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Lst>
  <p:notesMasterIdLst>
    <p:notesMasterId r:id="rId73"/>
  </p:notesMasterIdLst>
  <p:sldIdLst>
    <p:sldId id="261" r:id="rId3"/>
    <p:sldId id="633" r:id="rId4"/>
    <p:sldId id="620" r:id="rId5"/>
    <p:sldId id="308" r:id="rId6"/>
    <p:sldId id="621" r:id="rId7"/>
    <p:sldId id="650" r:id="rId8"/>
    <p:sldId id="307" r:id="rId9"/>
    <p:sldId id="264" r:id="rId10"/>
    <p:sldId id="292" r:id="rId11"/>
    <p:sldId id="651" r:id="rId12"/>
    <p:sldId id="297" r:id="rId13"/>
    <p:sldId id="266" r:id="rId14"/>
    <p:sldId id="267" r:id="rId15"/>
    <p:sldId id="652" r:id="rId16"/>
    <p:sldId id="653" r:id="rId17"/>
    <p:sldId id="268" r:id="rId18"/>
    <p:sldId id="604" r:id="rId19"/>
    <p:sldId id="654" r:id="rId20"/>
    <p:sldId id="271" r:id="rId21"/>
    <p:sldId id="656" r:id="rId22"/>
    <p:sldId id="655" r:id="rId23"/>
    <p:sldId id="657" r:id="rId24"/>
    <p:sldId id="280" r:id="rId25"/>
    <p:sldId id="295" r:id="rId26"/>
    <p:sldId id="658" r:id="rId27"/>
    <p:sldId id="659" r:id="rId28"/>
    <p:sldId id="272" r:id="rId29"/>
    <p:sldId id="662" r:id="rId30"/>
    <p:sldId id="305" r:id="rId31"/>
    <p:sldId id="278" r:id="rId32"/>
    <p:sldId id="660" r:id="rId33"/>
    <p:sldId id="661" r:id="rId34"/>
    <p:sldId id="663" r:id="rId35"/>
    <p:sldId id="275" r:id="rId36"/>
    <p:sldId id="664" r:id="rId37"/>
    <p:sldId id="285" r:id="rId38"/>
    <p:sldId id="294" r:id="rId39"/>
    <p:sldId id="665" r:id="rId40"/>
    <p:sldId id="666" r:id="rId41"/>
    <p:sldId id="667" r:id="rId42"/>
    <p:sldId id="668" r:id="rId43"/>
    <p:sldId id="669" r:id="rId44"/>
    <p:sldId id="670" r:id="rId45"/>
    <p:sldId id="649" r:id="rId46"/>
    <p:sldId id="671" r:id="rId47"/>
    <p:sldId id="672" r:id="rId48"/>
    <p:sldId id="673" r:id="rId49"/>
    <p:sldId id="674" r:id="rId50"/>
    <p:sldId id="675" r:id="rId51"/>
    <p:sldId id="676" r:id="rId52"/>
    <p:sldId id="677" r:id="rId53"/>
    <p:sldId id="678" r:id="rId54"/>
    <p:sldId id="679" r:id="rId55"/>
    <p:sldId id="680" r:id="rId56"/>
    <p:sldId id="681" r:id="rId57"/>
    <p:sldId id="682" r:id="rId58"/>
    <p:sldId id="683" r:id="rId59"/>
    <p:sldId id="684" r:id="rId60"/>
    <p:sldId id="685" r:id="rId61"/>
    <p:sldId id="686" r:id="rId62"/>
    <p:sldId id="687" r:id="rId63"/>
    <p:sldId id="688" r:id="rId64"/>
    <p:sldId id="689" r:id="rId65"/>
    <p:sldId id="690" r:id="rId66"/>
    <p:sldId id="691" r:id="rId67"/>
    <p:sldId id="692" r:id="rId68"/>
    <p:sldId id="693" r:id="rId69"/>
    <p:sldId id="694" r:id="rId70"/>
    <p:sldId id="695" r:id="rId71"/>
    <p:sldId id="696" r:id="rId7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9694"/>
    <a:srgbClr val="8EB4E3"/>
    <a:srgbClr val="E6B9B8"/>
    <a:srgbClr val="F2D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64" autoAdjust="0"/>
    <p:restoredTop sz="95064" autoAdjust="0"/>
  </p:normalViewPr>
  <p:slideViewPr>
    <p:cSldViewPr>
      <p:cViewPr varScale="1">
        <p:scale>
          <a:sx n="84" d="100"/>
          <a:sy n="84" d="100"/>
        </p:scale>
        <p:origin x="1206"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8" Type="http://schemas.openxmlformats.org/officeDocument/2006/relationships/slide" Target="slides/slide9.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Della Beffa" userId="4db396e9bd9fdca3" providerId="LiveId" clId="{ED6423B1-E0D2-4888-8B87-1930A860037D}"/>
    <pc:docChg chg="undo custSel addSld delSld modSld sldOrd modMainMaster">
      <pc:chgData name="Francesco Della Beffa" userId="4db396e9bd9fdca3" providerId="LiveId" clId="{ED6423B1-E0D2-4888-8B87-1930A860037D}" dt="2020-06-12T11:49:44.716" v="682" actId="20577"/>
      <pc:docMkLst>
        <pc:docMk/>
      </pc:docMkLst>
      <pc:sldChg chg="addSp delSp modSp modNotesTx">
        <pc:chgData name="Francesco Della Beffa" userId="4db396e9bd9fdca3" providerId="LiveId" clId="{ED6423B1-E0D2-4888-8B87-1930A860037D}" dt="2020-06-12T06:52:30.305" v="190" actId="20577"/>
        <pc:sldMkLst>
          <pc:docMk/>
          <pc:sldMk cId="0" sldId="261"/>
        </pc:sldMkLst>
        <pc:spChg chg="mod">
          <ac:chgData name="Francesco Della Beffa" userId="4db396e9bd9fdca3" providerId="LiveId" clId="{ED6423B1-E0D2-4888-8B87-1930A860037D}" dt="2020-06-12T06:35:18.392" v="30" actId="114"/>
          <ac:spMkLst>
            <pc:docMk/>
            <pc:sldMk cId="0" sldId="261"/>
            <ac:spMk id="2" creationId="{00000000-0000-0000-0000-000000000000}"/>
          </ac:spMkLst>
        </pc:spChg>
        <pc:spChg chg="add del mod">
          <ac:chgData name="Francesco Della Beffa" userId="4db396e9bd9fdca3" providerId="LiveId" clId="{ED6423B1-E0D2-4888-8B87-1930A860037D}" dt="2020-06-12T06:41:02.396" v="101" actId="113"/>
          <ac:spMkLst>
            <pc:docMk/>
            <pc:sldMk cId="0" sldId="261"/>
            <ac:spMk id="3" creationId="{00000000-0000-0000-0000-000000000000}"/>
          </ac:spMkLst>
        </pc:spChg>
        <pc:spChg chg="del">
          <ac:chgData name="Francesco Della Beffa" userId="4db396e9bd9fdca3" providerId="LiveId" clId="{ED6423B1-E0D2-4888-8B87-1930A860037D}" dt="2020-06-12T06:31:32.966" v="19" actId="478"/>
          <ac:spMkLst>
            <pc:docMk/>
            <pc:sldMk cId="0" sldId="261"/>
            <ac:spMk id="4" creationId="{00000000-0000-0000-0000-000000000000}"/>
          </ac:spMkLst>
        </pc:spChg>
        <pc:spChg chg="add del">
          <ac:chgData name="Francesco Della Beffa" userId="4db396e9bd9fdca3" providerId="LiveId" clId="{ED6423B1-E0D2-4888-8B87-1930A860037D}" dt="2020-06-12T06:37:49.137" v="83"/>
          <ac:spMkLst>
            <pc:docMk/>
            <pc:sldMk cId="0" sldId="261"/>
            <ac:spMk id="5" creationId="{A1293822-E7DE-4670-B349-42944F461A79}"/>
          </ac:spMkLst>
        </pc:spChg>
        <pc:spChg chg="add del mod">
          <ac:chgData name="Francesco Della Beffa" userId="4db396e9bd9fdca3" providerId="LiveId" clId="{ED6423B1-E0D2-4888-8B87-1930A860037D}" dt="2020-06-12T06:37:48.906" v="82" actId="478"/>
          <ac:spMkLst>
            <pc:docMk/>
            <pc:sldMk cId="0" sldId="261"/>
            <ac:spMk id="7" creationId="{7437776E-2F02-43C5-AAFD-CE4C24AC674E}"/>
          </ac:spMkLst>
        </pc:spChg>
      </pc:sldChg>
      <pc:sldChg chg="del">
        <pc:chgData name="Francesco Della Beffa" userId="4db396e9bd9fdca3" providerId="LiveId" clId="{ED6423B1-E0D2-4888-8B87-1930A860037D}" dt="2020-06-12T06:38:54.679" v="88" actId="2696"/>
        <pc:sldMkLst>
          <pc:docMk/>
          <pc:sldMk cId="0" sldId="262"/>
        </pc:sldMkLst>
      </pc:sldChg>
      <pc:sldChg chg="addSp delSp modSp add">
        <pc:chgData name="Francesco Della Beffa" userId="4db396e9bd9fdca3" providerId="LiveId" clId="{ED6423B1-E0D2-4888-8B87-1930A860037D}" dt="2020-06-12T07:22:21.042" v="430" actId="1037"/>
        <pc:sldMkLst>
          <pc:docMk/>
          <pc:sldMk cId="2766911638" sldId="264"/>
        </pc:sldMkLst>
        <pc:spChg chg="mod">
          <ac:chgData name="Francesco Della Beffa" userId="4db396e9bd9fdca3" providerId="LiveId" clId="{ED6423B1-E0D2-4888-8B87-1930A860037D}" dt="2020-06-12T07:21:20.180" v="413" actId="20577"/>
          <ac:spMkLst>
            <pc:docMk/>
            <pc:sldMk cId="2766911638" sldId="264"/>
            <ac:spMk id="3" creationId="{00000000-0000-0000-0000-000000000000}"/>
          </ac:spMkLst>
        </pc:spChg>
        <pc:picChg chg="add del mod">
          <ac:chgData name="Francesco Della Beffa" userId="4db396e9bd9fdca3" providerId="LiveId" clId="{ED6423B1-E0D2-4888-8B87-1930A860037D}" dt="2020-06-12T07:19:19.803" v="398" actId="478"/>
          <ac:picMkLst>
            <pc:docMk/>
            <pc:sldMk cId="2766911638" sldId="264"/>
            <ac:picMk id="5" creationId="{CC4AD871-85AA-4C9D-B5FE-13D5F7D1FAEF}"/>
          </ac:picMkLst>
        </pc:picChg>
        <pc:picChg chg="add mod">
          <ac:chgData name="Francesco Della Beffa" userId="4db396e9bd9fdca3" providerId="LiveId" clId="{ED6423B1-E0D2-4888-8B87-1930A860037D}" dt="2020-06-12T07:22:21.042" v="430" actId="1037"/>
          <ac:picMkLst>
            <pc:docMk/>
            <pc:sldMk cId="2766911638" sldId="264"/>
            <ac:picMk id="6" creationId="{BF491353-A109-4446-BDA1-CE96D5EA9B2B}"/>
          </ac:picMkLst>
        </pc:picChg>
        <pc:picChg chg="add mod">
          <ac:chgData name="Francesco Della Beffa" userId="4db396e9bd9fdca3" providerId="LiveId" clId="{ED6423B1-E0D2-4888-8B87-1930A860037D}" dt="2020-06-12T07:21:35.379" v="417" actId="14100"/>
          <ac:picMkLst>
            <pc:docMk/>
            <pc:sldMk cId="2766911638" sldId="264"/>
            <ac:picMk id="7" creationId="{B436C178-CD25-4A84-A792-3B5ACC041C88}"/>
          </ac:picMkLst>
        </pc:picChg>
      </pc:sldChg>
      <pc:sldChg chg="add">
        <pc:chgData name="Francesco Della Beffa" userId="4db396e9bd9fdca3" providerId="LiveId" clId="{ED6423B1-E0D2-4888-8B87-1930A860037D}" dt="2020-06-12T06:41:53.422" v="102"/>
        <pc:sldMkLst>
          <pc:docMk/>
          <pc:sldMk cId="3510361662" sldId="265"/>
        </pc:sldMkLst>
      </pc:sldChg>
      <pc:sldChg chg="modSp">
        <pc:chgData name="Francesco Della Beffa" userId="4db396e9bd9fdca3" providerId="LiveId" clId="{ED6423B1-E0D2-4888-8B87-1930A860037D}" dt="2020-06-12T11:46:19.936" v="652" actId="207"/>
        <pc:sldMkLst>
          <pc:docMk/>
          <pc:sldMk cId="899855450" sldId="266"/>
        </pc:sldMkLst>
        <pc:spChg chg="mod">
          <ac:chgData name="Francesco Della Beffa" userId="4db396e9bd9fdca3" providerId="LiveId" clId="{ED6423B1-E0D2-4888-8B87-1930A860037D}" dt="2020-06-12T11:46:19.936" v="652" actId="207"/>
          <ac:spMkLst>
            <pc:docMk/>
            <pc:sldMk cId="899855450" sldId="266"/>
            <ac:spMk id="3" creationId="{00000000-0000-0000-0000-000000000000}"/>
          </ac:spMkLst>
        </pc:spChg>
      </pc:sldChg>
      <pc:sldChg chg="modSp add modNotesTx">
        <pc:chgData name="Francesco Della Beffa" userId="4db396e9bd9fdca3" providerId="LiveId" clId="{ED6423B1-E0D2-4888-8B87-1930A860037D}" dt="2020-06-12T07:05:58.294" v="294" actId="20577"/>
        <pc:sldMkLst>
          <pc:docMk/>
          <pc:sldMk cId="1103728676" sldId="268"/>
        </pc:sldMkLst>
        <pc:spChg chg="mod">
          <ac:chgData name="Francesco Della Beffa" userId="4db396e9bd9fdca3" providerId="LiveId" clId="{ED6423B1-E0D2-4888-8B87-1930A860037D}" dt="2020-06-12T07:05:58.294" v="294" actId="20577"/>
          <ac:spMkLst>
            <pc:docMk/>
            <pc:sldMk cId="1103728676" sldId="268"/>
            <ac:spMk id="3" creationId="{00000000-0000-0000-0000-000000000000}"/>
          </ac:spMkLst>
        </pc:spChg>
      </pc:sldChg>
      <pc:sldChg chg="modSp add">
        <pc:chgData name="Francesco Della Beffa" userId="4db396e9bd9fdca3" providerId="LiveId" clId="{ED6423B1-E0D2-4888-8B87-1930A860037D}" dt="2020-06-12T11:48:37.713" v="673" actId="15"/>
        <pc:sldMkLst>
          <pc:docMk/>
          <pc:sldMk cId="3029873621" sldId="270"/>
        </pc:sldMkLst>
        <pc:spChg chg="mod">
          <ac:chgData name="Francesco Della Beffa" userId="4db396e9bd9fdca3" providerId="LiveId" clId="{ED6423B1-E0D2-4888-8B87-1930A860037D}" dt="2020-06-12T07:00:42.398" v="232" actId="20577"/>
          <ac:spMkLst>
            <pc:docMk/>
            <pc:sldMk cId="3029873621" sldId="270"/>
            <ac:spMk id="2" creationId="{00000000-0000-0000-0000-000000000000}"/>
          </ac:spMkLst>
        </pc:spChg>
        <pc:spChg chg="mod">
          <ac:chgData name="Francesco Della Beffa" userId="4db396e9bd9fdca3" providerId="LiveId" clId="{ED6423B1-E0D2-4888-8B87-1930A860037D}" dt="2020-06-12T11:48:37.713" v="673" actId="15"/>
          <ac:spMkLst>
            <pc:docMk/>
            <pc:sldMk cId="3029873621" sldId="270"/>
            <ac:spMk id="3" creationId="{00000000-0000-0000-0000-000000000000}"/>
          </ac:spMkLst>
        </pc:spChg>
      </pc:sldChg>
      <pc:sldChg chg="del">
        <pc:chgData name="Francesco Della Beffa" userId="4db396e9bd9fdca3" providerId="LiveId" clId="{ED6423B1-E0D2-4888-8B87-1930A860037D}" dt="2020-06-12T11:32:50.157" v="625" actId="2696"/>
        <pc:sldMkLst>
          <pc:docMk/>
          <pc:sldMk cId="322852687" sldId="271"/>
        </pc:sldMkLst>
        <pc:spChg chg="mod">
          <ac:chgData name="Francesco Della Beffa" userId="4db396e9bd9fdca3" providerId="LiveId" clId="{ED6423B1-E0D2-4888-8B87-1930A860037D}" dt="2020-06-12T07:09:14.095" v="313" actId="207"/>
          <ac:spMkLst>
            <pc:docMk/>
            <pc:sldMk cId="322852687" sldId="271"/>
            <ac:spMk id="3" creationId="{00000000-0000-0000-0000-000000000000}"/>
          </ac:spMkLst>
        </pc:spChg>
      </pc:sldChg>
      <pc:sldChg chg="add">
        <pc:chgData name="Francesco Della Beffa" userId="4db396e9bd9fdca3" providerId="LiveId" clId="{ED6423B1-E0D2-4888-8B87-1930A860037D}" dt="2020-06-12T06:41:53.422" v="102"/>
        <pc:sldMkLst>
          <pc:docMk/>
          <pc:sldMk cId="2314891282" sldId="272"/>
        </pc:sldMkLst>
      </pc:sldChg>
      <pc:sldChg chg="modSp add">
        <pc:chgData name="Francesco Della Beffa" userId="4db396e9bd9fdca3" providerId="LiveId" clId="{ED6423B1-E0D2-4888-8B87-1930A860037D}" dt="2020-06-12T10:14:37.621" v="450" actId="20577"/>
        <pc:sldMkLst>
          <pc:docMk/>
          <pc:sldMk cId="1777587978" sldId="273"/>
        </pc:sldMkLst>
        <pc:spChg chg="mod">
          <ac:chgData name="Francesco Della Beffa" userId="4db396e9bd9fdca3" providerId="LiveId" clId="{ED6423B1-E0D2-4888-8B87-1930A860037D}" dt="2020-06-12T07:22:53.859" v="434" actId="20577"/>
          <ac:spMkLst>
            <pc:docMk/>
            <pc:sldMk cId="1777587978" sldId="273"/>
            <ac:spMk id="2" creationId="{00000000-0000-0000-0000-000000000000}"/>
          </ac:spMkLst>
        </pc:spChg>
        <pc:spChg chg="mod">
          <ac:chgData name="Francesco Della Beffa" userId="4db396e9bd9fdca3" providerId="LiveId" clId="{ED6423B1-E0D2-4888-8B87-1930A860037D}" dt="2020-06-12T10:14:37.621" v="450" actId="20577"/>
          <ac:spMkLst>
            <pc:docMk/>
            <pc:sldMk cId="1777587978" sldId="273"/>
            <ac:spMk id="3" creationId="{00000000-0000-0000-0000-000000000000}"/>
          </ac:spMkLst>
        </pc:spChg>
      </pc:sldChg>
      <pc:sldChg chg="modSp add ord">
        <pc:chgData name="Francesco Della Beffa" userId="4db396e9bd9fdca3" providerId="LiveId" clId="{ED6423B1-E0D2-4888-8B87-1930A860037D}" dt="2020-06-12T11:49:44.716" v="682" actId="20577"/>
        <pc:sldMkLst>
          <pc:docMk/>
          <pc:sldMk cId="1848754104" sldId="274"/>
        </pc:sldMkLst>
        <pc:spChg chg="mod">
          <ac:chgData name="Francesco Della Beffa" userId="4db396e9bd9fdca3" providerId="LiveId" clId="{ED6423B1-E0D2-4888-8B87-1930A860037D}" dt="2020-06-12T11:47:07.373" v="661" actId="20577"/>
          <ac:spMkLst>
            <pc:docMk/>
            <pc:sldMk cId="1848754104" sldId="274"/>
            <ac:spMk id="2" creationId="{00000000-0000-0000-0000-000000000000}"/>
          </ac:spMkLst>
        </pc:spChg>
        <pc:spChg chg="mod">
          <ac:chgData name="Francesco Della Beffa" userId="4db396e9bd9fdca3" providerId="LiveId" clId="{ED6423B1-E0D2-4888-8B87-1930A860037D}" dt="2020-06-12T11:49:44.716" v="682" actId="20577"/>
          <ac:spMkLst>
            <pc:docMk/>
            <pc:sldMk cId="1848754104" sldId="274"/>
            <ac:spMk id="3" creationId="{00000000-0000-0000-0000-000000000000}"/>
          </ac:spMkLst>
        </pc:spChg>
      </pc:sldChg>
      <pc:sldChg chg="delSp del">
        <pc:chgData name="Francesco Della Beffa" userId="4db396e9bd9fdca3" providerId="LiveId" clId="{ED6423B1-E0D2-4888-8B87-1930A860037D}" dt="2020-06-12T06:38:54.679" v="89" actId="2696"/>
        <pc:sldMkLst>
          <pc:docMk/>
          <pc:sldMk cId="387349026" sldId="305"/>
        </pc:sldMkLst>
        <pc:spChg chg="del">
          <ac:chgData name="Francesco Della Beffa" userId="4db396e9bd9fdca3" providerId="LiveId" clId="{ED6423B1-E0D2-4888-8B87-1930A860037D}" dt="2020-06-12T06:31:39.995" v="20" actId="478"/>
          <ac:spMkLst>
            <pc:docMk/>
            <pc:sldMk cId="387349026" sldId="305"/>
            <ac:spMk id="4" creationId="{00000000-0000-0000-0000-000000000000}"/>
          </ac:spMkLst>
        </pc:spChg>
      </pc:sldChg>
      <pc:sldChg chg="del">
        <pc:chgData name="Francesco Della Beffa" userId="4db396e9bd9fdca3" providerId="LiveId" clId="{ED6423B1-E0D2-4888-8B87-1930A860037D}" dt="2020-06-12T06:38:54.664" v="87" actId="2696"/>
        <pc:sldMkLst>
          <pc:docMk/>
          <pc:sldMk cId="3684702751" sldId="306"/>
        </pc:sldMkLst>
      </pc:sldChg>
      <pc:sldMasterChg chg="addSp modSp delSldLayout">
        <pc:chgData name="Francesco Della Beffa" userId="4db396e9bd9fdca3" providerId="LiveId" clId="{ED6423B1-E0D2-4888-8B87-1930A860037D}" dt="2020-06-12T06:30:27.672" v="17" actId="1037"/>
        <pc:sldMasterMkLst>
          <pc:docMk/>
          <pc:sldMasterMk cId="0" sldId="2147483648"/>
        </pc:sldMasterMkLst>
        <pc:spChg chg="mod">
          <ac:chgData name="Francesco Della Beffa" userId="4db396e9bd9fdca3" providerId="LiveId" clId="{ED6423B1-E0D2-4888-8B87-1930A860037D}" dt="2020-06-12T06:28:14.013" v="10" actId="2711"/>
          <ac:spMkLst>
            <pc:docMk/>
            <pc:sldMasterMk cId="0" sldId="2147483648"/>
            <ac:spMk id="2" creationId="{00000000-0000-0000-0000-000000000000}"/>
          </ac:spMkLst>
        </pc:spChg>
        <pc:spChg chg="mod">
          <ac:chgData name="Francesco Della Beffa" userId="4db396e9bd9fdca3" providerId="LiveId" clId="{ED6423B1-E0D2-4888-8B87-1930A860037D}" dt="2020-06-12T06:28:04.208" v="9" actId="2711"/>
          <ac:spMkLst>
            <pc:docMk/>
            <pc:sldMasterMk cId="0" sldId="2147483648"/>
            <ac:spMk id="3" creationId="{00000000-0000-0000-0000-000000000000}"/>
          </ac:spMkLst>
        </pc:spChg>
        <pc:spChg chg="mod">
          <ac:chgData name="Francesco Della Beffa" userId="4db396e9bd9fdca3" providerId="LiveId" clId="{ED6423B1-E0D2-4888-8B87-1930A860037D}" dt="2020-06-12T06:29:50.740" v="12" actId="1076"/>
          <ac:spMkLst>
            <pc:docMk/>
            <pc:sldMasterMk cId="0" sldId="2147483648"/>
            <ac:spMk id="4" creationId="{00000000-0000-0000-0000-000000000000}"/>
          </ac:spMkLst>
        </pc:spChg>
        <pc:spChg chg="mod">
          <ac:chgData name="Francesco Della Beffa" userId="4db396e9bd9fdca3" providerId="LiveId" clId="{ED6423B1-E0D2-4888-8B87-1930A860037D}" dt="2020-06-12T06:29:45.313" v="11" actId="207"/>
          <ac:spMkLst>
            <pc:docMk/>
            <pc:sldMasterMk cId="0" sldId="2147483648"/>
            <ac:spMk id="7" creationId="{00000000-0000-0000-0000-000000000000}"/>
          </ac:spMkLst>
        </pc:spChg>
        <pc:spChg chg="mod">
          <ac:chgData name="Francesco Della Beffa" userId="4db396e9bd9fdca3" providerId="LiveId" clId="{ED6423B1-E0D2-4888-8B87-1930A860037D}" dt="2020-06-12T06:30:27.672" v="17" actId="1037"/>
          <ac:spMkLst>
            <pc:docMk/>
            <pc:sldMasterMk cId="0" sldId="2147483648"/>
            <ac:spMk id="9" creationId="{40827B18-7147-4E98-9EB7-97620D927BD2}"/>
          </ac:spMkLst>
        </pc:spChg>
        <pc:spChg chg="add mod">
          <ac:chgData name="Francesco Della Beffa" userId="4db396e9bd9fdca3" providerId="LiveId" clId="{ED6423B1-E0D2-4888-8B87-1930A860037D}" dt="2020-06-12T06:30:13.384" v="15" actId="113"/>
          <ac:spMkLst>
            <pc:docMk/>
            <pc:sldMasterMk cId="0" sldId="2147483648"/>
            <ac:spMk id="10" creationId="{EB8E728D-AF35-4F9E-8E29-4E17FF73D03E}"/>
          </ac:spMkLst>
        </pc:spChg>
        <pc:sldLayoutChg chg="del">
          <pc:chgData name="Francesco Della Beffa" userId="4db396e9bd9fdca3" providerId="LiveId" clId="{ED6423B1-E0D2-4888-8B87-1930A860037D}" dt="2020-06-12T06:27:14.304" v="8" actId="2696"/>
          <pc:sldLayoutMkLst>
            <pc:docMk/>
            <pc:sldMasterMk cId="0" sldId="2147483648"/>
            <pc:sldLayoutMk cId="0" sldId="2147483649"/>
          </pc:sldLayoutMkLst>
        </pc:sldLayoutChg>
        <pc:sldLayoutChg chg="del">
          <pc:chgData name="Francesco Della Beffa" userId="4db396e9bd9fdca3" providerId="LiveId" clId="{ED6423B1-E0D2-4888-8B87-1930A860037D}" dt="2020-06-12T06:27:11.512" v="7" actId="2696"/>
          <pc:sldLayoutMkLst>
            <pc:docMk/>
            <pc:sldMasterMk cId="0" sldId="2147483648"/>
            <pc:sldLayoutMk cId="0" sldId="2147483651"/>
          </pc:sldLayoutMkLst>
        </pc:sldLayoutChg>
        <pc:sldLayoutChg chg="del">
          <pc:chgData name="Francesco Della Beffa" userId="4db396e9bd9fdca3" providerId="LiveId" clId="{ED6423B1-E0D2-4888-8B87-1930A860037D}" dt="2020-06-12T06:27:00.981" v="0" actId="2696"/>
          <pc:sldLayoutMkLst>
            <pc:docMk/>
            <pc:sldMasterMk cId="0" sldId="2147483648"/>
            <pc:sldLayoutMk cId="0" sldId="2147483652"/>
          </pc:sldLayoutMkLst>
        </pc:sldLayoutChg>
        <pc:sldLayoutChg chg="del">
          <pc:chgData name="Francesco Della Beffa" userId="4db396e9bd9fdca3" providerId="LiveId" clId="{ED6423B1-E0D2-4888-8B87-1930A860037D}" dt="2020-06-12T06:27:02.074" v="1" actId="2696"/>
          <pc:sldLayoutMkLst>
            <pc:docMk/>
            <pc:sldMasterMk cId="0" sldId="2147483648"/>
            <pc:sldLayoutMk cId="0" sldId="2147483653"/>
          </pc:sldLayoutMkLst>
        </pc:sldLayoutChg>
        <pc:sldLayoutChg chg="del">
          <pc:chgData name="Francesco Della Beffa" userId="4db396e9bd9fdca3" providerId="LiveId" clId="{ED6423B1-E0D2-4888-8B87-1930A860037D}" dt="2020-06-12T06:27:02.708" v="2" actId="2696"/>
          <pc:sldLayoutMkLst>
            <pc:docMk/>
            <pc:sldMasterMk cId="0" sldId="2147483648"/>
            <pc:sldLayoutMk cId="0" sldId="2147483654"/>
          </pc:sldLayoutMkLst>
        </pc:sldLayoutChg>
        <pc:sldLayoutChg chg="del">
          <pc:chgData name="Francesco Della Beffa" userId="4db396e9bd9fdca3" providerId="LiveId" clId="{ED6423B1-E0D2-4888-8B87-1930A860037D}" dt="2020-06-12T06:27:06.347" v="3" actId="2696"/>
          <pc:sldLayoutMkLst>
            <pc:docMk/>
            <pc:sldMasterMk cId="0" sldId="2147483648"/>
            <pc:sldLayoutMk cId="0" sldId="2147483656"/>
          </pc:sldLayoutMkLst>
        </pc:sldLayoutChg>
        <pc:sldLayoutChg chg="del">
          <pc:chgData name="Francesco Della Beffa" userId="4db396e9bd9fdca3" providerId="LiveId" clId="{ED6423B1-E0D2-4888-8B87-1930A860037D}" dt="2020-06-12T06:27:07.134" v="4" actId="2696"/>
          <pc:sldLayoutMkLst>
            <pc:docMk/>
            <pc:sldMasterMk cId="0" sldId="2147483648"/>
            <pc:sldLayoutMk cId="0" sldId="2147483657"/>
          </pc:sldLayoutMkLst>
        </pc:sldLayoutChg>
        <pc:sldLayoutChg chg="del">
          <pc:chgData name="Francesco Della Beffa" userId="4db396e9bd9fdca3" providerId="LiveId" clId="{ED6423B1-E0D2-4888-8B87-1930A860037D}" dt="2020-06-12T06:27:07.714" v="5" actId="2696"/>
          <pc:sldLayoutMkLst>
            <pc:docMk/>
            <pc:sldMasterMk cId="0" sldId="2147483648"/>
            <pc:sldLayoutMk cId="0" sldId="2147483658"/>
          </pc:sldLayoutMkLst>
        </pc:sldLayoutChg>
        <pc:sldLayoutChg chg="del">
          <pc:chgData name="Francesco Della Beffa" userId="4db396e9bd9fdca3" providerId="LiveId" clId="{ED6423B1-E0D2-4888-8B87-1930A860037D}" dt="2020-06-12T06:27:08.236" v="6" actId="2696"/>
          <pc:sldLayoutMkLst>
            <pc:docMk/>
            <pc:sldMasterMk cId="0" sldId="2147483648"/>
            <pc:sldLayoutMk cId="0" sldId="2147483659"/>
          </pc:sldLayoutMkLst>
        </pc:sldLayoutChg>
      </pc:sldMasterChg>
    </pc:docChg>
  </pc:docChgLst>
  <pc:docChgLst>
    <pc:chgData name="Francesco Della Beffa" userId="4db396e9bd9fdca3" providerId="LiveId" clId="{C7FFD5FC-15F8-485B-B63D-C0F356AA25C6}"/>
    <pc:docChg chg="undo redo custSel addSld delSld modSld sldOrd">
      <pc:chgData name="Francesco Della Beffa" userId="4db396e9bd9fdca3" providerId="LiveId" clId="{C7FFD5FC-15F8-485B-B63D-C0F356AA25C6}" dt="2020-06-17T09:21:04.374" v="1616" actId="6549"/>
      <pc:docMkLst>
        <pc:docMk/>
      </pc:docMkLst>
      <pc:sldChg chg="modSp">
        <pc:chgData name="Francesco Della Beffa" userId="4db396e9bd9fdca3" providerId="LiveId" clId="{C7FFD5FC-15F8-485B-B63D-C0F356AA25C6}" dt="2020-06-17T09:21:04.374" v="1616" actId="6549"/>
        <pc:sldMkLst>
          <pc:docMk/>
          <pc:sldMk cId="0" sldId="261"/>
        </pc:sldMkLst>
        <pc:spChg chg="mod">
          <ac:chgData name="Francesco Della Beffa" userId="4db396e9bd9fdca3" providerId="LiveId" clId="{C7FFD5FC-15F8-485B-B63D-C0F356AA25C6}" dt="2020-06-17T09:21:04.374" v="1616" actId="6549"/>
          <ac:spMkLst>
            <pc:docMk/>
            <pc:sldMk cId="0" sldId="261"/>
            <ac:spMk id="3" creationId="{00000000-0000-0000-0000-000000000000}"/>
          </ac:spMkLst>
        </pc:spChg>
      </pc:sldChg>
      <pc:sldChg chg="add">
        <pc:chgData name="Francesco Della Beffa" userId="4db396e9bd9fdca3" providerId="LiveId" clId="{C7FFD5FC-15F8-485B-B63D-C0F356AA25C6}" dt="2020-06-16T09:35:37.648" v="228"/>
        <pc:sldMkLst>
          <pc:docMk/>
          <pc:sldMk cId="1352064964" sldId="263"/>
        </pc:sldMkLst>
        <pc:spChg chg="mod">
          <ac:chgData name="Francesco Della Beffa" userId="4db396e9bd9fdca3" providerId="LiveId" clId="{C7FFD5FC-15F8-485B-B63D-C0F356AA25C6}" dt="2020-06-16T13:43:51.501" v="779" actId="20577"/>
          <ac:spMkLst>
            <pc:docMk/>
            <pc:sldMk cId="1352064964" sldId="263"/>
            <ac:spMk id="3" creationId="{00000000-0000-0000-0000-000000000000}"/>
          </ac:spMkLst>
        </pc:spChg>
        <pc:spChg chg="del">
          <ac:chgData name="Francesco Della Beffa" userId="4db396e9bd9fdca3" providerId="LiveId" clId="{C7FFD5FC-15F8-485B-B63D-C0F356AA25C6}" dt="2020-06-16T11:53:44.988" v="538" actId="478"/>
          <ac:spMkLst>
            <pc:docMk/>
            <pc:sldMk cId="1352064964" sldId="263"/>
            <ac:spMk id="4" creationId="{00000000-0000-0000-0000-000000000000}"/>
          </ac:spMkLst>
        </pc:spChg>
      </pc:sldChg>
      <pc:sldChg chg="addSp delSp modSp modNotesTx">
        <pc:chgData name="Francesco Della Beffa" userId="4db396e9bd9fdca3" providerId="LiveId" clId="{C7FFD5FC-15F8-485B-B63D-C0F356AA25C6}" dt="2020-06-17T06:25:48.425" v="1322" actId="6549"/>
        <pc:sldMkLst>
          <pc:docMk/>
          <pc:sldMk cId="3089271485" sldId="269"/>
        </pc:sldMkLst>
        <pc:spChg chg="mod">
          <ac:chgData name="Francesco Della Beffa" userId="4db396e9bd9fdca3" providerId="LiveId" clId="{C7FFD5FC-15F8-485B-B63D-C0F356AA25C6}" dt="2020-06-16T09:31:30.493" v="84" actId="20577"/>
          <ac:spMkLst>
            <pc:docMk/>
            <pc:sldMk cId="3089271485" sldId="269"/>
            <ac:spMk id="2" creationId="{00000000-0000-0000-0000-000000000000}"/>
          </ac:spMkLst>
        </pc:spChg>
        <pc:spChg chg="mod">
          <ac:chgData name="Francesco Della Beffa" userId="4db396e9bd9fdca3" providerId="LiveId" clId="{C7FFD5FC-15F8-485B-B63D-C0F356AA25C6}" dt="2020-06-16T09:33:22.183" v="227" actId="20577"/>
          <ac:spMkLst>
            <pc:docMk/>
            <pc:sldMk cId="3089271485" sldId="269"/>
            <ac:spMk id="3" creationId="{00000000-0000-0000-0000-000000000000}"/>
          </ac:spMkLst>
        </pc:spChg>
        <pc:spChg chg="add del">
          <ac:chgData name="Francesco Della Beffa" userId="4db396e9bd9fdca3" providerId="LiveId" clId="{C7FFD5FC-15F8-485B-B63D-C0F356AA25C6}" dt="2020-06-16T09:44:22.965" v="327"/>
          <ac:spMkLst>
            <pc:docMk/>
            <pc:sldMk cId="3089271485" sldId="269"/>
            <ac:spMk id="4" creationId="{29547869-887B-4394-8F21-4D10980E89F7}"/>
          </ac:spMkLst>
        </pc:spChg>
      </pc:sldChg>
      <pc:sldChg chg="modSp">
        <pc:chgData name="Francesco Della Beffa" userId="4db396e9bd9fdca3" providerId="LiveId" clId="{C7FFD5FC-15F8-485B-B63D-C0F356AA25C6}" dt="2020-06-16T09:31:03.263" v="48" actId="108"/>
        <pc:sldMkLst>
          <pc:docMk/>
          <pc:sldMk cId="3029873621" sldId="270"/>
        </pc:sldMkLst>
        <pc:spChg chg="mod">
          <ac:chgData name="Francesco Della Beffa" userId="4db396e9bd9fdca3" providerId="LiveId" clId="{C7FFD5FC-15F8-485B-B63D-C0F356AA25C6}" dt="2020-06-16T09:31:03.263" v="48" actId="108"/>
          <ac:spMkLst>
            <pc:docMk/>
            <pc:sldMk cId="3029873621" sldId="270"/>
            <ac:spMk id="3" creationId="{00000000-0000-0000-0000-000000000000}"/>
          </ac:spMkLst>
        </pc:spChg>
      </pc:sldChg>
      <pc:sldChg chg="del">
        <pc:chgData name="Francesco Della Beffa" userId="4db396e9bd9fdca3" providerId="LiveId" clId="{C7FFD5FC-15F8-485B-B63D-C0F356AA25C6}" dt="2020-06-16T09:31:18.048" v="58" actId="2696"/>
        <pc:sldMkLst>
          <pc:docMk/>
          <pc:sldMk cId="219164599" sldId="271"/>
        </pc:sldMkLst>
      </pc:sldChg>
      <pc:sldChg chg="del">
        <pc:chgData name="Francesco Della Beffa" userId="4db396e9bd9fdca3" providerId="LiveId" clId="{C7FFD5FC-15F8-485B-B63D-C0F356AA25C6}" dt="2020-06-16T09:31:18.650" v="61" actId="2696"/>
        <pc:sldMkLst>
          <pc:docMk/>
          <pc:sldMk cId="3319129405" sldId="272"/>
        </pc:sldMkLst>
      </pc:sldChg>
      <pc:sldChg chg="add del">
        <pc:chgData name="Francesco Della Beffa" userId="4db396e9bd9fdca3" providerId="LiveId" clId="{C7FFD5FC-15F8-485B-B63D-C0F356AA25C6}" dt="2020-06-16T09:48:07.520" v="339" actId="2696"/>
        <pc:sldMkLst>
          <pc:docMk/>
          <pc:sldMk cId="104779687" sldId="273"/>
        </pc:sldMkLst>
      </pc:sldChg>
      <pc:sldChg chg="del">
        <pc:chgData name="Francesco Della Beffa" userId="4db396e9bd9fdca3" providerId="LiveId" clId="{C7FFD5FC-15F8-485B-B63D-C0F356AA25C6}" dt="2020-06-16T09:31:17.948" v="57" actId="2696"/>
        <pc:sldMkLst>
          <pc:docMk/>
          <pc:sldMk cId="3959806613" sldId="275"/>
        </pc:sldMkLst>
      </pc:sldChg>
      <pc:sldChg chg="addSp delSp modSp add">
        <pc:chgData name="Francesco Della Beffa" userId="4db396e9bd9fdca3" providerId="LiveId" clId="{C7FFD5FC-15F8-485B-B63D-C0F356AA25C6}" dt="2020-06-17T07:35:53.912" v="1577" actId="6549"/>
        <pc:sldMkLst>
          <pc:docMk/>
          <pc:sldMk cId="752163666" sldId="282"/>
        </pc:sldMkLst>
        <pc:spChg chg="mod">
          <ac:chgData name="Francesco Della Beffa" userId="4db396e9bd9fdca3" providerId="LiveId" clId="{C7FFD5FC-15F8-485B-B63D-C0F356AA25C6}" dt="2020-06-17T07:35:53.912" v="1577" actId="6549"/>
          <ac:spMkLst>
            <pc:docMk/>
            <pc:sldMk cId="752163666" sldId="282"/>
            <ac:spMk id="3" creationId="{00000000-0000-0000-0000-000000000000}"/>
          </ac:spMkLst>
        </pc:spChg>
        <pc:spChg chg="del">
          <ac:chgData name="Francesco Della Beffa" userId="4db396e9bd9fdca3" providerId="LiveId" clId="{C7FFD5FC-15F8-485B-B63D-C0F356AA25C6}" dt="2020-06-16T11:54:10.546" v="543" actId="478"/>
          <ac:spMkLst>
            <pc:docMk/>
            <pc:sldMk cId="752163666" sldId="282"/>
            <ac:spMk id="4" creationId="{00000000-0000-0000-0000-000000000000}"/>
          </ac:spMkLst>
        </pc:spChg>
        <pc:picChg chg="add mod">
          <ac:chgData name="Francesco Della Beffa" userId="4db396e9bd9fdca3" providerId="LiveId" clId="{C7FFD5FC-15F8-485B-B63D-C0F356AA25C6}" dt="2020-06-16T13:54:37.948" v="847" actId="1036"/>
          <ac:picMkLst>
            <pc:docMk/>
            <pc:sldMk cId="752163666" sldId="282"/>
            <ac:picMk id="5" creationId="{86F014A0-4384-46E5-8C4E-126258020FF9}"/>
          </ac:picMkLst>
        </pc:picChg>
        <pc:picChg chg="del">
          <ac:chgData name="Francesco Della Beffa" userId="4db396e9bd9fdca3" providerId="LiveId" clId="{C7FFD5FC-15F8-485B-B63D-C0F356AA25C6}" dt="2020-06-16T13:52:23.858" v="789" actId="478"/>
          <ac:picMkLst>
            <pc:docMk/>
            <pc:sldMk cId="752163666" sldId="282"/>
            <ac:picMk id="7" creationId="{10E79748-9E1A-4AE3-BC08-AFB6FCF912E5}"/>
          </ac:picMkLst>
        </pc:picChg>
      </pc:sldChg>
      <pc:sldChg chg="delSp modSp add">
        <pc:chgData name="Francesco Della Beffa" userId="4db396e9bd9fdca3" providerId="LiveId" clId="{C7FFD5FC-15F8-485B-B63D-C0F356AA25C6}" dt="2020-06-17T07:36:27.218" v="1581" actId="12"/>
        <pc:sldMkLst>
          <pc:docMk/>
          <pc:sldMk cId="2390038601" sldId="284"/>
        </pc:sldMkLst>
        <pc:spChg chg="mod">
          <ac:chgData name="Francesco Della Beffa" userId="4db396e9bd9fdca3" providerId="LiveId" clId="{C7FFD5FC-15F8-485B-B63D-C0F356AA25C6}" dt="2020-06-17T07:36:27.218" v="1581" actId="12"/>
          <ac:spMkLst>
            <pc:docMk/>
            <pc:sldMk cId="2390038601" sldId="284"/>
            <ac:spMk id="3" creationId="{00000000-0000-0000-0000-000000000000}"/>
          </ac:spMkLst>
        </pc:spChg>
        <pc:spChg chg="del">
          <ac:chgData name="Francesco Della Beffa" userId="4db396e9bd9fdca3" providerId="LiveId" clId="{C7FFD5FC-15F8-485B-B63D-C0F356AA25C6}" dt="2020-06-16T11:54:14.237" v="544" actId="478"/>
          <ac:spMkLst>
            <pc:docMk/>
            <pc:sldMk cId="2390038601" sldId="284"/>
            <ac:spMk id="4" creationId="{00000000-0000-0000-0000-000000000000}"/>
          </ac:spMkLst>
        </pc:spChg>
      </pc:sldChg>
      <pc:sldChg chg="delSp modSp add del">
        <pc:chgData name="Francesco Della Beffa" userId="4db396e9bd9fdca3" providerId="LiveId" clId="{C7FFD5FC-15F8-485B-B63D-C0F356AA25C6}" dt="2020-06-17T06:18:37.799" v="1244" actId="2696"/>
        <pc:sldMkLst>
          <pc:docMk/>
          <pc:sldMk cId="3737020171" sldId="287"/>
        </pc:sldMkLst>
        <pc:spChg chg="mod">
          <ac:chgData name="Francesco Della Beffa" userId="4db396e9bd9fdca3" providerId="LiveId" clId="{C7FFD5FC-15F8-485B-B63D-C0F356AA25C6}" dt="2020-06-16T11:25:46.440" v="433" actId="20577"/>
          <ac:spMkLst>
            <pc:docMk/>
            <pc:sldMk cId="3737020171" sldId="287"/>
            <ac:spMk id="3" creationId="{00000000-0000-0000-0000-000000000000}"/>
          </ac:spMkLst>
        </pc:spChg>
        <pc:spChg chg="del">
          <ac:chgData name="Francesco Della Beffa" userId="4db396e9bd9fdca3" providerId="LiveId" clId="{C7FFD5FC-15F8-485B-B63D-C0F356AA25C6}" dt="2020-06-16T11:06:20.267" v="344" actId="478"/>
          <ac:spMkLst>
            <pc:docMk/>
            <pc:sldMk cId="3737020171" sldId="287"/>
            <ac:spMk id="4" creationId="{00000000-0000-0000-0000-000000000000}"/>
          </ac:spMkLst>
        </pc:spChg>
      </pc:sldChg>
      <pc:sldChg chg="del">
        <pc:chgData name="Francesco Della Beffa" userId="4db396e9bd9fdca3" providerId="LiveId" clId="{C7FFD5FC-15F8-485B-B63D-C0F356AA25C6}" dt="2020-06-16T09:31:17.478" v="49" actId="2696"/>
        <pc:sldMkLst>
          <pc:docMk/>
          <pc:sldMk cId="1954931038" sldId="289"/>
        </pc:sldMkLst>
      </pc:sldChg>
      <pc:sldChg chg="addSp delSp modSp add">
        <pc:chgData name="Francesco Della Beffa" userId="4db396e9bd9fdca3" providerId="LiveId" clId="{C7FFD5FC-15F8-485B-B63D-C0F356AA25C6}" dt="2020-06-17T07:39:27.338" v="1587" actId="20577"/>
        <pc:sldMkLst>
          <pc:docMk/>
          <pc:sldMk cId="4082539231" sldId="289"/>
        </pc:sldMkLst>
        <pc:spChg chg="mod">
          <ac:chgData name="Francesco Della Beffa" userId="4db396e9bd9fdca3" providerId="LiveId" clId="{C7FFD5FC-15F8-485B-B63D-C0F356AA25C6}" dt="2020-06-16T14:13:56.083" v="945" actId="114"/>
          <ac:spMkLst>
            <pc:docMk/>
            <pc:sldMk cId="4082539231" sldId="289"/>
            <ac:spMk id="2" creationId="{00000000-0000-0000-0000-000000000000}"/>
          </ac:spMkLst>
        </pc:spChg>
        <pc:spChg chg="del">
          <ac:chgData name="Francesco Della Beffa" userId="4db396e9bd9fdca3" providerId="LiveId" clId="{C7FFD5FC-15F8-485B-B63D-C0F356AA25C6}" dt="2020-06-16T11:54:21.937" v="546" actId="478"/>
          <ac:spMkLst>
            <pc:docMk/>
            <pc:sldMk cId="4082539231" sldId="289"/>
            <ac:spMk id="4" creationId="{00000000-0000-0000-0000-000000000000}"/>
          </ac:spMkLst>
        </pc:spChg>
        <pc:spChg chg="del">
          <ac:chgData name="Francesco Della Beffa" userId="4db396e9bd9fdca3" providerId="LiveId" clId="{C7FFD5FC-15F8-485B-B63D-C0F356AA25C6}" dt="2020-06-16T14:09:34.986" v="874" actId="478"/>
          <ac:spMkLst>
            <pc:docMk/>
            <pc:sldMk cId="4082539231" sldId="289"/>
            <ac:spMk id="7" creationId="{00000000-0000-0000-0000-000000000000}"/>
          </ac:spMkLst>
        </pc:spChg>
        <pc:spChg chg="mod">
          <ac:chgData name="Francesco Della Beffa" userId="4db396e9bd9fdca3" providerId="LiveId" clId="{C7FFD5FC-15F8-485B-B63D-C0F356AA25C6}" dt="2020-06-17T07:39:27.338" v="1587" actId="20577"/>
          <ac:spMkLst>
            <pc:docMk/>
            <pc:sldMk cId="4082539231" sldId="289"/>
            <ac:spMk id="12" creationId="{00000000-0000-0000-0000-000000000000}"/>
          </ac:spMkLst>
        </pc:spChg>
        <pc:picChg chg="del">
          <ac:chgData name="Francesco Della Beffa" userId="4db396e9bd9fdca3" providerId="LiveId" clId="{C7FFD5FC-15F8-485B-B63D-C0F356AA25C6}" dt="2020-06-16T14:09:13.701" v="869" actId="478"/>
          <ac:picMkLst>
            <pc:docMk/>
            <pc:sldMk cId="4082539231" sldId="289"/>
            <ac:picMk id="3" creationId="{3628E410-ED86-46B4-B929-BE9F516B5E65}"/>
          </ac:picMkLst>
        </pc:picChg>
        <pc:picChg chg="add del mod">
          <ac:chgData name="Francesco Della Beffa" userId="4db396e9bd9fdca3" providerId="LiveId" clId="{C7FFD5FC-15F8-485B-B63D-C0F356AA25C6}" dt="2020-06-16T14:10:23.179" v="883" actId="478"/>
          <ac:picMkLst>
            <pc:docMk/>
            <pc:sldMk cId="4082539231" sldId="289"/>
            <ac:picMk id="5" creationId="{626F8430-8CCA-4ADD-A059-DC3B50852A45}"/>
          </ac:picMkLst>
        </pc:picChg>
        <pc:picChg chg="add mod">
          <ac:chgData name="Francesco Della Beffa" userId="4db396e9bd9fdca3" providerId="LiveId" clId="{C7FFD5FC-15F8-485B-B63D-C0F356AA25C6}" dt="2020-06-16T14:12:12.292" v="936" actId="14100"/>
          <ac:picMkLst>
            <pc:docMk/>
            <pc:sldMk cId="4082539231" sldId="289"/>
            <ac:picMk id="6" creationId="{CF8762D0-248E-4873-AB21-239C6761941F}"/>
          </ac:picMkLst>
        </pc:picChg>
      </pc:sldChg>
      <pc:sldChg chg="del">
        <pc:chgData name="Francesco Della Beffa" userId="4db396e9bd9fdca3" providerId="LiveId" clId="{C7FFD5FC-15F8-485B-B63D-C0F356AA25C6}" dt="2020-06-16T09:31:17.616" v="50" actId="2696"/>
        <pc:sldMkLst>
          <pc:docMk/>
          <pc:sldMk cId="3374991275" sldId="290"/>
        </pc:sldMkLst>
      </pc:sldChg>
      <pc:sldChg chg="del">
        <pc:chgData name="Francesco Della Beffa" userId="4db396e9bd9fdca3" providerId="LiveId" clId="{C7FFD5FC-15F8-485B-B63D-C0F356AA25C6}" dt="2020-06-16T09:31:17.663" v="51" actId="2696"/>
        <pc:sldMkLst>
          <pc:docMk/>
          <pc:sldMk cId="1893931417" sldId="291"/>
        </pc:sldMkLst>
      </pc:sldChg>
      <pc:sldChg chg="del">
        <pc:chgData name="Francesco Della Beffa" userId="4db396e9bd9fdca3" providerId="LiveId" clId="{C7FFD5FC-15F8-485B-B63D-C0F356AA25C6}" dt="2020-06-16T09:31:17.747" v="52" actId="2696"/>
        <pc:sldMkLst>
          <pc:docMk/>
          <pc:sldMk cId="3889754823" sldId="292"/>
        </pc:sldMkLst>
      </pc:sldChg>
      <pc:sldChg chg="delSp modSp add">
        <pc:chgData name="Francesco Della Beffa" userId="4db396e9bd9fdca3" providerId="LiveId" clId="{C7FFD5FC-15F8-485B-B63D-C0F356AA25C6}" dt="2020-06-16T14:40:39.114" v="1149" actId="207"/>
        <pc:sldMkLst>
          <pc:docMk/>
          <pc:sldMk cId="3265595875" sldId="299"/>
        </pc:sldMkLst>
        <pc:spChg chg="del">
          <ac:chgData name="Francesco Della Beffa" userId="4db396e9bd9fdca3" providerId="LiveId" clId="{C7FFD5FC-15F8-485B-B63D-C0F356AA25C6}" dt="2020-06-16T11:54:50.377" v="551" actId="478"/>
          <ac:spMkLst>
            <pc:docMk/>
            <pc:sldMk cId="3265595875" sldId="299"/>
            <ac:spMk id="4" creationId="{00000000-0000-0000-0000-000000000000}"/>
          </ac:spMkLst>
        </pc:spChg>
        <pc:graphicFrameChg chg="modGraphic">
          <ac:chgData name="Francesco Della Beffa" userId="4db396e9bd9fdca3" providerId="LiveId" clId="{C7FFD5FC-15F8-485B-B63D-C0F356AA25C6}" dt="2020-06-16T14:40:39.114" v="1149" actId="207"/>
          <ac:graphicFrameMkLst>
            <pc:docMk/>
            <pc:sldMk cId="3265595875" sldId="299"/>
            <ac:graphicFrameMk id="6" creationId="{00000000-0000-0000-0000-000000000000}"/>
          </ac:graphicFrameMkLst>
        </pc:graphicFrameChg>
      </pc:sldChg>
      <pc:sldChg chg="delSp modSp add">
        <pc:chgData name="Francesco Della Beffa" userId="4db396e9bd9fdca3" providerId="LiveId" clId="{C7FFD5FC-15F8-485B-B63D-C0F356AA25C6}" dt="2020-06-16T11:54:57.139" v="553" actId="478"/>
        <pc:sldMkLst>
          <pc:docMk/>
          <pc:sldMk cId="1839340042" sldId="300"/>
        </pc:sldMkLst>
        <pc:spChg chg="del mod">
          <ac:chgData name="Francesco Della Beffa" userId="4db396e9bd9fdca3" providerId="LiveId" clId="{C7FFD5FC-15F8-485B-B63D-C0F356AA25C6}" dt="2020-06-16T11:54:57.139" v="553" actId="478"/>
          <ac:spMkLst>
            <pc:docMk/>
            <pc:sldMk cId="1839340042" sldId="300"/>
            <ac:spMk id="4" creationId="{00000000-0000-0000-0000-000000000000}"/>
          </ac:spMkLst>
        </pc:spChg>
      </pc:sldChg>
      <pc:sldChg chg="del">
        <pc:chgData name="Francesco Della Beffa" userId="4db396e9bd9fdca3" providerId="LiveId" clId="{C7FFD5FC-15F8-485B-B63D-C0F356AA25C6}" dt="2020-06-16T09:31:18.365" v="59" actId="2696"/>
        <pc:sldMkLst>
          <pc:docMk/>
          <pc:sldMk cId="1960165305" sldId="302"/>
        </pc:sldMkLst>
      </pc:sldChg>
      <pc:sldChg chg="addSp delSp add del">
        <pc:chgData name="Francesco Della Beffa" userId="4db396e9bd9fdca3" providerId="LiveId" clId="{C7FFD5FC-15F8-485B-B63D-C0F356AA25C6}" dt="2020-06-17T06:03:32.853" v="1164" actId="2696"/>
        <pc:sldMkLst>
          <pc:docMk/>
          <pc:sldMk cId="2568485433" sldId="302"/>
        </pc:sldMkLst>
        <pc:spChg chg="del">
          <ac:chgData name="Francesco Della Beffa" userId="4db396e9bd9fdca3" providerId="LiveId" clId="{C7FFD5FC-15F8-485B-B63D-C0F356AA25C6}" dt="2020-06-16T11:21:36.981" v="416" actId="478"/>
          <ac:spMkLst>
            <pc:docMk/>
            <pc:sldMk cId="2568485433" sldId="302"/>
            <ac:spMk id="4" creationId="{00000000-0000-0000-0000-000000000000}"/>
          </ac:spMkLst>
        </pc:spChg>
        <pc:picChg chg="add">
          <ac:chgData name="Francesco Della Beffa" userId="4db396e9bd9fdca3" providerId="LiveId" clId="{C7FFD5FC-15F8-485B-B63D-C0F356AA25C6}" dt="2020-06-16T12:01:07.973" v="645"/>
          <ac:picMkLst>
            <pc:docMk/>
            <pc:sldMk cId="2568485433" sldId="302"/>
            <ac:picMk id="9" creationId="{CA2E6ACF-B932-429A-9AC0-7EE0E07F377D}"/>
          </ac:picMkLst>
        </pc:picChg>
      </pc:sldChg>
      <pc:sldChg chg="del">
        <pc:chgData name="Francesco Della Beffa" userId="4db396e9bd9fdca3" providerId="LiveId" clId="{C7FFD5FC-15F8-485B-B63D-C0F356AA25C6}" dt="2020-06-16T09:31:18.587" v="60" actId="2696"/>
        <pc:sldMkLst>
          <pc:docMk/>
          <pc:sldMk cId="1023965046" sldId="304"/>
        </pc:sldMkLst>
      </pc:sldChg>
      <pc:sldChg chg="del">
        <pc:chgData name="Francesco Della Beffa" userId="4db396e9bd9fdca3" providerId="LiveId" clId="{C7FFD5FC-15F8-485B-B63D-C0F356AA25C6}" dt="2020-06-16T09:31:17.863" v="54" actId="2696"/>
        <pc:sldMkLst>
          <pc:docMk/>
          <pc:sldMk cId="1164010417" sldId="306"/>
        </pc:sldMkLst>
      </pc:sldChg>
      <pc:sldChg chg="delSp add del">
        <pc:chgData name="Francesco Della Beffa" userId="4db396e9bd9fdca3" providerId="LiveId" clId="{C7FFD5FC-15F8-485B-B63D-C0F356AA25C6}" dt="2020-06-17T06:03:09.404" v="1162" actId="2696"/>
        <pc:sldMkLst>
          <pc:docMk/>
          <pc:sldMk cId="317047383" sldId="307"/>
        </pc:sldMkLst>
        <pc:spChg chg="del">
          <ac:chgData name="Francesco Della Beffa" userId="4db396e9bd9fdca3" providerId="LiveId" clId="{C7FFD5FC-15F8-485B-B63D-C0F356AA25C6}" dt="2020-06-16T11:20:38.448" v="413" actId="478"/>
          <ac:spMkLst>
            <pc:docMk/>
            <pc:sldMk cId="317047383" sldId="307"/>
            <ac:spMk id="4" creationId="{00000000-0000-0000-0000-000000000000}"/>
          </ac:spMkLst>
        </pc:spChg>
      </pc:sldChg>
      <pc:sldChg chg="del">
        <pc:chgData name="Francesco Della Beffa" userId="4db396e9bd9fdca3" providerId="LiveId" clId="{C7FFD5FC-15F8-485B-B63D-C0F356AA25C6}" dt="2020-06-16T09:31:17.917" v="56" actId="2696"/>
        <pc:sldMkLst>
          <pc:docMk/>
          <pc:sldMk cId="2149599691" sldId="307"/>
        </pc:sldMkLst>
      </pc:sldChg>
      <pc:sldChg chg="del">
        <pc:chgData name="Francesco Della Beffa" userId="4db396e9bd9fdca3" providerId="LiveId" clId="{C7FFD5FC-15F8-485B-B63D-C0F356AA25C6}" dt="2020-06-16T09:31:17.879" v="55" actId="2696"/>
        <pc:sldMkLst>
          <pc:docMk/>
          <pc:sldMk cId="2050023635" sldId="309"/>
        </pc:sldMkLst>
      </pc:sldChg>
      <pc:sldChg chg="del">
        <pc:chgData name="Francesco Della Beffa" userId="4db396e9bd9fdca3" providerId="LiveId" clId="{C7FFD5FC-15F8-485B-B63D-C0F356AA25C6}" dt="2020-06-16T09:31:17.848" v="53" actId="2696"/>
        <pc:sldMkLst>
          <pc:docMk/>
          <pc:sldMk cId="1030945180" sldId="310"/>
        </pc:sldMkLst>
      </pc:sldChg>
      <pc:sldChg chg="delSp add del">
        <pc:chgData name="Francesco Della Beffa" userId="4db396e9bd9fdca3" providerId="LiveId" clId="{C7FFD5FC-15F8-485B-B63D-C0F356AA25C6}" dt="2020-06-17T06:03:09.419" v="1163" actId="2696"/>
        <pc:sldMkLst>
          <pc:docMk/>
          <pc:sldMk cId="2158223639" sldId="316"/>
        </pc:sldMkLst>
        <pc:spChg chg="del">
          <ac:chgData name="Francesco Della Beffa" userId="4db396e9bd9fdca3" providerId="LiveId" clId="{C7FFD5FC-15F8-485B-B63D-C0F356AA25C6}" dt="2020-06-16T11:20:42.410" v="414" actId="478"/>
          <ac:spMkLst>
            <pc:docMk/>
            <pc:sldMk cId="2158223639" sldId="316"/>
            <ac:spMk id="4" creationId="{00000000-0000-0000-0000-000000000000}"/>
          </ac:spMkLst>
        </pc:spChg>
      </pc:sldChg>
      <pc:sldChg chg="delSp modSp add">
        <pc:chgData name="Francesco Della Beffa" userId="4db396e9bd9fdca3" providerId="LiveId" clId="{C7FFD5FC-15F8-485B-B63D-C0F356AA25C6}" dt="2020-06-17T07:32:32.610" v="1566" actId="208"/>
        <pc:sldMkLst>
          <pc:docMk/>
          <pc:sldMk cId="1562443536" sldId="318"/>
        </pc:sldMkLst>
        <pc:spChg chg="del">
          <ac:chgData name="Francesco Della Beffa" userId="4db396e9bd9fdca3" providerId="LiveId" clId="{C7FFD5FC-15F8-485B-B63D-C0F356AA25C6}" dt="2020-06-16T11:53:27.714" v="534" actId="478"/>
          <ac:spMkLst>
            <pc:docMk/>
            <pc:sldMk cId="1562443536" sldId="318"/>
            <ac:spMk id="4" creationId="{00000000-0000-0000-0000-000000000000}"/>
          </ac:spMkLst>
        </pc:spChg>
        <pc:spChg chg="mod">
          <ac:chgData name="Francesco Della Beffa" userId="4db396e9bd9fdca3" providerId="LiveId" clId="{C7FFD5FC-15F8-485B-B63D-C0F356AA25C6}" dt="2020-06-17T07:32:32.610" v="1566" actId="208"/>
          <ac:spMkLst>
            <pc:docMk/>
            <pc:sldMk cId="1562443536" sldId="318"/>
            <ac:spMk id="10" creationId="{00000000-0000-0000-0000-000000000000}"/>
          </ac:spMkLst>
        </pc:spChg>
        <pc:spChg chg="mod">
          <ac:chgData name="Francesco Della Beffa" userId="4db396e9bd9fdca3" providerId="LiveId" clId="{C7FFD5FC-15F8-485B-B63D-C0F356AA25C6}" dt="2020-06-17T07:32:32.610" v="1566" actId="208"/>
          <ac:spMkLst>
            <pc:docMk/>
            <pc:sldMk cId="1562443536" sldId="318"/>
            <ac:spMk id="11" creationId="{00000000-0000-0000-0000-000000000000}"/>
          </ac:spMkLst>
        </pc:spChg>
        <pc:spChg chg="mod">
          <ac:chgData name="Francesco Della Beffa" userId="4db396e9bd9fdca3" providerId="LiveId" clId="{C7FFD5FC-15F8-485B-B63D-C0F356AA25C6}" dt="2020-06-17T07:32:32.610" v="1566" actId="208"/>
          <ac:spMkLst>
            <pc:docMk/>
            <pc:sldMk cId="1562443536" sldId="318"/>
            <ac:spMk id="12" creationId="{00000000-0000-0000-0000-000000000000}"/>
          </ac:spMkLst>
        </pc:spChg>
        <pc:spChg chg="mod">
          <ac:chgData name="Francesco Della Beffa" userId="4db396e9bd9fdca3" providerId="LiveId" clId="{C7FFD5FC-15F8-485B-B63D-C0F356AA25C6}" dt="2020-06-17T07:32:32.610" v="1566" actId="208"/>
          <ac:spMkLst>
            <pc:docMk/>
            <pc:sldMk cId="1562443536" sldId="318"/>
            <ac:spMk id="13" creationId="{00000000-0000-0000-0000-000000000000}"/>
          </ac:spMkLst>
        </pc:spChg>
        <pc:spChg chg="mod">
          <ac:chgData name="Francesco Della Beffa" userId="4db396e9bd9fdca3" providerId="LiveId" clId="{C7FFD5FC-15F8-485B-B63D-C0F356AA25C6}" dt="2020-06-17T07:32:32.610" v="1566" actId="208"/>
          <ac:spMkLst>
            <pc:docMk/>
            <pc:sldMk cId="1562443536" sldId="318"/>
            <ac:spMk id="14" creationId="{00000000-0000-0000-0000-000000000000}"/>
          </ac:spMkLst>
        </pc:spChg>
        <pc:spChg chg="mod">
          <ac:chgData name="Francesco Della Beffa" userId="4db396e9bd9fdca3" providerId="LiveId" clId="{C7FFD5FC-15F8-485B-B63D-C0F356AA25C6}" dt="2020-06-17T07:32:32.610" v="1566" actId="208"/>
          <ac:spMkLst>
            <pc:docMk/>
            <pc:sldMk cId="1562443536" sldId="318"/>
            <ac:spMk id="15" creationId="{00000000-0000-0000-0000-000000000000}"/>
          </ac:spMkLst>
        </pc:spChg>
        <pc:spChg chg="mod">
          <ac:chgData name="Francesco Della Beffa" userId="4db396e9bd9fdca3" providerId="LiveId" clId="{C7FFD5FC-15F8-485B-B63D-C0F356AA25C6}" dt="2020-06-17T07:32:32.610" v="1566" actId="208"/>
          <ac:spMkLst>
            <pc:docMk/>
            <pc:sldMk cId="1562443536" sldId="318"/>
            <ac:spMk id="23" creationId="{00000000-0000-0000-0000-000000000000}"/>
          </ac:spMkLst>
        </pc:spChg>
        <pc:cxnChg chg="mod">
          <ac:chgData name="Francesco Della Beffa" userId="4db396e9bd9fdca3" providerId="LiveId" clId="{C7FFD5FC-15F8-485B-B63D-C0F356AA25C6}" dt="2020-06-17T07:32:32.610" v="1566" actId="208"/>
          <ac:cxnSpMkLst>
            <pc:docMk/>
            <pc:sldMk cId="1562443536" sldId="318"/>
            <ac:cxnSpMk id="19" creationId="{00000000-0000-0000-0000-000000000000}"/>
          </ac:cxnSpMkLst>
        </pc:cxnChg>
        <pc:cxnChg chg="mod">
          <ac:chgData name="Francesco Della Beffa" userId="4db396e9bd9fdca3" providerId="LiveId" clId="{C7FFD5FC-15F8-485B-B63D-C0F356AA25C6}" dt="2020-06-17T07:32:32.610" v="1566" actId="208"/>
          <ac:cxnSpMkLst>
            <pc:docMk/>
            <pc:sldMk cId="1562443536" sldId="318"/>
            <ac:cxnSpMk id="24" creationId="{00000000-0000-0000-0000-000000000000}"/>
          </ac:cxnSpMkLst>
        </pc:cxnChg>
        <pc:cxnChg chg="mod">
          <ac:chgData name="Francesco Della Beffa" userId="4db396e9bd9fdca3" providerId="LiveId" clId="{C7FFD5FC-15F8-485B-B63D-C0F356AA25C6}" dt="2020-06-17T07:32:32.610" v="1566" actId="208"/>
          <ac:cxnSpMkLst>
            <pc:docMk/>
            <pc:sldMk cId="1562443536" sldId="318"/>
            <ac:cxnSpMk id="38" creationId="{00000000-0000-0000-0000-000000000000}"/>
          </ac:cxnSpMkLst>
        </pc:cxnChg>
        <pc:cxnChg chg="mod">
          <ac:chgData name="Francesco Della Beffa" userId="4db396e9bd9fdca3" providerId="LiveId" clId="{C7FFD5FC-15F8-485B-B63D-C0F356AA25C6}" dt="2020-06-17T07:32:32.610" v="1566" actId="208"/>
          <ac:cxnSpMkLst>
            <pc:docMk/>
            <pc:sldMk cId="1562443536" sldId="318"/>
            <ac:cxnSpMk id="39" creationId="{00000000-0000-0000-0000-000000000000}"/>
          </ac:cxnSpMkLst>
        </pc:cxnChg>
        <pc:cxnChg chg="mod">
          <ac:chgData name="Francesco Della Beffa" userId="4db396e9bd9fdca3" providerId="LiveId" clId="{C7FFD5FC-15F8-485B-B63D-C0F356AA25C6}" dt="2020-06-17T07:32:32.610" v="1566" actId="208"/>
          <ac:cxnSpMkLst>
            <pc:docMk/>
            <pc:sldMk cId="1562443536" sldId="318"/>
            <ac:cxnSpMk id="42" creationId="{00000000-0000-0000-0000-000000000000}"/>
          </ac:cxnSpMkLst>
        </pc:cxnChg>
        <pc:cxnChg chg="mod">
          <ac:chgData name="Francesco Della Beffa" userId="4db396e9bd9fdca3" providerId="LiveId" clId="{C7FFD5FC-15F8-485B-B63D-C0F356AA25C6}" dt="2020-06-17T07:32:32.610" v="1566" actId="208"/>
          <ac:cxnSpMkLst>
            <pc:docMk/>
            <pc:sldMk cId="1562443536" sldId="318"/>
            <ac:cxnSpMk id="45" creationId="{00000000-0000-0000-0000-000000000000}"/>
          </ac:cxnSpMkLst>
        </pc:cxnChg>
      </pc:sldChg>
      <pc:sldChg chg="addSp delSp modSp add">
        <pc:chgData name="Francesco Della Beffa" userId="4db396e9bd9fdca3" providerId="LiveId" clId="{C7FFD5FC-15F8-485B-B63D-C0F356AA25C6}" dt="2020-06-17T06:59:25.369" v="1392" actId="14100"/>
        <pc:sldMkLst>
          <pc:docMk/>
          <pc:sldMk cId="1744742347" sldId="319"/>
        </pc:sldMkLst>
        <pc:spChg chg="mod">
          <ac:chgData name="Francesco Della Beffa" userId="4db396e9bd9fdca3" providerId="LiveId" clId="{C7FFD5FC-15F8-485B-B63D-C0F356AA25C6}" dt="2020-06-16T12:02:26.976" v="646" actId="114"/>
          <ac:spMkLst>
            <pc:docMk/>
            <pc:sldMk cId="1744742347" sldId="319"/>
            <ac:spMk id="2" creationId="{00000000-0000-0000-0000-000000000000}"/>
          </ac:spMkLst>
        </pc:spChg>
        <pc:spChg chg="mod">
          <ac:chgData name="Francesco Della Beffa" userId="4db396e9bd9fdca3" providerId="LiveId" clId="{C7FFD5FC-15F8-485B-B63D-C0F356AA25C6}" dt="2020-06-17T06:55:32.038" v="1366" actId="6549"/>
          <ac:spMkLst>
            <pc:docMk/>
            <pc:sldMk cId="1744742347" sldId="319"/>
            <ac:spMk id="3" creationId="{00000000-0000-0000-0000-000000000000}"/>
          </ac:spMkLst>
        </pc:spChg>
        <pc:spChg chg="del">
          <ac:chgData name="Francesco Della Beffa" userId="4db396e9bd9fdca3" providerId="LiveId" clId="{C7FFD5FC-15F8-485B-B63D-C0F356AA25C6}" dt="2020-06-16T11:30:48.591" v="447" actId="478"/>
          <ac:spMkLst>
            <pc:docMk/>
            <pc:sldMk cId="1744742347" sldId="319"/>
            <ac:spMk id="4" creationId="{00000000-0000-0000-0000-000000000000}"/>
          </ac:spMkLst>
        </pc:spChg>
        <pc:spChg chg="mod">
          <ac:chgData name="Francesco Della Beffa" userId="4db396e9bd9fdca3" providerId="LiveId" clId="{C7FFD5FC-15F8-485B-B63D-C0F356AA25C6}" dt="2020-06-17T06:59:21.370" v="1391" actId="14100"/>
          <ac:spMkLst>
            <pc:docMk/>
            <pc:sldMk cId="1744742347" sldId="319"/>
            <ac:spMk id="12" creationId="{00000000-0000-0000-0000-000000000000}"/>
          </ac:spMkLst>
        </pc:spChg>
        <pc:graphicFrameChg chg="mod">
          <ac:chgData name="Francesco Della Beffa" userId="4db396e9bd9fdca3" providerId="LiveId" clId="{C7FFD5FC-15F8-485B-B63D-C0F356AA25C6}" dt="2020-06-16T11:30:04.321" v="444" actId="692"/>
          <ac:graphicFrameMkLst>
            <pc:docMk/>
            <pc:sldMk cId="1744742347" sldId="319"/>
            <ac:graphicFrameMk id="8" creationId="{00000000-0000-0000-0000-000000000000}"/>
          </ac:graphicFrameMkLst>
        </pc:graphicFrameChg>
        <pc:cxnChg chg="add mod">
          <ac:chgData name="Francesco Della Beffa" userId="4db396e9bd9fdca3" providerId="LiveId" clId="{C7FFD5FC-15F8-485B-B63D-C0F356AA25C6}" dt="2020-06-17T06:59:25.369" v="1392" actId="14100"/>
          <ac:cxnSpMkLst>
            <pc:docMk/>
            <pc:sldMk cId="1744742347" sldId="319"/>
            <ac:cxnSpMk id="5" creationId="{4F16D979-D82D-4337-A5DB-7A4FDF619952}"/>
          </ac:cxnSpMkLst>
        </pc:cxnChg>
        <pc:cxnChg chg="del">
          <ac:chgData name="Francesco Della Beffa" userId="4db396e9bd9fdca3" providerId="LiveId" clId="{C7FFD5FC-15F8-485B-B63D-C0F356AA25C6}" dt="2020-06-17T06:56:26.363" v="1367" actId="478"/>
          <ac:cxnSpMkLst>
            <pc:docMk/>
            <pc:sldMk cId="1744742347" sldId="319"/>
            <ac:cxnSpMk id="17" creationId="{00000000-0000-0000-0000-000000000000}"/>
          </ac:cxnSpMkLst>
        </pc:cxnChg>
      </pc:sldChg>
      <pc:sldChg chg="delSp modSp add">
        <pc:chgData name="Francesco Della Beffa" userId="4db396e9bd9fdca3" providerId="LiveId" clId="{C7FFD5FC-15F8-485B-B63D-C0F356AA25C6}" dt="2020-06-16T11:42:19.287" v="516" actId="255"/>
        <pc:sldMkLst>
          <pc:docMk/>
          <pc:sldMk cId="300672685" sldId="320"/>
        </pc:sldMkLst>
        <pc:spChg chg="mod">
          <ac:chgData name="Francesco Della Beffa" userId="4db396e9bd9fdca3" providerId="LiveId" clId="{C7FFD5FC-15F8-485B-B63D-C0F356AA25C6}" dt="2020-06-16T11:42:19.287" v="516" actId="255"/>
          <ac:spMkLst>
            <pc:docMk/>
            <pc:sldMk cId="300672685" sldId="320"/>
            <ac:spMk id="3" creationId="{00000000-0000-0000-0000-000000000000}"/>
          </ac:spMkLst>
        </pc:spChg>
        <pc:spChg chg="del">
          <ac:chgData name="Francesco Della Beffa" userId="4db396e9bd9fdca3" providerId="LiveId" clId="{C7FFD5FC-15F8-485B-B63D-C0F356AA25C6}" dt="2020-06-16T11:30:38.452" v="445" actId="478"/>
          <ac:spMkLst>
            <pc:docMk/>
            <pc:sldMk cId="300672685" sldId="320"/>
            <ac:spMk id="4" creationId="{00000000-0000-0000-0000-000000000000}"/>
          </ac:spMkLst>
        </pc:spChg>
      </pc:sldChg>
      <pc:sldChg chg="delSp modSp add">
        <pc:chgData name="Francesco Della Beffa" userId="4db396e9bd9fdca3" providerId="LiveId" clId="{C7FFD5FC-15F8-485B-B63D-C0F356AA25C6}" dt="2020-06-17T07:16:43.680" v="1511" actId="20577"/>
        <pc:sldMkLst>
          <pc:docMk/>
          <pc:sldMk cId="852807611" sldId="321"/>
        </pc:sldMkLst>
        <pc:spChg chg="mod">
          <ac:chgData name="Francesco Della Beffa" userId="4db396e9bd9fdca3" providerId="LiveId" clId="{C7FFD5FC-15F8-485B-B63D-C0F356AA25C6}" dt="2020-06-17T07:16:43.680" v="1511" actId="20577"/>
          <ac:spMkLst>
            <pc:docMk/>
            <pc:sldMk cId="852807611" sldId="321"/>
            <ac:spMk id="3" creationId="{00000000-0000-0000-0000-000000000000}"/>
          </ac:spMkLst>
        </pc:spChg>
        <pc:spChg chg="del">
          <ac:chgData name="Francesco Della Beffa" userId="4db396e9bd9fdca3" providerId="LiveId" clId="{C7FFD5FC-15F8-485B-B63D-C0F356AA25C6}" dt="2020-06-16T11:31:56.067" v="450" actId="478"/>
          <ac:spMkLst>
            <pc:docMk/>
            <pc:sldMk cId="852807611" sldId="321"/>
            <ac:spMk id="4" creationId="{00000000-0000-0000-0000-000000000000}"/>
          </ac:spMkLst>
        </pc:spChg>
      </pc:sldChg>
      <pc:sldChg chg="delSp modSp add">
        <pc:chgData name="Francesco Della Beffa" userId="4db396e9bd9fdca3" providerId="LiveId" clId="{C7FFD5FC-15F8-485B-B63D-C0F356AA25C6}" dt="2020-06-17T07:32:08.254" v="1565" actId="208"/>
        <pc:sldMkLst>
          <pc:docMk/>
          <pc:sldMk cId="1051548686" sldId="322"/>
        </pc:sldMkLst>
        <pc:spChg chg="mod">
          <ac:chgData name="Francesco Della Beffa" userId="4db396e9bd9fdca3" providerId="LiveId" clId="{C7FFD5FC-15F8-485B-B63D-C0F356AA25C6}" dt="2020-06-17T07:17:02.254" v="1513" actId="20577"/>
          <ac:spMkLst>
            <pc:docMk/>
            <pc:sldMk cId="1051548686" sldId="322"/>
            <ac:spMk id="3" creationId="{00000000-0000-0000-0000-000000000000}"/>
          </ac:spMkLst>
        </pc:spChg>
        <pc:spChg chg="del">
          <ac:chgData name="Francesco Della Beffa" userId="4db396e9bd9fdca3" providerId="LiveId" clId="{C7FFD5FC-15F8-485B-B63D-C0F356AA25C6}" dt="2020-06-16T13:17:01.887" v="733" actId="478"/>
          <ac:spMkLst>
            <pc:docMk/>
            <pc:sldMk cId="1051548686" sldId="322"/>
            <ac:spMk id="4" creationId="{00000000-0000-0000-0000-000000000000}"/>
          </ac:spMkLst>
        </pc:spChg>
        <pc:spChg chg="mod">
          <ac:chgData name="Francesco Della Beffa" userId="4db396e9bd9fdca3" providerId="LiveId" clId="{C7FFD5FC-15F8-485B-B63D-C0F356AA25C6}" dt="2020-06-17T07:32:08.254" v="1565" actId="208"/>
          <ac:spMkLst>
            <pc:docMk/>
            <pc:sldMk cId="1051548686" sldId="322"/>
            <ac:spMk id="5" creationId="{00000000-0000-0000-0000-000000000000}"/>
          </ac:spMkLst>
        </pc:spChg>
      </pc:sldChg>
      <pc:sldChg chg="delSp add">
        <pc:chgData name="Francesco Della Beffa" userId="4db396e9bd9fdca3" providerId="LiveId" clId="{C7FFD5FC-15F8-485B-B63D-C0F356AA25C6}" dt="2020-06-17T07:31:49.815" v="1564" actId="478"/>
        <pc:sldMkLst>
          <pc:docMk/>
          <pc:sldMk cId="171357749" sldId="324"/>
        </pc:sldMkLst>
        <pc:spChg chg="del">
          <ac:chgData name="Francesco Della Beffa" userId="4db396e9bd9fdca3" providerId="LiveId" clId="{C7FFD5FC-15F8-485B-B63D-C0F356AA25C6}" dt="2020-06-17T07:31:49.815" v="1564" actId="478"/>
          <ac:spMkLst>
            <pc:docMk/>
            <pc:sldMk cId="171357749" sldId="324"/>
            <ac:spMk id="4" creationId="{00000000-0000-0000-0000-000000000000}"/>
          </ac:spMkLst>
        </pc:spChg>
      </pc:sldChg>
      <pc:sldChg chg="delSp add">
        <pc:chgData name="Francesco Della Beffa" userId="4db396e9bd9fdca3" providerId="LiveId" clId="{C7FFD5FC-15F8-485B-B63D-C0F356AA25C6}" dt="2020-06-16T11:51:12.115" v="532" actId="478"/>
        <pc:sldMkLst>
          <pc:docMk/>
          <pc:sldMk cId="2110619035" sldId="325"/>
        </pc:sldMkLst>
        <pc:spChg chg="del">
          <ac:chgData name="Francesco Della Beffa" userId="4db396e9bd9fdca3" providerId="LiveId" clId="{C7FFD5FC-15F8-485B-B63D-C0F356AA25C6}" dt="2020-06-16T11:51:12.115" v="532" actId="478"/>
          <ac:spMkLst>
            <pc:docMk/>
            <pc:sldMk cId="2110619035" sldId="325"/>
            <ac:spMk id="4" creationId="{00000000-0000-0000-0000-000000000000}"/>
          </ac:spMkLst>
        </pc:spChg>
        <pc:picChg chg="del">
          <ac:chgData name="Francesco Della Beffa" userId="4db396e9bd9fdca3" providerId="LiveId" clId="{C7FFD5FC-15F8-485B-B63D-C0F356AA25C6}" dt="2020-06-16T11:50:32.017" v="529" actId="478"/>
          <ac:picMkLst>
            <pc:docMk/>
            <pc:sldMk cId="2110619035" sldId="325"/>
            <ac:picMk id="7" creationId="{00000000-0000-0000-0000-000000000000}"/>
          </ac:picMkLst>
        </pc:picChg>
      </pc:sldChg>
      <pc:sldChg chg="delSp modSp add">
        <pc:chgData name="Francesco Della Beffa" userId="4db396e9bd9fdca3" providerId="LiveId" clId="{C7FFD5FC-15F8-485B-B63D-C0F356AA25C6}" dt="2020-06-17T06:26:45.334" v="1325" actId="20577"/>
        <pc:sldMkLst>
          <pc:docMk/>
          <pc:sldMk cId="1788752466" sldId="326"/>
        </pc:sldMkLst>
        <pc:spChg chg="mod">
          <ac:chgData name="Francesco Della Beffa" userId="4db396e9bd9fdca3" providerId="LiveId" clId="{C7FFD5FC-15F8-485B-B63D-C0F356AA25C6}" dt="2020-06-17T06:26:45.334" v="1325" actId="20577"/>
          <ac:spMkLst>
            <pc:docMk/>
            <pc:sldMk cId="1788752466" sldId="326"/>
            <ac:spMk id="3" creationId="{00000000-0000-0000-0000-000000000000}"/>
          </ac:spMkLst>
        </pc:spChg>
        <pc:spChg chg="del">
          <ac:chgData name="Francesco Della Beffa" userId="4db396e9bd9fdca3" providerId="LiveId" clId="{C7FFD5FC-15F8-485B-B63D-C0F356AA25C6}" dt="2020-06-16T11:06:25.350" v="345" actId="478"/>
          <ac:spMkLst>
            <pc:docMk/>
            <pc:sldMk cId="1788752466" sldId="326"/>
            <ac:spMk id="4" creationId="{00000000-0000-0000-0000-000000000000}"/>
          </ac:spMkLst>
        </pc:spChg>
      </pc:sldChg>
      <pc:sldChg chg="delSp modSp add modNotesTx">
        <pc:chgData name="Francesco Della Beffa" userId="4db396e9bd9fdca3" providerId="LiveId" clId="{C7FFD5FC-15F8-485B-B63D-C0F356AA25C6}" dt="2020-06-17T06:49:08.103" v="1350" actId="20577"/>
        <pc:sldMkLst>
          <pc:docMk/>
          <pc:sldMk cId="2715144496" sldId="327"/>
        </pc:sldMkLst>
        <pc:spChg chg="mod">
          <ac:chgData name="Francesco Della Beffa" userId="4db396e9bd9fdca3" providerId="LiveId" clId="{C7FFD5FC-15F8-485B-B63D-C0F356AA25C6}" dt="2020-06-17T06:48:32.648" v="1341" actId="6549"/>
          <ac:spMkLst>
            <pc:docMk/>
            <pc:sldMk cId="2715144496" sldId="327"/>
            <ac:spMk id="3" creationId="{00000000-0000-0000-0000-000000000000}"/>
          </ac:spMkLst>
        </pc:spChg>
        <pc:spChg chg="del">
          <ac:chgData name="Francesco Della Beffa" userId="4db396e9bd9fdca3" providerId="LiveId" clId="{C7FFD5FC-15F8-485B-B63D-C0F356AA25C6}" dt="2020-06-16T11:21:01.337" v="415" actId="478"/>
          <ac:spMkLst>
            <pc:docMk/>
            <pc:sldMk cId="2715144496" sldId="327"/>
            <ac:spMk id="4" creationId="{00000000-0000-0000-0000-000000000000}"/>
          </ac:spMkLst>
        </pc:spChg>
      </pc:sldChg>
      <pc:sldChg chg="delSp modSp add del modNotesTx">
        <pc:chgData name="Francesco Della Beffa" userId="4db396e9bd9fdca3" providerId="LiveId" clId="{C7FFD5FC-15F8-485B-B63D-C0F356AA25C6}" dt="2020-06-17T06:03:09.373" v="1160" actId="2696"/>
        <pc:sldMkLst>
          <pc:docMk/>
          <pc:sldMk cId="3973131615" sldId="328"/>
        </pc:sldMkLst>
        <pc:spChg chg="mod">
          <ac:chgData name="Francesco Della Beffa" userId="4db396e9bd9fdca3" providerId="LiveId" clId="{C7FFD5FC-15F8-485B-B63D-C0F356AA25C6}" dt="2020-06-16T11:19:18.598" v="397"/>
          <ac:spMkLst>
            <pc:docMk/>
            <pc:sldMk cId="3973131615" sldId="328"/>
            <ac:spMk id="3" creationId="{00000000-0000-0000-0000-000000000000}"/>
          </ac:spMkLst>
        </pc:spChg>
        <pc:spChg chg="del">
          <ac:chgData name="Francesco Della Beffa" userId="4db396e9bd9fdca3" providerId="LiveId" clId="{C7FFD5FC-15F8-485B-B63D-C0F356AA25C6}" dt="2020-06-16T11:09:14.506" v="347" actId="478"/>
          <ac:spMkLst>
            <pc:docMk/>
            <pc:sldMk cId="3973131615" sldId="328"/>
            <ac:spMk id="4" creationId="{00000000-0000-0000-0000-000000000000}"/>
          </ac:spMkLst>
        </pc:spChg>
      </pc:sldChg>
      <pc:sldChg chg="delSp add del">
        <pc:chgData name="Francesco Della Beffa" userId="4db396e9bd9fdca3" providerId="LiveId" clId="{C7FFD5FC-15F8-485B-B63D-C0F356AA25C6}" dt="2020-06-16T11:12:45.523" v="359" actId="2696"/>
        <pc:sldMkLst>
          <pc:docMk/>
          <pc:sldMk cId="1812683482" sldId="333"/>
        </pc:sldMkLst>
        <pc:spChg chg="del">
          <ac:chgData name="Francesco Della Beffa" userId="4db396e9bd9fdca3" providerId="LiveId" clId="{C7FFD5FC-15F8-485B-B63D-C0F356AA25C6}" dt="2020-06-16T11:09:04.944" v="346" actId="478"/>
          <ac:spMkLst>
            <pc:docMk/>
            <pc:sldMk cId="1812683482" sldId="333"/>
            <ac:spMk id="4" creationId="{00000000-0000-0000-0000-000000000000}"/>
          </ac:spMkLst>
        </pc:spChg>
      </pc:sldChg>
      <pc:sldChg chg="add del">
        <pc:chgData name="Francesco Della Beffa" userId="4db396e9bd9fdca3" providerId="LiveId" clId="{C7FFD5FC-15F8-485B-B63D-C0F356AA25C6}" dt="2020-06-16T11:13:00.909" v="361" actId="2696"/>
        <pc:sldMkLst>
          <pc:docMk/>
          <pc:sldMk cId="3505117178" sldId="333"/>
        </pc:sldMkLst>
      </pc:sldChg>
      <pc:sldChg chg="delSp modSp add">
        <pc:chgData name="Francesco Della Beffa" userId="4db396e9bd9fdca3" providerId="LiveId" clId="{C7FFD5FC-15F8-485B-B63D-C0F356AA25C6}" dt="2020-06-16T13:20:01.956" v="745" actId="12"/>
        <pc:sldMkLst>
          <pc:docMk/>
          <pc:sldMk cId="875381684" sldId="336"/>
        </pc:sldMkLst>
        <pc:spChg chg="mod">
          <ac:chgData name="Francesco Della Beffa" userId="4db396e9bd9fdca3" providerId="LiveId" clId="{C7FFD5FC-15F8-485B-B63D-C0F356AA25C6}" dt="2020-06-16T13:20:01.956" v="745" actId="12"/>
          <ac:spMkLst>
            <pc:docMk/>
            <pc:sldMk cId="875381684" sldId="336"/>
            <ac:spMk id="3" creationId="{00000000-0000-0000-0000-000000000000}"/>
          </ac:spMkLst>
        </pc:spChg>
        <pc:spChg chg="del">
          <ac:chgData name="Francesco Della Beffa" userId="4db396e9bd9fdca3" providerId="LiveId" clId="{C7FFD5FC-15F8-485B-B63D-C0F356AA25C6}" dt="2020-06-16T11:51:07.037" v="531" actId="478"/>
          <ac:spMkLst>
            <pc:docMk/>
            <pc:sldMk cId="875381684" sldId="336"/>
            <ac:spMk id="4" creationId="{00000000-0000-0000-0000-000000000000}"/>
          </ac:spMkLst>
        </pc:spChg>
      </pc:sldChg>
      <pc:sldChg chg="addSp delSp modSp add">
        <pc:chgData name="Francesco Della Beffa" userId="4db396e9bd9fdca3" providerId="LiveId" clId="{C7FFD5FC-15F8-485B-B63D-C0F356AA25C6}" dt="2020-06-17T07:00:39.520" v="1401" actId="692"/>
        <pc:sldMkLst>
          <pc:docMk/>
          <pc:sldMk cId="2428855463" sldId="342"/>
        </pc:sldMkLst>
        <pc:spChg chg="mod">
          <ac:chgData name="Francesco Della Beffa" userId="4db396e9bd9fdca3" providerId="LiveId" clId="{C7FFD5FC-15F8-485B-B63D-C0F356AA25C6}" dt="2020-06-16T12:02:34.846" v="647" actId="114"/>
          <ac:spMkLst>
            <pc:docMk/>
            <pc:sldMk cId="2428855463" sldId="342"/>
            <ac:spMk id="2" creationId="{00000000-0000-0000-0000-000000000000}"/>
          </ac:spMkLst>
        </pc:spChg>
        <pc:spChg chg="mod">
          <ac:chgData name="Francesco Della Beffa" userId="4db396e9bd9fdca3" providerId="LiveId" clId="{C7FFD5FC-15F8-485B-B63D-C0F356AA25C6}" dt="2020-06-16T13:09:37.355" v="708" actId="6549"/>
          <ac:spMkLst>
            <pc:docMk/>
            <pc:sldMk cId="2428855463" sldId="342"/>
            <ac:spMk id="3" creationId="{00000000-0000-0000-0000-000000000000}"/>
          </ac:spMkLst>
        </pc:spChg>
        <pc:spChg chg="del">
          <ac:chgData name="Francesco Della Beffa" userId="4db396e9bd9fdca3" providerId="LiveId" clId="{C7FFD5FC-15F8-485B-B63D-C0F356AA25C6}" dt="2020-06-16T11:30:52.265" v="448" actId="478"/>
          <ac:spMkLst>
            <pc:docMk/>
            <pc:sldMk cId="2428855463" sldId="342"/>
            <ac:spMk id="4" creationId="{00000000-0000-0000-0000-000000000000}"/>
          </ac:spMkLst>
        </pc:spChg>
        <pc:spChg chg="add">
          <ac:chgData name="Francesco Della Beffa" userId="4db396e9bd9fdca3" providerId="LiveId" clId="{C7FFD5FC-15F8-485B-B63D-C0F356AA25C6}" dt="2020-06-17T06:59:52.490" v="1395"/>
          <ac:spMkLst>
            <pc:docMk/>
            <pc:sldMk cId="2428855463" sldId="342"/>
            <ac:spMk id="9" creationId="{C1C772C2-510E-4D42-A201-EBFD4799E932}"/>
          </ac:spMkLst>
        </pc:spChg>
        <pc:spChg chg="del">
          <ac:chgData name="Francesco Della Beffa" userId="4db396e9bd9fdca3" providerId="LiveId" clId="{C7FFD5FC-15F8-485B-B63D-C0F356AA25C6}" dt="2020-06-17T06:59:48.715" v="1393" actId="478"/>
          <ac:spMkLst>
            <pc:docMk/>
            <pc:sldMk cId="2428855463" sldId="342"/>
            <ac:spMk id="12" creationId="{00000000-0000-0000-0000-000000000000}"/>
          </ac:spMkLst>
        </pc:spChg>
        <pc:graphicFrameChg chg="mod">
          <ac:chgData name="Francesco Della Beffa" userId="4db396e9bd9fdca3" providerId="LiveId" clId="{C7FFD5FC-15F8-485B-B63D-C0F356AA25C6}" dt="2020-06-16T11:29:05.308" v="442" actId="692"/>
          <ac:graphicFrameMkLst>
            <pc:docMk/>
            <pc:sldMk cId="2428855463" sldId="342"/>
            <ac:graphicFrameMk id="8" creationId="{00000000-0000-0000-0000-000000000000}"/>
          </ac:graphicFrameMkLst>
        </pc:graphicFrameChg>
        <pc:cxnChg chg="add mod">
          <ac:chgData name="Francesco Della Beffa" userId="4db396e9bd9fdca3" providerId="LiveId" clId="{C7FFD5FC-15F8-485B-B63D-C0F356AA25C6}" dt="2020-06-17T07:00:28.007" v="1399" actId="692"/>
          <ac:cxnSpMkLst>
            <pc:docMk/>
            <pc:sldMk cId="2428855463" sldId="342"/>
            <ac:cxnSpMk id="10" creationId="{A84B5AFD-3F8C-4A46-8AAD-A962CEFFA147}"/>
          </ac:cxnSpMkLst>
        </pc:cxnChg>
        <pc:cxnChg chg="mod">
          <ac:chgData name="Francesco Della Beffa" userId="4db396e9bd9fdca3" providerId="LiveId" clId="{C7FFD5FC-15F8-485B-B63D-C0F356AA25C6}" dt="2020-06-17T07:00:39.520" v="1401" actId="692"/>
          <ac:cxnSpMkLst>
            <pc:docMk/>
            <pc:sldMk cId="2428855463" sldId="342"/>
            <ac:cxnSpMk id="15" creationId="{00000000-0000-0000-0000-000000000000}"/>
          </ac:cxnSpMkLst>
        </pc:cxnChg>
        <pc:cxnChg chg="del">
          <ac:chgData name="Francesco Della Beffa" userId="4db396e9bd9fdca3" providerId="LiveId" clId="{C7FFD5FC-15F8-485B-B63D-C0F356AA25C6}" dt="2020-06-17T06:59:50.854" v="1394" actId="478"/>
          <ac:cxnSpMkLst>
            <pc:docMk/>
            <pc:sldMk cId="2428855463" sldId="342"/>
            <ac:cxnSpMk id="17" creationId="{00000000-0000-0000-0000-000000000000}"/>
          </ac:cxnSpMkLst>
        </pc:cxnChg>
      </pc:sldChg>
      <pc:sldChg chg="delSp modSp add">
        <pc:chgData name="Francesco Della Beffa" userId="4db396e9bd9fdca3" providerId="LiveId" clId="{C7FFD5FC-15F8-485B-B63D-C0F356AA25C6}" dt="2020-06-17T07:30:32.280" v="1560" actId="6549"/>
        <pc:sldMkLst>
          <pc:docMk/>
          <pc:sldMk cId="1883095228" sldId="346"/>
        </pc:sldMkLst>
        <pc:spChg chg="mod">
          <ac:chgData name="Francesco Della Beffa" userId="4db396e9bd9fdca3" providerId="LiveId" clId="{C7FFD5FC-15F8-485B-B63D-C0F356AA25C6}" dt="2020-06-17T07:30:32.280" v="1560" actId="6549"/>
          <ac:spMkLst>
            <pc:docMk/>
            <pc:sldMk cId="1883095228" sldId="346"/>
            <ac:spMk id="3" creationId="{00000000-0000-0000-0000-000000000000}"/>
          </ac:spMkLst>
        </pc:spChg>
        <pc:spChg chg="del">
          <ac:chgData name="Francesco Della Beffa" userId="4db396e9bd9fdca3" providerId="LiveId" clId="{C7FFD5FC-15F8-485B-B63D-C0F356AA25C6}" dt="2020-06-16T11:51:01.115" v="530" actId="478"/>
          <ac:spMkLst>
            <pc:docMk/>
            <pc:sldMk cId="1883095228" sldId="346"/>
            <ac:spMk id="4" creationId="{00000000-0000-0000-0000-000000000000}"/>
          </ac:spMkLst>
        </pc:spChg>
      </pc:sldChg>
      <pc:sldChg chg="delSp add">
        <pc:chgData name="Francesco Della Beffa" userId="4db396e9bd9fdca3" providerId="LiveId" clId="{C7FFD5FC-15F8-485B-B63D-C0F356AA25C6}" dt="2020-06-16T11:54:25.793" v="547" actId="478"/>
        <pc:sldMkLst>
          <pc:docMk/>
          <pc:sldMk cId="642233966" sldId="349"/>
        </pc:sldMkLst>
        <pc:spChg chg="del">
          <ac:chgData name="Francesco Della Beffa" userId="4db396e9bd9fdca3" providerId="LiveId" clId="{C7FFD5FC-15F8-485B-B63D-C0F356AA25C6}" dt="2020-06-16T11:54:25.793" v="547" actId="478"/>
          <ac:spMkLst>
            <pc:docMk/>
            <pc:sldMk cId="642233966" sldId="349"/>
            <ac:spMk id="4" creationId="{00000000-0000-0000-0000-000000000000}"/>
          </ac:spMkLst>
        </pc:spChg>
      </pc:sldChg>
      <pc:sldChg chg="modSp add">
        <pc:chgData name="Francesco Della Beffa" userId="4db396e9bd9fdca3" providerId="LiveId" clId="{C7FFD5FC-15F8-485B-B63D-C0F356AA25C6}" dt="2020-06-17T07:44:59.607" v="1612" actId="6549"/>
        <pc:sldMkLst>
          <pc:docMk/>
          <pc:sldMk cId="2553223868" sldId="398"/>
        </pc:sldMkLst>
        <pc:spChg chg="mod">
          <ac:chgData name="Francesco Della Beffa" userId="4db396e9bd9fdca3" providerId="LiveId" clId="{C7FFD5FC-15F8-485B-B63D-C0F356AA25C6}" dt="2020-06-17T07:44:59.607" v="1612" actId="6549"/>
          <ac:spMkLst>
            <pc:docMk/>
            <pc:sldMk cId="2553223868" sldId="398"/>
            <ac:spMk id="12" creationId="{00000000-0000-0000-0000-000000000000}"/>
          </ac:spMkLst>
        </pc:spChg>
      </pc:sldChg>
      <pc:sldChg chg="delSp add del">
        <pc:chgData name="Francesco Della Beffa" userId="4db396e9bd9fdca3" providerId="LiveId" clId="{C7FFD5FC-15F8-485B-B63D-C0F356AA25C6}" dt="2020-06-16T13:45:27.671" v="785" actId="2696"/>
        <pc:sldMkLst>
          <pc:docMk/>
          <pc:sldMk cId="3920265662" sldId="398"/>
        </pc:sldMkLst>
        <pc:spChg chg="del">
          <ac:chgData name="Francesco Della Beffa" userId="4db396e9bd9fdca3" providerId="LiveId" clId="{C7FFD5FC-15F8-485B-B63D-C0F356AA25C6}" dt="2020-06-16T11:54:47.301" v="550" actId="478"/>
          <ac:spMkLst>
            <pc:docMk/>
            <pc:sldMk cId="3920265662" sldId="398"/>
            <ac:spMk id="4" creationId="{00000000-0000-0000-0000-000000000000}"/>
          </ac:spMkLst>
        </pc:spChg>
      </pc:sldChg>
      <pc:sldChg chg="add del">
        <pc:chgData name="Francesco Della Beffa" userId="4db396e9bd9fdca3" providerId="LiveId" clId="{C7FFD5FC-15F8-485B-B63D-C0F356AA25C6}" dt="2020-06-16T11:55:03.888" v="554" actId="2696"/>
        <pc:sldMkLst>
          <pc:docMk/>
          <pc:sldMk cId="179396087" sldId="400"/>
        </pc:sldMkLst>
      </pc:sldChg>
      <pc:sldChg chg="delSp modSp add ord">
        <pc:chgData name="Francesco Della Beffa" userId="4db396e9bd9fdca3" providerId="LiveId" clId="{C7FFD5FC-15F8-485B-B63D-C0F356AA25C6}" dt="2020-06-17T06:21:01.855" v="1317" actId="20577"/>
        <pc:sldMkLst>
          <pc:docMk/>
          <pc:sldMk cId="1033274860" sldId="411"/>
        </pc:sldMkLst>
        <pc:spChg chg="mod">
          <ac:chgData name="Francesco Della Beffa" userId="4db396e9bd9fdca3" providerId="LiveId" clId="{C7FFD5FC-15F8-485B-B63D-C0F356AA25C6}" dt="2020-06-16T11:59:45.554" v="600" actId="20577"/>
          <ac:spMkLst>
            <pc:docMk/>
            <pc:sldMk cId="1033274860" sldId="411"/>
            <ac:spMk id="2" creationId="{00000000-0000-0000-0000-000000000000}"/>
          </ac:spMkLst>
        </pc:spChg>
        <pc:spChg chg="mod">
          <ac:chgData name="Francesco Della Beffa" userId="4db396e9bd9fdca3" providerId="LiveId" clId="{C7FFD5FC-15F8-485B-B63D-C0F356AA25C6}" dt="2020-06-17T06:21:01.855" v="1317" actId="20577"/>
          <ac:spMkLst>
            <pc:docMk/>
            <pc:sldMk cId="1033274860" sldId="411"/>
            <ac:spMk id="3" creationId="{00000000-0000-0000-0000-000000000000}"/>
          </ac:spMkLst>
        </pc:spChg>
        <pc:spChg chg="del">
          <ac:chgData name="Francesco Della Beffa" userId="4db396e9bd9fdca3" providerId="LiveId" clId="{C7FFD5FC-15F8-485B-B63D-C0F356AA25C6}" dt="2020-06-16T11:23:18.166" v="424" actId="478"/>
          <ac:spMkLst>
            <pc:docMk/>
            <pc:sldMk cId="1033274860" sldId="411"/>
            <ac:spMk id="4" creationId="{00000000-0000-0000-0000-000000000000}"/>
          </ac:spMkLst>
        </pc:spChg>
      </pc:sldChg>
      <pc:sldChg chg="delSp modSp add ord modNotesTx">
        <pc:chgData name="Francesco Della Beffa" userId="4db396e9bd9fdca3" providerId="LiveId" clId="{C7FFD5FC-15F8-485B-B63D-C0F356AA25C6}" dt="2020-06-17T07:22:18.615" v="1518" actId="20577"/>
        <pc:sldMkLst>
          <pc:docMk/>
          <pc:sldMk cId="1778284996" sldId="412"/>
        </pc:sldMkLst>
        <pc:spChg chg="mod">
          <ac:chgData name="Francesco Della Beffa" userId="4db396e9bd9fdca3" providerId="LiveId" clId="{C7FFD5FC-15F8-485B-B63D-C0F356AA25C6}" dt="2020-06-17T07:22:18.615" v="1518" actId="20577"/>
          <ac:spMkLst>
            <pc:docMk/>
            <pc:sldMk cId="1778284996" sldId="412"/>
            <ac:spMk id="3" creationId="{00000000-0000-0000-0000-000000000000}"/>
          </ac:spMkLst>
        </pc:spChg>
        <pc:spChg chg="del">
          <ac:chgData name="Francesco Della Beffa" userId="4db396e9bd9fdca3" providerId="LiveId" clId="{C7FFD5FC-15F8-485B-B63D-C0F356AA25C6}" dt="2020-06-16T11:31:00.353" v="449" actId="478"/>
          <ac:spMkLst>
            <pc:docMk/>
            <pc:sldMk cId="1778284996" sldId="412"/>
            <ac:spMk id="4" creationId="{00000000-0000-0000-0000-000000000000}"/>
          </ac:spMkLst>
        </pc:spChg>
      </pc:sldChg>
      <pc:sldChg chg="delSp modSp add">
        <pc:chgData name="Francesco Della Beffa" userId="4db396e9bd9fdca3" providerId="LiveId" clId="{C7FFD5FC-15F8-485B-B63D-C0F356AA25C6}" dt="2020-06-16T13:23:22.944" v="766" actId="20577"/>
        <pc:sldMkLst>
          <pc:docMk/>
          <pc:sldMk cId="606032228" sldId="416"/>
        </pc:sldMkLst>
        <pc:spChg chg="mod">
          <ac:chgData name="Francesco Della Beffa" userId="4db396e9bd9fdca3" providerId="LiveId" clId="{C7FFD5FC-15F8-485B-B63D-C0F356AA25C6}" dt="2020-06-16T13:23:22.944" v="766" actId="20577"/>
          <ac:spMkLst>
            <pc:docMk/>
            <pc:sldMk cId="606032228" sldId="416"/>
            <ac:spMk id="3" creationId="{00000000-0000-0000-0000-000000000000}"/>
          </ac:spMkLst>
        </pc:spChg>
        <pc:spChg chg="del">
          <ac:chgData name="Francesco Della Beffa" userId="4db396e9bd9fdca3" providerId="LiveId" clId="{C7FFD5FC-15F8-485B-B63D-C0F356AA25C6}" dt="2020-06-16T11:53:36.549" v="536" actId="478"/>
          <ac:spMkLst>
            <pc:docMk/>
            <pc:sldMk cId="606032228" sldId="416"/>
            <ac:spMk id="4" creationId="{00000000-0000-0000-0000-000000000000}"/>
          </ac:spMkLst>
        </pc:spChg>
      </pc:sldChg>
      <pc:sldChg chg="delSp modSp add">
        <pc:chgData name="Francesco Della Beffa" userId="4db396e9bd9fdca3" providerId="LiveId" clId="{C7FFD5FC-15F8-485B-B63D-C0F356AA25C6}" dt="2020-06-16T13:42:15.504" v="772" actId="12"/>
        <pc:sldMkLst>
          <pc:docMk/>
          <pc:sldMk cId="6666774" sldId="417"/>
        </pc:sldMkLst>
        <pc:spChg chg="mod">
          <ac:chgData name="Francesco Della Beffa" userId="4db396e9bd9fdca3" providerId="LiveId" clId="{C7FFD5FC-15F8-485B-B63D-C0F356AA25C6}" dt="2020-06-16T13:42:15.504" v="772" actId="12"/>
          <ac:spMkLst>
            <pc:docMk/>
            <pc:sldMk cId="6666774" sldId="417"/>
            <ac:spMk id="3" creationId="{00000000-0000-0000-0000-000000000000}"/>
          </ac:spMkLst>
        </pc:spChg>
        <pc:spChg chg="del">
          <ac:chgData name="Francesco Della Beffa" userId="4db396e9bd9fdca3" providerId="LiveId" clId="{C7FFD5FC-15F8-485B-B63D-C0F356AA25C6}" dt="2020-06-16T11:53:40.258" v="537" actId="478"/>
          <ac:spMkLst>
            <pc:docMk/>
            <pc:sldMk cId="6666774" sldId="417"/>
            <ac:spMk id="4" creationId="{00000000-0000-0000-0000-000000000000}"/>
          </ac:spMkLst>
        </pc:spChg>
      </pc:sldChg>
      <pc:sldChg chg="delSp modSp add">
        <pc:chgData name="Francesco Della Beffa" userId="4db396e9bd9fdca3" providerId="LiveId" clId="{C7FFD5FC-15F8-485B-B63D-C0F356AA25C6}" dt="2020-06-17T06:52:28.890" v="1359" actId="114"/>
        <pc:sldMkLst>
          <pc:docMk/>
          <pc:sldMk cId="4009630779" sldId="434"/>
        </pc:sldMkLst>
        <pc:spChg chg="mod">
          <ac:chgData name="Francesco Della Beffa" userId="4db396e9bd9fdca3" providerId="LiveId" clId="{C7FFD5FC-15F8-485B-B63D-C0F356AA25C6}" dt="2020-06-17T06:52:28.890" v="1359" actId="114"/>
          <ac:spMkLst>
            <pc:docMk/>
            <pc:sldMk cId="4009630779" sldId="434"/>
            <ac:spMk id="3" creationId="{00000000-0000-0000-0000-000000000000}"/>
          </ac:spMkLst>
        </pc:spChg>
        <pc:spChg chg="del">
          <ac:chgData name="Francesco Della Beffa" userId="4db396e9bd9fdca3" providerId="LiveId" clId="{C7FFD5FC-15F8-485B-B63D-C0F356AA25C6}" dt="2020-06-16T11:30:45.383" v="446" actId="478"/>
          <ac:spMkLst>
            <pc:docMk/>
            <pc:sldMk cId="4009630779" sldId="434"/>
            <ac:spMk id="4" creationId="{00000000-0000-0000-0000-000000000000}"/>
          </ac:spMkLst>
        </pc:spChg>
      </pc:sldChg>
      <pc:sldChg chg="delSp modSp add">
        <pc:chgData name="Francesco Della Beffa" userId="4db396e9bd9fdca3" providerId="LiveId" clId="{C7FFD5FC-15F8-485B-B63D-C0F356AA25C6}" dt="2020-06-17T07:33:18.405" v="1569" actId="208"/>
        <pc:sldMkLst>
          <pc:docMk/>
          <pc:sldMk cId="1739062059" sldId="435"/>
        </pc:sldMkLst>
        <pc:spChg chg="del">
          <ac:chgData name="Francesco Della Beffa" userId="4db396e9bd9fdca3" providerId="LiveId" clId="{C7FFD5FC-15F8-485B-B63D-C0F356AA25C6}" dt="2020-06-16T11:53:31.491" v="535" actId="478"/>
          <ac:spMkLst>
            <pc:docMk/>
            <pc:sldMk cId="1739062059" sldId="435"/>
            <ac:spMk id="4" creationId="{00000000-0000-0000-0000-000000000000}"/>
          </ac:spMkLst>
        </pc:spChg>
        <pc:spChg chg="mod">
          <ac:chgData name="Francesco Della Beffa" userId="4db396e9bd9fdca3" providerId="LiveId" clId="{C7FFD5FC-15F8-485B-B63D-C0F356AA25C6}" dt="2020-06-17T07:33:18.405" v="1569" actId="208"/>
          <ac:spMkLst>
            <pc:docMk/>
            <pc:sldMk cId="1739062059" sldId="435"/>
            <ac:spMk id="5" creationId="{00000000-0000-0000-0000-000000000000}"/>
          </ac:spMkLst>
        </pc:spChg>
        <pc:spChg chg="mod">
          <ac:chgData name="Francesco Della Beffa" userId="4db396e9bd9fdca3" providerId="LiveId" clId="{C7FFD5FC-15F8-485B-B63D-C0F356AA25C6}" dt="2020-06-17T07:33:18.405" v="1569" actId="208"/>
          <ac:spMkLst>
            <pc:docMk/>
            <pc:sldMk cId="1739062059" sldId="435"/>
            <ac:spMk id="6" creationId="{00000000-0000-0000-0000-000000000000}"/>
          </ac:spMkLst>
        </pc:spChg>
        <pc:spChg chg="mod">
          <ac:chgData name="Francesco Della Beffa" userId="4db396e9bd9fdca3" providerId="LiveId" clId="{C7FFD5FC-15F8-485B-B63D-C0F356AA25C6}" dt="2020-06-17T07:33:18.405" v="1569" actId="208"/>
          <ac:spMkLst>
            <pc:docMk/>
            <pc:sldMk cId="1739062059" sldId="435"/>
            <ac:spMk id="7" creationId="{00000000-0000-0000-0000-000000000000}"/>
          </ac:spMkLst>
        </pc:spChg>
        <pc:spChg chg="mod">
          <ac:chgData name="Francesco Della Beffa" userId="4db396e9bd9fdca3" providerId="LiveId" clId="{C7FFD5FC-15F8-485B-B63D-C0F356AA25C6}" dt="2020-06-17T07:33:09.068" v="1568" actId="208"/>
          <ac:spMkLst>
            <pc:docMk/>
            <pc:sldMk cId="1739062059" sldId="435"/>
            <ac:spMk id="8" creationId="{00000000-0000-0000-0000-000000000000}"/>
          </ac:spMkLst>
        </pc:spChg>
        <pc:spChg chg="mod">
          <ac:chgData name="Francesco Della Beffa" userId="4db396e9bd9fdca3" providerId="LiveId" clId="{C7FFD5FC-15F8-485B-B63D-C0F356AA25C6}" dt="2020-06-17T07:33:09.068" v="1568" actId="208"/>
          <ac:spMkLst>
            <pc:docMk/>
            <pc:sldMk cId="1739062059" sldId="435"/>
            <ac:spMk id="9" creationId="{00000000-0000-0000-0000-000000000000}"/>
          </ac:spMkLst>
        </pc:spChg>
        <pc:spChg chg="mod">
          <ac:chgData name="Francesco Della Beffa" userId="4db396e9bd9fdca3" providerId="LiveId" clId="{C7FFD5FC-15F8-485B-B63D-C0F356AA25C6}" dt="2020-06-17T07:33:09.068" v="1568" actId="208"/>
          <ac:spMkLst>
            <pc:docMk/>
            <pc:sldMk cId="1739062059" sldId="435"/>
            <ac:spMk id="10" creationId="{00000000-0000-0000-0000-000000000000}"/>
          </ac:spMkLst>
        </pc:spChg>
      </pc:sldChg>
      <pc:sldChg chg="addSp delSp modSp add">
        <pc:chgData name="Francesco Della Beffa" userId="4db396e9bd9fdca3" providerId="LiveId" clId="{C7FFD5FC-15F8-485B-B63D-C0F356AA25C6}" dt="2020-06-17T07:38:51.485" v="1585"/>
        <pc:sldMkLst>
          <pc:docMk/>
          <pc:sldMk cId="1843502671" sldId="447"/>
        </pc:sldMkLst>
        <pc:spChg chg="mod">
          <ac:chgData name="Francesco Della Beffa" userId="4db396e9bd9fdca3" providerId="LiveId" clId="{C7FFD5FC-15F8-485B-B63D-C0F356AA25C6}" dt="2020-06-17T07:38:51.485" v="1585"/>
          <ac:spMkLst>
            <pc:docMk/>
            <pc:sldMk cId="1843502671" sldId="447"/>
            <ac:spMk id="3" creationId="{00000000-0000-0000-0000-000000000000}"/>
          </ac:spMkLst>
        </pc:spChg>
        <pc:spChg chg="del">
          <ac:chgData name="Francesco Della Beffa" userId="4db396e9bd9fdca3" providerId="LiveId" clId="{C7FFD5FC-15F8-485B-B63D-C0F356AA25C6}" dt="2020-06-16T11:54:18.232" v="545" actId="478"/>
          <ac:spMkLst>
            <pc:docMk/>
            <pc:sldMk cId="1843502671" sldId="447"/>
            <ac:spMk id="4" creationId="{00000000-0000-0000-0000-000000000000}"/>
          </ac:spMkLst>
        </pc:spChg>
        <pc:picChg chg="del mod">
          <ac:chgData name="Francesco Della Beffa" userId="4db396e9bd9fdca3" providerId="LiveId" clId="{C7FFD5FC-15F8-485B-B63D-C0F356AA25C6}" dt="2020-06-16T13:58:48.688" v="864" actId="478"/>
          <ac:picMkLst>
            <pc:docMk/>
            <pc:sldMk cId="1843502671" sldId="447"/>
            <ac:picMk id="5" creationId="{E994DB4A-6EB0-4AFA-BD35-85A328DA207F}"/>
          </ac:picMkLst>
        </pc:picChg>
        <pc:picChg chg="add mod">
          <ac:chgData name="Francesco Della Beffa" userId="4db396e9bd9fdca3" providerId="LiveId" clId="{C7FFD5FC-15F8-485B-B63D-C0F356AA25C6}" dt="2020-06-16T13:59:06.420" v="868" actId="1076"/>
          <ac:picMkLst>
            <pc:docMk/>
            <pc:sldMk cId="1843502671" sldId="447"/>
            <ac:picMk id="6" creationId="{DFD68456-30BE-4C40-8298-64ADDFC2FCEF}"/>
          </ac:picMkLst>
        </pc:picChg>
      </pc:sldChg>
      <pc:sldChg chg="delSp add">
        <pc:chgData name="Francesco Della Beffa" userId="4db396e9bd9fdca3" providerId="LiveId" clId="{C7FFD5FC-15F8-485B-B63D-C0F356AA25C6}" dt="2020-06-17T07:31:43.704" v="1563" actId="478"/>
        <pc:sldMkLst>
          <pc:docMk/>
          <pc:sldMk cId="873714630" sldId="449"/>
        </pc:sldMkLst>
        <pc:spChg chg="del">
          <ac:chgData name="Francesco Della Beffa" userId="4db396e9bd9fdca3" providerId="LiveId" clId="{C7FFD5FC-15F8-485B-B63D-C0F356AA25C6}" dt="2020-06-17T07:31:43.704" v="1563" actId="478"/>
          <ac:spMkLst>
            <pc:docMk/>
            <pc:sldMk cId="873714630" sldId="449"/>
            <ac:spMk id="4" creationId="{00000000-0000-0000-0000-000000000000}"/>
          </ac:spMkLst>
        </pc:spChg>
      </pc:sldChg>
      <pc:sldChg chg="addSp delSp modSp add modNotesTx">
        <pc:chgData name="Francesco Della Beffa" userId="4db396e9bd9fdca3" providerId="LiveId" clId="{C7FFD5FC-15F8-485B-B63D-C0F356AA25C6}" dt="2020-06-16T14:42:03.291" v="1159" actId="20577"/>
        <pc:sldMkLst>
          <pc:docMk/>
          <pc:sldMk cId="16037120" sldId="450"/>
        </pc:sldMkLst>
        <pc:picChg chg="add mod">
          <ac:chgData name="Francesco Della Beffa" userId="4db396e9bd9fdca3" providerId="LiveId" clId="{C7FFD5FC-15F8-485B-B63D-C0F356AA25C6}" dt="2020-06-16T14:18:52.775" v="956" actId="14100"/>
          <ac:picMkLst>
            <pc:docMk/>
            <pc:sldMk cId="16037120" sldId="450"/>
            <ac:picMk id="4" creationId="{2AF164EE-86F1-40E2-8A64-2ED1386DD0F8}"/>
          </ac:picMkLst>
        </pc:picChg>
        <pc:picChg chg="del">
          <ac:chgData name="Francesco Della Beffa" userId="4db396e9bd9fdca3" providerId="LiveId" clId="{C7FFD5FC-15F8-485B-B63D-C0F356AA25C6}" dt="2020-06-16T14:18:41.763" v="952" actId="478"/>
          <ac:picMkLst>
            <pc:docMk/>
            <pc:sldMk cId="16037120" sldId="450"/>
            <ac:picMk id="9" creationId="{81EDD65D-A80C-492B-9829-D0F230E5B2E1}"/>
          </ac:picMkLst>
        </pc:picChg>
      </pc:sldChg>
      <pc:sldChg chg="delSp add del">
        <pc:chgData name="Francesco Della Beffa" userId="4db396e9bd9fdca3" providerId="LiveId" clId="{C7FFD5FC-15F8-485B-B63D-C0F356AA25C6}" dt="2020-06-16T13:45:09.166" v="780" actId="2696"/>
        <pc:sldMkLst>
          <pc:docMk/>
          <pc:sldMk cId="2881683390" sldId="450"/>
        </pc:sldMkLst>
        <pc:spChg chg="del">
          <ac:chgData name="Francesco Della Beffa" userId="4db396e9bd9fdca3" providerId="LiveId" clId="{C7FFD5FC-15F8-485B-B63D-C0F356AA25C6}" dt="2020-06-16T11:53:48.332" v="539" actId="478"/>
          <ac:spMkLst>
            <pc:docMk/>
            <pc:sldMk cId="2881683390" sldId="450"/>
            <ac:spMk id="5" creationId="{00000000-0000-0000-0000-000000000000}"/>
          </ac:spMkLst>
        </pc:spChg>
      </pc:sldChg>
      <pc:sldChg chg="addSp delSp modSp add">
        <pc:chgData name="Francesco Della Beffa" userId="4db396e9bd9fdca3" providerId="LiveId" clId="{C7FFD5FC-15F8-485B-B63D-C0F356AA25C6}" dt="2020-06-16T14:24:26.037" v="999" actId="6549"/>
        <pc:sldMkLst>
          <pc:docMk/>
          <pc:sldMk cId="3419219997" sldId="451"/>
        </pc:sldMkLst>
        <pc:spChg chg="mod">
          <ac:chgData name="Francesco Della Beffa" userId="4db396e9bd9fdca3" providerId="LiveId" clId="{C7FFD5FC-15F8-485B-B63D-C0F356AA25C6}" dt="2020-06-16T14:24:26.037" v="999" actId="6549"/>
          <ac:spMkLst>
            <pc:docMk/>
            <pc:sldMk cId="3419219997" sldId="451"/>
            <ac:spMk id="3" creationId="{00000000-0000-0000-0000-000000000000}"/>
          </ac:spMkLst>
        </pc:spChg>
        <pc:picChg chg="add mod">
          <ac:chgData name="Francesco Della Beffa" userId="4db396e9bd9fdca3" providerId="LiveId" clId="{C7FFD5FC-15F8-485B-B63D-C0F356AA25C6}" dt="2020-06-16T14:21:46.454" v="979" actId="14100"/>
          <ac:picMkLst>
            <pc:docMk/>
            <pc:sldMk cId="3419219997" sldId="451"/>
            <ac:picMk id="4" creationId="{0F1882CB-62FD-46AD-8122-159CB6287F5D}"/>
          </ac:picMkLst>
        </pc:picChg>
        <pc:picChg chg="del">
          <ac:chgData name="Francesco Della Beffa" userId="4db396e9bd9fdca3" providerId="LiveId" clId="{C7FFD5FC-15F8-485B-B63D-C0F356AA25C6}" dt="2020-06-16T14:19:31.399" v="957" actId="478"/>
          <ac:picMkLst>
            <pc:docMk/>
            <pc:sldMk cId="3419219997" sldId="451"/>
            <ac:picMk id="5" creationId="{6DE436E7-1705-4724-91AD-1249A2A8D3C3}"/>
          </ac:picMkLst>
        </pc:picChg>
      </pc:sldChg>
      <pc:sldChg chg="delSp add del">
        <pc:chgData name="Francesco Della Beffa" userId="4db396e9bd9fdca3" providerId="LiveId" clId="{C7FFD5FC-15F8-485B-B63D-C0F356AA25C6}" dt="2020-06-16T13:45:09.379" v="781" actId="2696"/>
        <pc:sldMkLst>
          <pc:docMk/>
          <pc:sldMk cId="4101661995" sldId="451"/>
        </pc:sldMkLst>
        <pc:spChg chg="del">
          <ac:chgData name="Francesco Della Beffa" userId="4db396e9bd9fdca3" providerId="LiveId" clId="{C7FFD5FC-15F8-485B-B63D-C0F356AA25C6}" dt="2020-06-16T11:53:55.096" v="540" actId="478"/>
          <ac:spMkLst>
            <pc:docMk/>
            <pc:sldMk cId="4101661995" sldId="451"/>
            <ac:spMk id="4" creationId="{00000000-0000-0000-0000-000000000000}"/>
          </ac:spMkLst>
        </pc:spChg>
      </pc:sldChg>
      <pc:sldChg chg="addSp delSp modSp add">
        <pc:chgData name="Francesco Della Beffa" userId="4db396e9bd9fdca3" providerId="LiveId" clId="{C7FFD5FC-15F8-485B-B63D-C0F356AA25C6}" dt="2020-06-16T14:27:30.607" v="1052" actId="208"/>
        <pc:sldMkLst>
          <pc:docMk/>
          <pc:sldMk cId="1360789438" sldId="452"/>
        </pc:sldMkLst>
        <pc:picChg chg="del">
          <ac:chgData name="Francesco Della Beffa" userId="4db396e9bd9fdca3" providerId="LiveId" clId="{C7FFD5FC-15F8-485B-B63D-C0F356AA25C6}" dt="2020-06-16T14:26:54.160" v="1000" actId="478"/>
          <ac:picMkLst>
            <pc:docMk/>
            <pc:sldMk cId="1360789438" sldId="452"/>
            <ac:picMk id="3" creationId="{9FAC8D4E-52D5-445C-B927-735FD0475375}"/>
          </ac:picMkLst>
        </pc:picChg>
        <pc:picChg chg="add mod">
          <ac:chgData name="Francesco Della Beffa" userId="4db396e9bd9fdca3" providerId="LiveId" clId="{C7FFD5FC-15F8-485B-B63D-C0F356AA25C6}" dt="2020-06-16T14:27:30.607" v="1052" actId="208"/>
          <ac:picMkLst>
            <pc:docMk/>
            <pc:sldMk cId="1360789438" sldId="452"/>
            <ac:picMk id="4" creationId="{E2EA602A-C2D5-4A13-97C7-98E91235D1AA}"/>
          </ac:picMkLst>
        </pc:picChg>
      </pc:sldChg>
      <pc:sldChg chg="delSp add del">
        <pc:chgData name="Francesco Della Beffa" userId="4db396e9bd9fdca3" providerId="LiveId" clId="{C7FFD5FC-15F8-485B-B63D-C0F356AA25C6}" dt="2020-06-16T13:45:09.512" v="782" actId="2696"/>
        <pc:sldMkLst>
          <pc:docMk/>
          <pc:sldMk cId="2468499428" sldId="452"/>
        </pc:sldMkLst>
        <pc:spChg chg="del">
          <ac:chgData name="Francesco Della Beffa" userId="4db396e9bd9fdca3" providerId="LiveId" clId="{C7FFD5FC-15F8-485B-B63D-C0F356AA25C6}" dt="2020-06-16T11:53:59.212" v="541" actId="478"/>
          <ac:spMkLst>
            <pc:docMk/>
            <pc:sldMk cId="2468499428" sldId="452"/>
            <ac:spMk id="4" creationId="{00000000-0000-0000-0000-000000000000}"/>
          </ac:spMkLst>
        </pc:spChg>
      </pc:sldChg>
      <pc:sldChg chg="delSp add del">
        <pc:chgData name="Francesco Della Beffa" userId="4db396e9bd9fdca3" providerId="LiveId" clId="{C7FFD5FC-15F8-485B-B63D-C0F356AA25C6}" dt="2020-06-16T13:45:09.533" v="783" actId="2696"/>
        <pc:sldMkLst>
          <pc:docMk/>
          <pc:sldMk cId="2029374213" sldId="453"/>
        </pc:sldMkLst>
        <pc:spChg chg="del">
          <ac:chgData name="Francesco Della Beffa" userId="4db396e9bd9fdca3" providerId="LiveId" clId="{C7FFD5FC-15F8-485B-B63D-C0F356AA25C6}" dt="2020-06-16T11:54:03.030" v="542" actId="478"/>
          <ac:spMkLst>
            <pc:docMk/>
            <pc:sldMk cId="2029374213" sldId="453"/>
            <ac:spMk id="4" creationId="{00000000-0000-0000-0000-000000000000}"/>
          </ac:spMkLst>
        </pc:spChg>
      </pc:sldChg>
      <pc:sldChg chg="add">
        <pc:chgData name="Francesco Della Beffa" userId="4db396e9bd9fdca3" providerId="LiveId" clId="{C7FFD5FC-15F8-485B-B63D-C0F356AA25C6}" dt="2020-06-16T13:45:15.430" v="784"/>
        <pc:sldMkLst>
          <pc:docMk/>
          <pc:sldMk cId="2919364659" sldId="453"/>
        </pc:sldMkLst>
      </pc:sldChg>
      <pc:sldChg chg="delSp add">
        <pc:chgData name="Francesco Della Beffa" userId="4db396e9bd9fdca3" providerId="LiveId" clId="{C7FFD5FC-15F8-485B-B63D-C0F356AA25C6}" dt="2020-06-16T11:51:34.693" v="533" actId="478"/>
        <pc:sldMkLst>
          <pc:docMk/>
          <pc:sldMk cId="460897354" sldId="456"/>
        </pc:sldMkLst>
        <pc:spChg chg="del">
          <ac:chgData name="Francesco Della Beffa" userId="4db396e9bd9fdca3" providerId="LiveId" clId="{C7FFD5FC-15F8-485B-B63D-C0F356AA25C6}" dt="2020-06-16T11:51:34.693" v="533" actId="478"/>
          <ac:spMkLst>
            <pc:docMk/>
            <pc:sldMk cId="460897354" sldId="456"/>
            <ac:spMk id="4" creationId="{00000000-0000-0000-0000-000000000000}"/>
          </ac:spMkLst>
        </pc:spChg>
      </pc:sldChg>
      <pc:sldChg chg="delSp modSp add">
        <pc:chgData name="Francesco Della Beffa" userId="4db396e9bd9fdca3" providerId="LiveId" clId="{C7FFD5FC-15F8-485B-B63D-C0F356AA25C6}" dt="2020-06-16T14:41:33.291" v="1155" actId="478"/>
        <pc:sldMkLst>
          <pc:docMk/>
          <pc:sldMk cId="1718503663" sldId="457"/>
        </pc:sldMkLst>
        <pc:spChg chg="del">
          <ac:chgData name="Francesco Della Beffa" userId="4db396e9bd9fdca3" providerId="LiveId" clId="{C7FFD5FC-15F8-485B-B63D-C0F356AA25C6}" dt="2020-06-16T14:41:33.291" v="1155" actId="478"/>
          <ac:spMkLst>
            <pc:docMk/>
            <pc:sldMk cId="1718503663" sldId="457"/>
            <ac:spMk id="4" creationId="{00000000-0000-0000-0000-000000000000}"/>
          </ac:spMkLst>
        </pc:spChg>
        <pc:graphicFrameChg chg="modGraphic">
          <ac:chgData name="Francesco Della Beffa" userId="4db396e9bd9fdca3" providerId="LiveId" clId="{C7FFD5FC-15F8-485B-B63D-C0F356AA25C6}" dt="2020-06-16T14:41:20.709" v="1154" actId="207"/>
          <ac:graphicFrameMkLst>
            <pc:docMk/>
            <pc:sldMk cId="1718503663" sldId="457"/>
            <ac:graphicFrameMk id="7" creationId="{73CD289F-B3FA-462A-A5A8-C9975B700BEB}"/>
          </ac:graphicFrameMkLst>
        </pc:graphicFrameChg>
      </pc:sldChg>
      <pc:sldChg chg="modSp add del">
        <pc:chgData name="Francesco Della Beffa" userId="4db396e9bd9fdca3" providerId="LiveId" clId="{C7FFD5FC-15F8-485B-B63D-C0F356AA25C6}" dt="2020-06-16T09:43:28.513" v="325" actId="2696"/>
        <pc:sldMkLst>
          <pc:docMk/>
          <pc:sldMk cId="3210450954" sldId="458"/>
        </pc:sldMkLst>
        <pc:spChg chg="mod">
          <ac:chgData name="Francesco Della Beffa" userId="4db396e9bd9fdca3" providerId="LiveId" clId="{C7FFD5FC-15F8-485B-B63D-C0F356AA25C6}" dt="2020-06-16T09:40:24.561" v="251" actId="20577"/>
          <ac:spMkLst>
            <pc:docMk/>
            <pc:sldMk cId="3210450954" sldId="458"/>
            <ac:spMk id="2" creationId="{00000000-0000-0000-0000-000000000000}"/>
          </ac:spMkLst>
        </pc:spChg>
        <pc:spChg chg="mod">
          <ac:chgData name="Francesco Della Beffa" userId="4db396e9bd9fdca3" providerId="LiveId" clId="{C7FFD5FC-15F8-485B-B63D-C0F356AA25C6}" dt="2020-06-16T09:41:39.273" v="324" actId="20577"/>
          <ac:spMkLst>
            <pc:docMk/>
            <pc:sldMk cId="3210450954" sldId="458"/>
            <ac:spMk id="3" creationId="{00000000-0000-0000-0000-000000000000}"/>
          </ac:spMkLst>
        </pc:spChg>
      </pc:sldChg>
      <pc:sldChg chg="delSp modSp add">
        <pc:chgData name="Francesco Della Beffa" userId="4db396e9bd9fdca3" providerId="LiveId" clId="{C7FFD5FC-15F8-485B-B63D-C0F356AA25C6}" dt="2020-06-16T11:05:03.342" v="341" actId="6549"/>
        <pc:sldMkLst>
          <pc:docMk/>
          <pc:sldMk cId="3948428498" sldId="458"/>
        </pc:sldMkLst>
        <pc:spChg chg="mod">
          <ac:chgData name="Francesco Della Beffa" userId="4db396e9bd9fdca3" providerId="LiveId" clId="{C7FFD5FC-15F8-485B-B63D-C0F356AA25C6}" dt="2020-06-16T11:04:52.051" v="340" actId="20577"/>
          <ac:spMkLst>
            <pc:docMk/>
            <pc:sldMk cId="3948428498" sldId="458"/>
            <ac:spMk id="2" creationId="{00000000-0000-0000-0000-000000000000}"/>
          </ac:spMkLst>
        </pc:spChg>
        <pc:spChg chg="mod">
          <ac:chgData name="Francesco Della Beffa" userId="4db396e9bd9fdca3" providerId="LiveId" clId="{C7FFD5FC-15F8-485B-B63D-C0F356AA25C6}" dt="2020-06-16T11:05:03.342" v="341" actId="6549"/>
          <ac:spMkLst>
            <pc:docMk/>
            <pc:sldMk cId="3948428498" sldId="458"/>
            <ac:spMk id="3" creationId="{00000000-0000-0000-0000-000000000000}"/>
          </ac:spMkLst>
        </pc:spChg>
        <pc:spChg chg="del">
          <ac:chgData name="Francesco Della Beffa" userId="4db396e9bd9fdca3" providerId="LiveId" clId="{C7FFD5FC-15F8-485B-B63D-C0F356AA25C6}" dt="2020-06-16T09:46:46.119" v="336" actId="478"/>
          <ac:spMkLst>
            <pc:docMk/>
            <pc:sldMk cId="3948428498" sldId="458"/>
            <ac:spMk id="4" creationId="{00000000-0000-0000-0000-000000000000}"/>
          </ac:spMkLst>
        </pc:spChg>
      </pc:sldChg>
      <pc:sldChg chg="delSp modSp add del">
        <pc:chgData name="Francesco Della Beffa" userId="4db396e9bd9fdca3" providerId="LiveId" clId="{C7FFD5FC-15F8-485B-B63D-C0F356AA25C6}" dt="2020-06-17T06:03:09.388" v="1161" actId="2696"/>
        <pc:sldMkLst>
          <pc:docMk/>
          <pc:sldMk cId="1607859025" sldId="459"/>
        </pc:sldMkLst>
        <pc:spChg chg="mod">
          <ac:chgData name="Francesco Della Beffa" userId="4db396e9bd9fdca3" providerId="LiveId" clId="{C7FFD5FC-15F8-485B-B63D-C0F356AA25C6}" dt="2020-06-16T11:17:00.984" v="373" actId="6549"/>
          <ac:spMkLst>
            <pc:docMk/>
            <pc:sldMk cId="1607859025" sldId="459"/>
            <ac:spMk id="3" creationId="{00000000-0000-0000-0000-000000000000}"/>
          </ac:spMkLst>
        </pc:spChg>
        <pc:spChg chg="del">
          <ac:chgData name="Francesco Della Beffa" userId="4db396e9bd9fdca3" providerId="LiveId" clId="{C7FFD5FC-15F8-485B-B63D-C0F356AA25C6}" dt="2020-06-16T11:17:08.769" v="374" actId="478"/>
          <ac:spMkLst>
            <pc:docMk/>
            <pc:sldMk cId="1607859025" sldId="459"/>
            <ac:spMk id="4" creationId="{00000000-0000-0000-0000-000000000000}"/>
          </ac:spMkLst>
        </pc:spChg>
      </pc:sldChg>
      <pc:sldChg chg="delSp add del modNotesTx">
        <pc:chgData name="Francesco Della Beffa" userId="4db396e9bd9fdca3" providerId="LiveId" clId="{C7FFD5FC-15F8-485B-B63D-C0F356AA25C6}" dt="2020-06-17T06:03:54.674" v="1165" actId="2696"/>
        <pc:sldMkLst>
          <pc:docMk/>
          <pc:sldMk cId="2706031407" sldId="599"/>
        </pc:sldMkLst>
        <pc:spChg chg="del">
          <ac:chgData name="Francesco Della Beffa" userId="4db396e9bd9fdca3" providerId="LiveId" clId="{C7FFD5FC-15F8-485B-B63D-C0F356AA25C6}" dt="2020-06-16T11:23:24.847" v="425" actId="478"/>
          <ac:spMkLst>
            <pc:docMk/>
            <pc:sldMk cId="2706031407" sldId="599"/>
            <ac:spMk id="4" creationId="{00000000-0000-0000-0000-000000000000}"/>
          </ac:spMkLst>
        </pc:spChg>
      </pc:sldChg>
      <pc:sldChg chg="modSp add">
        <pc:chgData name="Francesco Della Beffa" userId="4db396e9bd9fdca3" providerId="LiveId" clId="{C7FFD5FC-15F8-485B-B63D-C0F356AA25C6}" dt="2020-06-17T06:28:00.319" v="1326" actId="12"/>
        <pc:sldMkLst>
          <pc:docMk/>
          <pc:sldMk cId="1058111036" sldId="600"/>
        </pc:sldMkLst>
        <pc:spChg chg="mod">
          <ac:chgData name="Francesco Della Beffa" userId="4db396e9bd9fdca3" providerId="LiveId" clId="{C7FFD5FC-15F8-485B-B63D-C0F356AA25C6}" dt="2020-06-17T06:28:00.319" v="1326" actId="12"/>
          <ac:spMkLst>
            <pc:docMk/>
            <pc:sldMk cId="1058111036" sldId="600"/>
            <ac:spMk id="3" creationId="{00000000-0000-0000-0000-000000000000}"/>
          </ac:spMkLst>
        </pc:spChg>
      </pc:sldChg>
      <pc:sldChg chg="add del">
        <pc:chgData name="Francesco Della Beffa" userId="4db396e9bd9fdca3" providerId="LiveId" clId="{C7FFD5FC-15F8-485B-B63D-C0F356AA25C6}" dt="2020-06-16T11:56:17.768" v="556" actId="2696"/>
        <pc:sldMkLst>
          <pc:docMk/>
          <pc:sldMk cId="1473851138" sldId="600"/>
        </pc:sldMkLst>
      </pc:sldChg>
      <pc:sldChg chg="add del">
        <pc:chgData name="Francesco Della Beffa" userId="4db396e9bd9fdca3" providerId="LiveId" clId="{C7FFD5FC-15F8-485B-B63D-C0F356AA25C6}" dt="2020-06-16T11:36:31.495" v="482"/>
        <pc:sldMkLst>
          <pc:docMk/>
          <pc:sldMk cId="1917814296" sldId="600"/>
        </pc:sldMkLst>
      </pc:sldChg>
      <pc:sldChg chg="addSp delSp modSp add">
        <pc:chgData name="Francesco Della Beffa" userId="4db396e9bd9fdca3" providerId="LiveId" clId="{C7FFD5FC-15F8-485B-B63D-C0F356AA25C6}" dt="2020-06-16T14:39:38.903" v="1145" actId="572"/>
        <pc:sldMkLst>
          <pc:docMk/>
          <pc:sldMk cId="1142265004" sldId="601"/>
        </pc:sldMkLst>
        <pc:spChg chg="del">
          <ac:chgData name="Francesco Della Beffa" userId="4db396e9bd9fdca3" providerId="LiveId" clId="{C7FFD5FC-15F8-485B-B63D-C0F356AA25C6}" dt="2020-06-16T14:32:11.917" v="1056" actId="478"/>
          <ac:spMkLst>
            <pc:docMk/>
            <pc:sldMk cId="1142265004" sldId="601"/>
            <ac:spMk id="4" creationId="{00000000-0000-0000-0000-000000000000}"/>
          </ac:spMkLst>
        </pc:spChg>
        <pc:graphicFrameChg chg="add mod modGraphic">
          <ac:chgData name="Francesco Della Beffa" userId="4db396e9bd9fdca3" providerId="LiveId" clId="{C7FFD5FC-15F8-485B-B63D-C0F356AA25C6}" dt="2020-06-16T14:39:38.903" v="1145" actId="572"/>
          <ac:graphicFrameMkLst>
            <pc:docMk/>
            <pc:sldMk cId="1142265004" sldId="601"/>
            <ac:graphicFrameMk id="3" creationId="{55C3EAF0-2FA5-4E4B-BD3F-8DC4B728539B}"/>
          </ac:graphicFrameMkLst>
        </pc:graphicFrameChg>
        <pc:graphicFrameChg chg="mod modGraphic">
          <ac:chgData name="Francesco Della Beffa" userId="4db396e9bd9fdca3" providerId="LiveId" clId="{C7FFD5FC-15F8-485B-B63D-C0F356AA25C6}" dt="2020-06-16T14:37:29.498" v="1133"/>
          <ac:graphicFrameMkLst>
            <pc:docMk/>
            <pc:sldMk cId="1142265004" sldId="601"/>
            <ac:graphicFrameMk id="6" creationId="{00000000-0000-0000-0000-000000000000}"/>
          </ac:graphicFrameMkLst>
        </pc:graphicFrameChg>
        <pc:picChg chg="del mod">
          <ac:chgData name="Francesco Della Beffa" userId="4db396e9bd9fdca3" providerId="LiveId" clId="{C7FFD5FC-15F8-485B-B63D-C0F356AA25C6}" dt="2020-06-16T14:33:24.975" v="1070" actId="478"/>
          <ac:picMkLst>
            <pc:docMk/>
            <pc:sldMk cId="1142265004" sldId="601"/>
            <ac:picMk id="1027" creationId="{00000000-0000-0000-0000-000000000000}"/>
          </ac:picMkLst>
        </pc:picChg>
      </pc:sldChg>
    </pc:docChg>
  </pc:docChgLst>
  <pc:docChgLst>
    <pc:chgData name="Francesco Della Beffa" userId="4db396e9bd9fdca3" providerId="LiveId" clId="{0B206D62-AABD-41AA-B9F4-E775CC47D18A}"/>
    <pc:docChg chg="modSld">
      <pc:chgData name="Francesco Della Beffa" userId="4db396e9bd9fdca3" providerId="LiveId" clId="{0B206D62-AABD-41AA-B9F4-E775CC47D18A}" dt="2020-06-15T08:52:31.092" v="2" actId="108"/>
      <pc:docMkLst>
        <pc:docMk/>
      </pc:docMkLst>
      <pc:sldChg chg="modSp">
        <pc:chgData name="Francesco Della Beffa" userId="4db396e9bd9fdca3" providerId="LiveId" clId="{0B206D62-AABD-41AA-B9F4-E775CC47D18A}" dt="2020-06-15T08:52:31.092" v="2" actId="108"/>
        <pc:sldMkLst>
          <pc:docMk/>
          <pc:sldMk cId="3029873621" sldId="270"/>
        </pc:sldMkLst>
        <pc:spChg chg="mod">
          <ac:chgData name="Francesco Della Beffa" userId="4db396e9bd9fdca3" providerId="LiveId" clId="{0B206D62-AABD-41AA-B9F4-E775CC47D18A}" dt="2020-06-15T08:52:31.092" v="2" actId="108"/>
          <ac:spMkLst>
            <pc:docMk/>
            <pc:sldMk cId="3029873621" sldId="270"/>
            <ac:spMk id="3" creationId="{00000000-0000-0000-0000-000000000000}"/>
          </ac:spMkLst>
        </pc:spChg>
      </pc:sldChg>
    </pc:docChg>
  </pc:docChgLst>
  <pc:docChgLst>
    <pc:chgData name="Francesco Della Beffa" userId="4db396e9bd9fdca3" providerId="LiveId" clId="{18A6E0CA-AC04-40B9-8E67-850BBE7A4A0E}"/>
    <pc:docChg chg="undo custSel addSld delSld modSld">
      <pc:chgData name="Francesco Della Beffa" userId="4db396e9bd9fdca3" providerId="LiveId" clId="{18A6E0CA-AC04-40B9-8E67-850BBE7A4A0E}" dt="2020-06-16T08:54:33.832" v="1303"/>
      <pc:docMkLst>
        <pc:docMk/>
      </pc:docMkLst>
      <pc:sldChg chg="addSp modSp">
        <pc:chgData name="Francesco Della Beffa" userId="4db396e9bd9fdca3" providerId="LiveId" clId="{18A6E0CA-AC04-40B9-8E67-850BBE7A4A0E}" dt="2020-06-15T09:01:11.151" v="73" actId="114"/>
        <pc:sldMkLst>
          <pc:docMk/>
          <pc:sldMk cId="0" sldId="261"/>
        </pc:sldMkLst>
        <pc:spChg chg="mod">
          <ac:chgData name="Francesco Della Beffa" userId="4db396e9bd9fdca3" providerId="LiveId" clId="{18A6E0CA-AC04-40B9-8E67-850BBE7A4A0E}" dt="2020-06-15T08:59:35.499" v="67" actId="20577"/>
          <ac:spMkLst>
            <pc:docMk/>
            <pc:sldMk cId="0" sldId="261"/>
            <ac:spMk id="3" creationId="{00000000-0000-0000-0000-000000000000}"/>
          </ac:spMkLst>
        </pc:spChg>
        <pc:spChg chg="add mod">
          <ac:chgData name="Francesco Della Beffa" userId="4db396e9bd9fdca3" providerId="LiveId" clId="{18A6E0CA-AC04-40B9-8E67-850BBE7A4A0E}" dt="2020-06-15T09:01:11.151" v="73" actId="114"/>
          <ac:spMkLst>
            <pc:docMk/>
            <pc:sldMk cId="0" sldId="261"/>
            <ac:spMk id="4" creationId="{D3D04CA4-4265-46A9-995E-0BE8B78DB6E7}"/>
          </ac:spMkLst>
        </pc:spChg>
      </pc:sldChg>
      <pc:sldChg chg="del">
        <pc:chgData name="Francesco Della Beffa" userId="4db396e9bd9fdca3" providerId="LiveId" clId="{18A6E0CA-AC04-40B9-8E67-850BBE7A4A0E}" dt="2020-06-15T09:00:05.228" v="68" actId="2696"/>
        <pc:sldMkLst>
          <pc:docMk/>
          <pc:sldMk cId="3510361662" sldId="265"/>
        </pc:sldMkLst>
      </pc:sldChg>
      <pc:sldChg chg="modSp add del">
        <pc:chgData name="Francesco Della Beffa" userId="4db396e9bd9fdca3" providerId="LiveId" clId="{18A6E0CA-AC04-40B9-8E67-850BBE7A4A0E}" dt="2020-06-15T09:08:38.121" v="77" actId="2696"/>
        <pc:sldMkLst>
          <pc:docMk/>
          <pc:sldMk cId="1103728676" sldId="268"/>
        </pc:sldMkLst>
        <pc:spChg chg="mod">
          <ac:chgData name="Francesco Della Beffa" userId="4db396e9bd9fdca3" providerId="LiveId" clId="{18A6E0CA-AC04-40B9-8E67-850BBE7A4A0E}" dt="2020-06-15T09:04:06.590" v="75" actId="6549"/>
          <ac:spMkLst>
            <pc:docMk/>
            <pc:sldMk cId="1103728676" sldId="268"/>
            <ac:spMk id="3" creationId="{00000000-0000-0000-0000-000000000000}"/>
          </ac:spMkLst>
        </pc:spChg>
      </pc:sldChg>
      <pc:sldChg chg="modSp add">
        <pc:chgData name="Francesco Della Beffa" userId="4db396e9bd9fdca3" providerId="LiveId" clId="{18A6E0CA-AC04-40B9-8E67-850BBE7A4A0E}" dt="2020-06-15T09:10:14.197" v="105" actId="108"/>
        <pc:sldMkLst>
          <pc:docMk/>
          <pc:sldMk cId="3089271485" sldId="269"/>
        </pc:sldMkLst>
        <pc:spChg chg="mod">
          <ac:chgData name="Francesco Della Beffa" userId="4db396e9bd9fdca3" providerId="LiveId" clId="{18A6E0CA-AC04-40B9-8E67-850BBE7A4A0E}" dt="2020-06-15T09:10:14.197" v="105" actId="108"/>
          <ac:spMkLst>
            <pc:docMk/>
            <pc:sldMk cId="3089271485" sldId="269"/>
            <ac:spMk id="3" creationId="{00000000-0000-0000-0000-000000000000}"/>
          </ac:spMkLst>
        </pc:spChg>
      </pc:sldChg>
      <pc:sldChg chg="modSp">
        <pc:chgData name="Francesco Della Beffa" userId="4db396e9bd9fdca3" providerId="LiveId" clId="{18A6E0CA-AC04-40B9-8E67-850BBE7A4A0E}" dt="2020-06-16T08:54:33.832" v="1303"/>
        <pc:sldMkLst>
          <pc:docMk/>
          <pc:sldMk cId="3029873621" sldId="270"/>
        </pc:sldMkLst>
        <pc:spChg chg="mod">
          <ac:chgData name="Francesco Della Beffa" userId="4db396e9bd9fdca3" providerId="LiveId" clId="{18A6E0CA-AC04-40B9-8E67-850BBE7A4A0E}" dt="2020-06-16T08:54:33.832" v="1303"/>
          <ac:spMkLst>
            <pc:docMk/>
            <pc:sldMk cId="3029873621" sldId="270"/>
            <ac:spMk id="3" creationId="{00000000-0000-0000-0000-000000000000}"/>
          </ac:spMkLst>
        </pc:spChg>
      </pc:sldChg>
      <pc:sldChg chg="modSp add">
        <pc:chgData name="Francesco Della Beffa" userId="4db396e9bd9fdca3" providerId="LiveId" clId="{18A6E0CA-AC04-40B9-8E67-850BBE7A4A0E}" dt="2020-06-16T07:11:59.858" v="1060" actId="20577"/>
        <pc:sldMkLst>
          <pc:docMk/>
          <pc:sldMk cId="219164599" sldId="271"/>
        </pc:sldMkLst>
        <pc:graphicFrameChg chg="mod modGraphic">
          <ac:chgData name="Francesco Della Beffa" userId="4db396e9bd9fdca3" providerId="LiveId" clId="{18A6E0CA-AC04-40B9-8E67-850BBE7A4A0E}" dt="2020-06-16T07:11:59.858" v="1060" actId="20577"/>
          <ac:graphicFrameMkLst>
            <pc:docMk/>
            <pc:sldMk cId="219164599" sldId="271"/>
            <ac:graphicFrameMk id="5" creationId="{470ED54A-9AA4-487A-9D59-7B5F856060EF}"/>
          </ac:graphicFrameMkLst>
        </pc:graphicFrameChg>
        <pc:cxnChg chg="mod">
          <ac:chgData name="Francesco Della Beffa" userId="4db396e9bd9fdca3" providerId="LiveId" clId="{18A6E0CA-AC04-40B9-8E67-850BBE7A4A0E}" dt="2020-06-16T07:09:37.150" v="1013" actId="14100"/>
          <ac:cxnSpMkLst>
            <pc:docMk/>
            <pc:sldMk cId="219164599" sldId="271"/>
            <ac:cxnSpMk id="13" creationId="{2F7EF722-D0F9-49D8-9E15-E8FF2A528297}"/>
          </ac:cxnSpMkLst>
        </pc:cxnChg>
        <pc:cxnChg chg="mod">
          <ac:chgData name="Francesco Della Beffa" userId="4db396e9bd9fdca3" providerId="LiveId" clId="{18A6E0CA-AC04-40B9-8E67-850BBE7A4A0E}" dt="2020-06-16T07:09:22.597" v="1012" actId="14100"/>
          <ac:cxnSpMkLst>
            <pc:docMk/>
            <pc:sldMk cId="219164599" sldId="271"/>
            <ac:cxnSpMk id="21" creationId="{DB6F6A00-14EE-4404-B69F-C4223F0DAEE9}"/>
          </ac:cxnSpMkLst>
        </pc:cxnChg>
        <pc:cxnChg chg="mod">
          <ac:chgData name="Francesco Della Beffa" userId="4db396e9bd9fdca3" providerId="LiveId" clId="{18A6E0CA-AC04-40B9-8E67-850BBE7A4A0E}" dt="2020-06-16T07:08:56.453" v="1011" actId="14100"/>
          <ac:cxnSpMkLst>
            <pc:docMk/>
            <pc:sldMk cId="219164599" sldId="271"/>
            <ac:cxnSpMk id="31" creationId="{189A1A75-BAF6-4391-8A0A-3DA9E16476F8}"/>
          </ac:cxnSpMkLst>
        </pc:cxnChg>
      </pc:sldChg>
      <pc:sldChg chg="del">
        <pc:chgData name="Francesco Della Beffa" userId="4db396e9bd9fdca3" providerId="LiveId" clId="{18A6E0CA-AC04-40B9-8E67-850BBE7A4A0E}" dt="2020-06-15T08:56:54.712" v="55" actId="2696"/>
        <pc:sldMkLst>
          <pc:docMk/>
          <pc:sldMk cId="3592278624" sldId="271"/>
        </pc:sldMkLst>
      </pc:sldChg>
      <pc:sldChg chg="del">
        <pc:chgData name="Francesco Della Beffa" userId="4db396e9bd9fdca3" providerId="LiveId" clId="{18A6E0CA-AC04-40B9-8E67-850BBE7A4A0E}" dt="2020-06-15T08:56:54.762" v="56" actId="2696"/>
        <pc:sldMkLst>
          <pc:docMk/>
          <pc:sldMk cId="389310079" sldId="272"/>
        </pc:sldMkLst>
      </pc:sldChg>
      <pc:sldChg chg="modSp add">
        <pc:chgData name="Francesco Della Beffa" userId="4db396e9bd9fdca3" providerId="LiveId" clId="{18A6E0CA-AC04-40B9-8E67-850BBE7A4A0E}" dt="2020-06-16T07:33:43.251" v="1301" actId="20577"/>
        <pc:sldMkLst>
          <pc:docMk/>
          <pc:sldMk cId="3319129405" sldId="272"/>
        </pc:sldMkLst>
        <pc:spChg chg="mod">
          <ac:chgData name="Francesco Della Beffa" userId="4db396e9bd9fdca3" providerId="LiveId" clId="{18A6E0CA-AC04-40B9-8E67-850BBE7A4A0E}" dt="2020-06-16T07:33:43.251" v="1301" actId="20577"/>
          <ac:spMkLst>
            <pc:docMk/>
            <pc:sldMk cId="3319129405" sldId="272"/>
            <ac:spMk id="3" creationId="{00000000-0000-0000-0000-000000000000}"/>
          </ac:spMkLst>
        </pc:spChg>
      </pc:sldChg>
      <pc:sldChg chg="add del">
        <pc:chgData name="Francesco Della Beffa" userId="4db396e9bd9fdca3" providerId="LiveId" clId="{18A6E0CA-AC04-40B9-8E67-850BBE7A4A0E}" dt="2020-06-15T10:04:07.130" v="558" actId="2696"/>
        <pc:sldMkLst>
          <pc:docMk/>
          <pc:sldMk cId="359271720" sldId="273"/>
        </pc:sldMkLst>
      </pc:sldChg>
      <pc:sldChg chg="del">
        <pc:chgData name="Francesco Della Beffa" userId="4db396e9bd9fdca3" providerId="LiveId" clId="{18A6E0CA-AC04-40B9-8E67-850BBE7A4A0E}" dt="2020-06-15T08:56:54.830" v="57" actId="2696"/>
        <pc:sldMkLst>
          <pc:docMk/>
          <pc:sldMk cId="550768992" sldId="273"/>
        </pc:sldMkLst>
      </pc:sldChg>
      <pc:sldChg chg="del">
        <pc:chgData name="Francesco Della Beffa" userId="4db396e9bd9fdca3" providerId="LiveId" clId="{18A6E0CA-AC04-40B9-8E67-850BBE7A4A0E}" dt="2020-06-15T08:56:54.863" v="58" actId="2696"/>
        <pc:sldMkLst>
          <pc:docMk/>
          <pc:sldMk cId="505058831" sldId="274"/>
        </pc:sldMkLst>
      </pc:sldChg>
      <pc:sldChg chg="add del">
        <pc:chgData name="Francesco Della Beffa" userId="4db396e9bd9fdca3" providerId="LiveId" clId="{18A6E0CA-AC04-40B9-8E67-850BBE7A4A0E}" dt="2020-06-16T05:50:04.459" v="775" actId="2696"/>
        <pc:sldMkLst>
          <pc:docMk/>
          <pc:sldMk cId="1815883807" sldId="274"/>
        </pc:sldMkLst>
      </pc:sldChg>
      <pc:sldChg chg="del">
        <pc:chgData name="Francesco Della Beffa" userId="4db396e9bd9fdca3" providerId="LiveId" clId="{18A6E0CA-AC04-40B9-8E67-850BBE7A4A0E}" dt="2020-06-15T08:56:54.896" v="59" actId="2696"/>
        <pc:sldMkLst>
          <pc:docMk/>
          <pc:sldMk cId="2486225068" sldId="275"/>
        </pc:sldMkLst>
      </pc:sldChg>
      <pc:sldChg chg="add">
        <pc:chgData name="Francesco Della Beffa" userId="4db396e9bd9fdca3" providerId="LiveId" clId="{18A6E0CA-AC04-40B9-8E67-850BBE7A4A0E}" dt="2020-06-15T09:00:05.991" v="69"/>
        <pc:sldMkLst>
          <pc:docMk/>
          <pc:sldMk cId="3959806613" sldId="275"/>
        </pc:sldMkLst>
      </pc:sldChg>
      <pc:sldChg chg="del">
        <pc:chgData name="Francesco Della Beffa" userId="4db396e9bd9fdca3" providerId="LiveId" clId="{18A6E0CA-AC04-40B9-8E67-850BBE7A4A0E}" dt="2020-06-15T08:56:54.946" v="60" actId="2696"/>
        <pc:sldMkLst>
          <pc:docMk/>
          <pc:sldMk cId="339145921" sldId="276"/>
        </pc:sldMkLst>
      </pc:sldChg>
      <pc:sldChg chg="del">
        <pc:chgData name="Francesco Della Beffa" userId="4db396e9bd9fdca3" providerId="LiveId" clId="{18A6E0CA-AC04-40B9-8E67-850BBE7A4A0E}" dt="2020-06-15T08:56:54.980" v="61" actId="2696"/>
        <pc:sldMkLst>
          <pc:docMk/>
          <pc:sldMk cId="3122557185" sldId="277"/>
        </pc:sldMkLst>
      </pc:sldChg>
      <pc:sldChg chg="del">
        <pc:chgData name="Francesco Della Beffa" userId="4db396e9bd9fdca3" providerId="LiveId" clId="{18A6E0CA-AC04-40B9-8E67-850BBE7A4A0E}" dt="2020-06-15T08:56:55.029" v="62" actId="2696"/>
        <pc:sldMkLst>
          <pc:docMk/>
          <pc:sldMk cId="1295878392" sldId="278"/>
        </pc:sldMkLst>
      </pc:sldChg>
      <pc:sldChg chg="addSp delSp modSp add">
        <pc:chgData name="Francesco Della Beffa" userId="4db396e9bd9fdca3" providerId="LiveId" clId="{18A6E0CA-AC04-40B9-8E67-850BBE7A4A0E}" dt="2020-06-15T09:25:35.744" v="264" actId="207"/>
        <pc:sldMkLst>
          <pc:docMk/>
          <pc:sldMk cId="1954931038" sldId="289"/>
        </pc:sldMkLst>
        <pc:spChg chg="mod">
          <ac:chgData name="Francesco Della Beffa" userId="4db396e9bd9fdca3" providerId="LiveId" clId="{18A6E0CA-AC04-40B9-8E67-850BBE7A4A0E}" dt="2020-06-15T09:10:50.813" v="120" actId="20577"/>
          <ac:spMkLst>
            <pc:docMk/>
            <pc:sldMk cId="1954931038" sldId="289"/>
            <ac:spMk id="2" creationId="{00000000-0000-0000-0000-000000000000}"/>
          </ac:spMkLst>
        </pc:spChg>
        <pc:spChg chg="mod">
          <ac:chgData name="Francesco Della Beffa" userId="4db396e9bd9fdca3" providerId="LiveId" clId="{18A6E0CA-AC04-40B9-8E67-850BBE7A4A0E}" dt="2020-06-15T09:13:07.982" v="146" actId="12"/>
          <ac:spMkLst>
            <pc:docMk/>
            <pc:sldMk cId="1954931038" sldId="289"/>
            <ac:spMk id="3" creationId="{00000000-0000-0000-0000-000000000000}"/>
          </ac:spMkLst>
        </pc:spChg>
        <pc:spChg chg="add mod">
          <ac:chgData name="Francesco Della Beffa" userId="4db396e9bd9fdca3" providerId="LiveId" clId="{18A6E0CA-AC04-40B9-8E67-850BBE7A4A0E}" dt="2020-06-15T09:25:31.458" v="263" actId="207"/>
          <ac:spMkLst>
            <pc:docMk/>
            <pc:sldMk cId="1954931038" sldId="289"/>
            <ac:spMk id="4" creationId="{8F75D6A7-B8F2-4C41-AC06-971BF22FCAA1}"/>
          </ac:spMkLst>
        </pc:spChg>
        <pc:spChg chg="del">
          <ac:chgData name="Francesco Della Beffa" userId="4db396e9bd9fdca3" providerId="LiveId" clId="{18A6E0CA-AC04-40B9-8E67-850BBE7A4A0E}" dt="2020-06-15T09:13:53.710" v="147" actId="478"/>
          <ac:spMkLst>
            <pc:docMk/>
            <pc:sldMk cId="1954931038" sldId="289"/>
            <ac:spMk id="5" creationId="{00000000-0000-0000-0000-000000000000}"/>
          </ac:spMkLst>
        </pc:spChg>
        <pc:spChg chg="add mod">
          <ac:chgData name="Francesco Della Beffa" userId="4db396e9bd9fdca3" providerId="LiveId" clId="{18A6E0CA-AC04-40B9-8E67-850BBE7A4A0E}" dt="2020-06-15T09:25:35.744" v="264" actId="207"/>
          <ac:spMkLst>
            <pc:docMk/>
            <pc:sldMk cId="1954931038" sldId="289"/>
            <ac:spMk id="10" creationId="{839C46A6-6CB9-4D90-A0FA-8BAFF080F8F6}"/>
          </ac:spMkLst>
        </pc:spChg>
        <pc:graphicFrameChg chg="add del mod">
          <ac:chgData name="Francesco Della Beffa" userId="4db396e9bd9fdca3" providerId="LiveId" clId="{18A6E0CA-AC04-40B9-8E67-850BBE7A4A0E}" dt="2020-06-15T09:20:47.505" v="165" actId="478"/>
          <ac:graphicFrameMkLst>
            <pc:docMk/>
            <pc:sldMk cId="1954931038" sldId="289"/>
            <ac:graphicFrameMk id="6" creationId="{BDC3FEE3-42D3-44EE-A493-89C1808438A7}"/>
          </ac:graphicFrameMkLst>
        </pc:graphicFrameChg>
        <pc:graphicFrameChg chg="add del mod">
          <ac:chgData name="Francesco Della Beffa" userId="4db396e9bd9fdca3" providerId="LiveId" clId="{18A6E0CA-AC04-40B9-8E67-850BBE7A4A0E}" dt="2020-06-15T09:20:47.505" v="165" actId="478"/>
          <ac:graphicFrameMkLst>
            <pc:docMk/>
            <pc:sldMk cId="1954931038" sldId="289"/>
            <ac:graphicFrameMk id="7" creationId="{9341423F-216F-46A5-997C-A25365C09636}"/>
          </ac:graphicFrameMkLst>
        </pc:graphicFrameChg>
        <pc:graphicFrameChg chg="add mod">
          <ac:chgData name="Francesco Della Beffa" userId="4db396e9bd9fdca3" providerId="LiveId" clId="{18A6E0CA-AC04-40B9-8E67-850BBE7A4A0E}" dt="2020-06-15T09:25:01.339" v="261" actId="12788"/>
          <ac:graphicFrameMkLst>
            <pc:docMk/>
            <pc:sldMk cId="1954931038" sldId="289"/>
            <ac:graphicFrameMk id="8" creationId="{BDC3FEE3-42D3-44EE-A493-89C1808438A7}"/>
          </ac:graphicFrameMkLst>
        </pc:graphicFrameChg>
        <pc:graphicFrameChg chg="add mod">
          <ac:chgData name="Francesco Della Beffa" userId="4db396e9bd9fdca3" providerId="LiveId" clId="{18A6E0CA-AC04-40B9-8E67-850BBE7A4A0E}" dt="2020-06-15T09:25:06.008" v="262" actId="12788"/>
          <ac:graphicFrameMkLst>
            <pc:docMk/>
            <pc:sldMk cId="1954931038" sldId="289"/>
            <ac:graphicFrameMk id="9" creationId="{9341423F-216F-46A5-997C-A25365C09636}"/>
          </ac:graphicFrameMkLst>
        </pc:graphicFrameChg>
      </pc:sldChg>
      <pc:sldChg chg="addSp delSp modSp add">
        <pc:chgData name="Francesco Della Beffa" userId="4db396e9bd9fdca3" providerId="LiveId" clId="{18A6E0CA-AC04-40B9-8E67-850BBE7A4A0E}" dt="2020-06-15T09:55:04.557" v="514" actId="20577"/>
        <pc:sldMkLst>
          <pc:docMk/>
          <pc:sldMk cId="3374991275" sldId="290"/>
        </pc:sldMkLst>
        <pc:spChg chg="mod">
          <ac:chgData name="Francesco Della Beffa" userId="4db396e9bd9fdca3" providerId="LiveId" clId="{18A6E0CA-AC04-40B9-8E67-850BBE7A4A0E}" dt="2020-06-15T09:55:04.557" v="514" actId="20577"/>
          <ac:spMkLst>
            <pc:docMk/>
            <pc:sldMk cId="3374991275" sldId="290"/>
            <ac:spMk id="3" creationId="{00000000-0000-0000-0000-000000000000}"/>
          </ac:spMkLst>
        </pc:spChg>
        <pc:spChg chg="del">
          <ac:chgData name="Francesco Della Beffa" userId="4db396e9bd9fdca3" providerId="LiveId" clId="{18A6E0CA-AC04-40B9-8E67-850BBE7A4A0E}" dt="2020-06-15T09:14:00.395" v="148" actId="478"/>
          <ac:spMkLst>
            <pc:docMk/>
            <pc:sldMk cId="3374991275" sldId="290"/>
            <ac:spMk id="5" creationId="{00000000-0000-0000-0000-000000000000}"/>
          </ac:spMkLst>
        </pc:spChg>
        <pc:picChg chg="add">
          <ac:chgData name="Francesco Della Beffa" userId="4db396e9bd9fdca3" providerId="LiveId" clId="{18A6E0CA-AC04-40B9-8E67-850BBE7A4A0E}" dt="2020-06-15T09:30:32.224" v="265"/>
          <ac:picMkLst>
            <pc:docMk/>
            <pc:sldMk cId="3374991275" sldId="290"/>
            <ac:picMk id="6" creationId="{CC8F1F4D-58B0-43D3-8C0D-3EE1C51FE12A}"/>
          </ac:picMkLst>
        </pc:picChg>
      </pc:sldChg>
      <pc:sldChg chg="addSp delSp modSp add">
        <pc:chgData name="Francesco Della Beffa" userId="4db396e9bd9fdca3" providerId="LiveId" clId="{18A6E0CA-AC04-40B9-8E67-850BBE7A4A0E}" dt="2020-06-16T05:38:21.290" v="727" actId="207"/>
        <pc:sldMkLst>
          <pc:docMk/>
          <pc:sldMk cId="1893931417" sldId="291"/>
        </pc:sldMkLst>
        <pc:spChg chg="add del mod">
          <ac:chgData name="Francesco Della Beffa" userId="4db396e9bd9fdca3" providerId="LiveId" clId="{18A6E0CA-AC04-40B9-8E67-850BBE7A4A0E}" dt="2020-06-15T09:48:57.265" v="440" actId="478"/>
          <ac:spMkLst>
            <pc:docMk/>
            <pc:sldMk cId="1893931417" sldId="291"/>
            <ac:spMk id="3" creationId="{CEDF1BB6-ED1D-4AE6-B50B-1E1CB988C415}"/>
          </ac:spMkLst>
        </pc:spChg>
        <pc:spChg chg="add mod ord">
          <ac:chgData name="Francesco Della Beffa" userId="4db396e9bd9fdca3" providerId="LiveId" clId="{18A6E0CA-AC04-40B9-8E67-850BBE7A4A0E}" dt="2020-06-16T05:37:46.400" v="723" actId="6549"/>
          <ac:spMkLst>
            <pc:docMk/>
            <pc:sldMk cId="1893931417" sldId="291"/>
            <ac:spMk id="7" creationId="{BF6C8236-FBC3-4FCE-9712-6A30115C05FF}"/>
          </ac:spMkLst>
        </pc:spChg>
        <pc:spChg chg="add del">
          <ac:chgData name="Francesco Della Beffa" userId="4db396e9bd9fdca3" providerId="LiveId" clId="{18A6E0CA-AC04-40B9-8E67-850BBE7A4A0E}" dt="2020-06-16T05:31:26.642" v="660"/>
          <ac:spMkLst>
            <pc:docMk/>
            <pc:sldMk cId="1893931417" sldId="291"/>
            <ac:spMk id="8" creationId="{80F4E837-50DE-43B8-A9C9-761A8007EA2B}"/>
          </ac:spMkLst>
        </pc:spChg>
        <pc:graphicFrameChg chg="del">
          <ac:chgData name="Francesco Della Beffa" userId="4db396e9bd9fdca3" providerId="LiveId" clId="{18A6E0CA-AC04-40B9-8E67-850BBE7A4A0E}" dt="2020-06-15T09:39:24.129" v="317" actId="478"/>
          <ac:graphicFrameMkLst>
            <pc:docMk/>
            <pc:sldMk cId="1893931417" sldId="291"/>
            <ac:graphicFrameMk id="4" creationId="{00000000-0000-0000-0000-000000000000}"/>
          </ac:graphicFrameMkLst>
        </pc:graphicFrameChg>
        <pc:graphicFrameChg chg="mod modGraphic">
          <ac:chgData name="Francesco Della Beffa" userId="4db396e9bd9fdca3" providerId="LiveId" clId="{18A6E0CA-AC04-40B9-8E67-850BBE7A4A0E}" dt="2020-06-16T05:38:21.290" v="727" actId="207"/>
          <ac:graphicFrameMkLst>
            <pc:docMk/>
            <pc:sldMk cId="1893931417" sldId="291"/>
            <ac:graphicFrameMk id="6" creationId="{00000000-0000-0000-0000-000000000000}"/>
          </ac:graphicFrameMkLst>
        </pc:graphicFrameChg>
        <pc:graphicFrameChg chg="add del mod">
          <ac:chgData name="Francesco Della Beffa" userId="4db396e9bd9fdca3" providerId="LiveId" clId="{18A6E0CA-AC04-40B9-8E67-850BBE7A4A0E}" dt="2020-06-16T05:35:23.503" v="671" actId="478"/>
          <ac:graphicFrameMkLst>
            <pc:docMk/>
            <pc:sldMk cId="1893931417" sldId="291"/>
            <ac:graphicFrameMk id="10" creationId="{ED226BCD-75E4-4991-BFA5-616B3EBAD5DA}"/>
          </ac:graphicFrameMkLst>
        </pc:graphicFrameChg>
        <pc:picChg chg="add del mod">
          <ac:chgData name="Francesco Della Beffa" userId="4db396e9bd9fdca3" providerId="LiveId" clId="{18A6E0CA-AC04-40B9-8E67-850BBE7A4A0E}" dt="2020-06-16T05:32:09.759" v="665" actId="478"/>
          <ac:picMkLst>
            <pc:docMk/>
            <pc:sldMk cId="1893931417" sldId="291"/>
            <ac:picMk id="9" creationId="{9B1B6033-8858-450A-BBB7-C7B22D844101}"/>
          </ac:picMkLst>
        </pc:picChg>
      </pc:sldChg>
      <pc:sldChg chg="addSp delSp modSp add">
        <pc:chgData name="Francesco Della Beffa" userId="4db396e9bd9fdca3" providerId="LiveId" clId="{18A6E0CA-AC04-40B9-8E67-850BBE7A4A0E}" dt="2020-06-16T05:40:46.106" v="731" actId="3064"/>
        <pc:sldMkLst>
          <pc:docMk/>
          <pc:sldMk cId="3889754823" sldId="292"/>
        </pc:sldMkLst>
        <pc:spChg chg="mod">
          <ac:chgData name="Francesco Della Beffa" userId="4db396e9bd9fdca3" providerId="LiveId" clId="{18A6E0CA-AC04-40B9-8E67-850BBE7A4A0E}" dt="2020-06-15T10:04:21.481" v="574" actId="20577"/>
          <ac:spMkLst>
            <pc:docMk/>
            <pc:sldMk cId="3889754823" sldId="292"/>
            <ac:spMk id="2" creationId="{00000000-0000-0000-0000-000000000000}"/>
          </ac:spMkLst>
        </pc:spChg>
        <pc:spChg chg="mod">
          <ac:chgData name="Francesco Della Beffa" userId="4db396e9bd9fdca3" providerId="LiveId" clId="{18A6E0CA-AC04-40B9-8E67-850BBE7A4A0E}" dt="2020-06-15T10:07:02.604" v="625"/>
          <ac:spMkLst>
            <pc:docMk/>
            <pc:sldMk cId="3889754823" sldId="292"/>
            <ac:spMk id="3" creationId="{00000000-0000-0000-0000-000000000000}"/>
          </ac:spMkLst>
        </pc:spChg>
        <pc:spChg chg="del">
          <ac:chgData name="Francesco Della Beffa" userId="4db396e9bd9fdca3" providerId="LiveId" clId="{18A6E0CA-AC04-40B9-8E67-850BBE7A4A0E}" dt="2020-06-15T09:59:41.642" v="546" actId="478"/>
          <ac:spMkLst>
            <pc:docMk/>
            <pc:sldMk cId="3889754823" sldId="292"/>
            <ac:spMk id="5" creationId="{00000000-0000-0000-0000-000000000000}"/>
          </ac:spMkLst>
        </pc:spChg>
        <pc:graphicFrameChg chg="add mod modGraphic">
          <ac:chgData name="Francesco Della Beffa" userId="4db396e9bd9fdca3" providerId="LiveId" clId="{18A6E0CA-AC04-40B9-8E67-850BBE7A4A0E}" dt="2020-06-16T05:40:46.106" v="731" actId="3064"/>
          <ac:graphicFrameMkLst>
            <pc:docMk/>
            <pc:sldMk cId="3889754823" sldId="292"/>
            <ac:graphicFrameMk id="7" creationId="{44E532F2-3E16-458B-837C-BCCFA9563F0C}"/>
          </ac:graphicFrameMkLst>
        </pc:graphicFrameChg>
        <pc:graphicFrameChg chg="add mod">
          <ac:chgData name="Francesco Della Beffa" userId="4db396e9bd9fdca3" providerId="LiveId" clId="{18A6E0CA-AC04-40B9-8E67-850BBE7A4A0E}" dt="2020-06-15T10:13:37.244" v="652" actId="1076"/>
          <ac:graphicFrameMkLst>
            <pc:docMk/>
            <pc:sldMk cId="3889754823" sldId="292"/>
            <ac:graphicFrameMk id="8" creationId="{B13E106F-F87B-45CE-886F-739881F0F4E0}"/>
          </ac:graphicFrameMkLst>
        </pc:graphicFrameChg>
        <pc:graphicFrameChg chg="add mod">
          <ac:chgData name="Francesco Della Beffa" userId="4db396e9bd9fdca3" providerId="LiveId" clId="{18A6E0CA-AC04-40B9-8E67-850BBE7A4A0E}" dt="2020-06-15T10:13:37.244" v="652" actId="1076"/>
          <ac:graphicFrameMkLst>
            <pc:docMk/>
            <pc:sldMk cId="3889754823" sldId="292"/>
            <ac:graphicFrameMk id="9" creationId="{AD855CEE-AD53-4EB4-85BF-D290730E5688}"/>
          </ac:graphicFrameMkLst>
        </pc:graphicFrameChg>
        <pc:graphicFrameChg chg="add mod">
          <ac:chgData name="Francesco Della Beffa" userId="4db396e9bd9fdca3" providerId="LiveId" clId="{18A6E0CA-AC04-40B9-8E67-850BBE7A4A0E}" dt="2020-06-15T10:13:37.244" v="652" actId="1076"/>
          <ac:graphicFrameMkLst>
            <pc:docMk/>
            <pc:sldMk cId="3889754823" sldId="292"/>
            <ac:graphicFrameMk id="10" creationId="{95A254F1-FA87-44E3-9090-7F63AD6DC541}"/>
          </ac:graphicFrameMkLst>
        </pc:graphicFrameChg>
      </pc:sldChg>
      <pc:sldChg chg="modSp add">
        <pc:chgData name="Francesco Della Beffa" userId="4db396e9bd9fdca3" providerId="LiveId" clId="{18A6E0CA-AC04-40B9-8E67-850BBE7A4A0E}" dt="2020-06-16T07:28:40.331" v="1230" actId="20577"/>
        <pc:sldMkLst>
          <pc:docMk/>
          <pc:sldMk cId="1960165305" sldId="302"/>
        </pc:sldMkLst>
        <pc:spChg chg="mod">
          <ac:chgData name="Francesco Della Beffa" userId="4db396e9bd9fdca3" providerId="LiveId" clId="{18A6E0CA-AC04-40B9-8E67-850BBE7A4A0E}" dt="2020-06-16T07:27:36.900" v="1214" actId="1038"/>
          <ac:spMkLst>
            <pc:docMk/>
            <pc:sldMk cId="1960165305" sldId="302"/>
            <ac:spMk id="13" creationId="{00000000-0000-0000-0000-000000000000}"/>
          </ac:spMkLst>
        </pc:spChg>
        <pc:spChg chg="mod">
          <ac:chgData name="Francesco Della Beffa" userId="4db396e9bd9fdca3" providerId="LiveId" clId="{18A6E0CA-AC04-40B9-8E67-850BBE7A4A0E}" dt="2020-06-16T07:27:53.082" v="1223" actId="1038"/>
          <ac:spMkLst>
            <pc:docMk/>
            <pc:sldMk cId="1960165305" sldId="302"/>
            <ac:spMk id="36" creationId="{BB0A5666-CC29-4F24-9075-AA7F439C1DCB}"/>
          </ac:spMkLst>
        </pc:spChg>
        <pc:spChg chg="mod">
          <ac:chgData name="Francesco Della Beffa" userId="4db396e9bd9fdca3" providerId="LiveId" clId="{18A6E0CA-AC04-40B9-8E67-850BBE7A4A0E}" dt="2020-06-16T07:27:53.082" v="1223" actId="1038"/>
          <ac:spMkLst>
            <pc:docMk/>
            <pc:sldMk cId="1960165305" sldId="302"/>
            <ac:spMk id="37" creationId="{D4F61A45-9263-450A-9C1C-C58F44F67EB9}"/>
          </ac:spMkLst>
        </pc:spChg>
        <pc:spChg chg="mod">
          <ac:chgData name="Francesco Della Beffa" userId="4db396e9bd9fdca3" providerId="LiveId" clId="{18A6E0CA-AC04-40B9-8E67-850BBE7A4A0E}" dt="2020-06-16T07:27:53.082" v="1223" actId="1038"/>
          <ac:spMkLst>
            <pc:docMk/>
            <pc:sldMk cId="1960165305" sldId="302"/>
            <ac:spMk id="38" creationId="{1CAC9D75-D821-49D9-8EAC-77F1E8823E07}"/>
          </ac:spMkLst>
        </pc:spChg>
        <pc:spChg chg="mod">
          <ac:chgData name="Francesco Della Beffa" userId="4db396e9bd9fdca3" providerId="LiveId" clId="{18A6E0CA-AC04-40B9-8E67-850BBE7A4A0E}" dt="2020-06-16T07:27:36.900" v="1214" actId="1038"/>
          <ac:spMkLst>
            <pc:docMk/>
            <pc:sldMk cId="1960165305" sldId="302"/>
            <ac:spMk id="39" creationId="{FC7F3370-C266-4AD4-BE0D-A9424D70A058}"/>
          </ac:spMkLst>
        </pc:spChg>
        <pc:graphicFrameChg chg="mod modGraphic">
          <ac:chgData name="Francesco Della Beffa" userId="4db396e9bd9fdca3" providerId="LiveId" clId="{18A6E0CA-AC04-40B9-8E67-850BBE7A4A0E}" dt="2020-06-16T07:28:34.247" v="1229" actId="20577"/>
          <ac:graphicFrameMkLst>
            <pc:docMk/>
            <pc:sldMk cId="1960165305" sldId="302"/>
            <ac:graphicFrameMk id="16" creationId="{4B9D2BCF-193E-4E49-9C20-83E8C28CD337}"/>
          </ac:graphicFrameMkLst>
        </pc:graphicFrameChg>
        <pc:graphicFrameChg chg="mod modGraphic">
          <ac:chgData name="Francesco Della Beffa" userId="4db396e9bd9fdca3" providerId="LiveId" clId="{18A6E0CA-AC04-40B9-8E67-850BBE7A4A0E}" dt="2020-06-16T07:28:40.331" v="1230" actId="20577"/>
          <ac:graphicFrameMkLst>
            <pc:docMk/>
            <pc:sldMk cId="1960165305" sldId="302"/>
            <ac:graphicFrameMk id="17" creationId="{1FD056CE-E93C-43AB-A5EA-339E9B20D960}"/>
          </ac:graphicFrameMkLst>
        </pc:graphicFrameChg>
        <pc:cxnChg chg="mod">
          <ac:chgData name="Francesco Della Beffa" userId="4db396e9bd9fdca3" providerId="LiveId" clId="{18A6E0CA-AC04-40B9-8E67-850BBE7A4A0E}" dt="2020-06-16T07:27:36.900" v="1214" actId="1038"/>
          <ac:cxnSpMkLst>
            <pc:docMk/>
            <pc:sldMk cId="1960165305" sldId="302"/>
            <ac:cxnSpMk id="28" creationId="{939ECFE3-37BB-4BA2-AD19-2C15DCB6B6B9}"/>
          </ac:cxnSpMkLst>
        </pc:cxnChg>
        <pc:cxnChg chg="mod">
          <ac:chgData name="Francesco Della Beffa" userId="4db396e9bd9fdca3" providerId="LiveId" clId="{18A6E0CA-AC04-40B9-8E67-850BBE7A4A0E}" dt="2020-06-16T07:27:53.082" v="1223" actId="1038"/>
          <ac:cxnSpMkLst>
            <pc:docMk/>
            <pc:sldMk cId="1960165305" sldId="302"/>
            <ac:cxnSpMk id="29" creationId="{750504A9-EAFE-45BB-B2C3-D2559CD234AD}"/>
          </ac:cxnSpMkLst>
        </pc:cxnChg>
        <pc:cxnChg chg="mod">
          <ac:chgData name="Francesco Della Beffa" userId="4db396e9bd9fdca3" providerId="LiveId" clId="{18A6E0CA-AC04-40B9-8E67-850BBE7A4A0E}" dt="2020-06-16T07:27:53.082" v="1223" actId="1038"/>
          <ac:cxnSpMkLst>
            <pc:docMk/>
            <pc:sldMk cId="1960165305" sldId="302"/>
            <ac:cxnSpMk id="40" creationId="{82C76EF8-309C-4E13-A022-D4F299F2B97D}"/>
          </ac:cxnSpMkLst>
        </pc:cxnChg>
        <pc:cxnChg chg="mod">
          <ac:chgData name="Francesco Della Beffa" userId="4db396e9bd9fdca3" providerId="LiveId" clId="{18A6E0CA-AC04-40B9-8E67-850BBE7A4A0E}" dt="2020-06-16T07:27:53.082" v="1223" actId="1038"/>
          <ac:cxnSpMkLst>
            <pc:docMk/>
            <pc:sldMk cId="1960165305" sldId="302"/>
            <ac:cxnSpMk id="44" creationId="{7A2CE1A9-31BF-4CE0-9BB0-BAEC85190199}"/>
          </ac:cxnSpMkLst>
        </pc:cxnChg>
      </pc:sldChg>
      <pc:sldChg chg="modSp add">
        <pc:chgData name="Francesco Della Beffa" userId="4db396e9bd9fdca3" providerId="LiveId" clId="{18A6E0CA-AC04-40B9-8E67-850BBE7A4A0E}" dt="2020-06-16T07:32:50.590" v="1296" actId="20577"/>
        <pc:sldMkLst>
          <pc:docMk/>
          <pc:sldMk cId="1023965046" sldId="304"/>
        </pc:sldMkLst>
        <pc:spChg chg="mod">
          <ac:chgData name="Francesco Della Beffa" userId="4db396e9bd9fdca3" providerId="LiveId" clId="{18A6E0CA-AC04-40B9-8E67-850BBE7A4A0E}" dt="2020-06-16T07:32:50.590" v="1296" actId="20577"/>
          <ac:spMkLst>
            <pc:docMk/>
            <pc:sldMk cId="1023965046" sldId="304"/>
            <ac:spMk id="4" creationId="{00000000-0000-0000-0000-000000000000}"/>
          </ac:spMkLst>
        </pc:spChg>
        <pc:graphicFrameChg chg="mod modGraphic">
          <ac:chgData name="Francesco Della Beffa" userId="4db396e9bd9fdca3" providerId="LiveId" clId="{18A6E0CA-AC04-40B9-8E67-850BBE7A4A0E}" dt="2020-06-16T07:30:33.235" v="1247"/>
          <ac:graphicFrameMkLst>
            <pc:docMk/>
            <pc:sldMk cId="1023965046" sldId="304"/>
            <ac:graphicFrameMk id="14" creationId="{6E9A041B-FF23-4AE4-B654-725CB939E01A}"/>
          </ac:graphicFrameMkLst>
        </pc:graphicFrameChg>
        <pc:graphicFrameChg chg="mod modGraphic">
          <ac:chgData name="Francesco Della Beffa" userId="4db396e9bd9fdca3" providerId="LiveId" clId="{18A6E0CA-AC04-40B9-8E67-850BBE7A4A0E}" dt="2020-06-16T07:30:50.472" v="1248"/>
          <ac:graphicFrameMkLst>
            <pc:docMk/>
            <pc:sldMk cId="1023965046" sldId="304"/>
            <ac:graphicFrameMk id="15" creationId="{85C0A0E0-B121-41E3-B724-5711C72427F2}"/>
          </ac:graphicFrameMkLst>
        </pc:graphicFrameChg>
      </pc:sldChg>
      <pc:sldChg chg="del">
        <pc:chgData name="Francesco Della Beffa" userId="4db396e9bd9fdca3" providerId="LiveId" clId="{18A6E0CA-AC04-40B9-8E67-850BBE7A4A0E}" dt="2020-06-15T08:56:55.079" v="63" actId="2696"/>
        <pc:sldMkLst>
          <pc:docMk/>
          <pc:sldMk cId="2038781784" sldId="304"/>
        </pc:sldMkLst>
      </pc:sldChg>
      <pc:sldChg chg="del">
        <pc:chgData name="Francesco Della Beffa" userId="4db396e9bd9fdca3" providerId="LiveId" clId="{18A6E0CA-AC04-40B9-8E67-850BBE7A4A0E}" dt="2020-06-15T08:56:54.663" v="54" actId="2696"/>
        <pc:sldMkLst>
          <pc:docMk/>
          <pc:sldMk cId="1403047646" sldId="305"/>
        </pc:sldMkLst>
      </pc:sldChg>
      <pc:sldChg chg="modSp add modNotesTx">
        <pc:chgData name="Francesco Della Beffa" userId="4db396e9bd9fdca3" providerId="LiveId" clId="{18A6E0CA-AC04-40B9-8E67-850BBE7A4A0E}" dt="2020-06-15T10:17:07.637" v="654" actId="20577"/>
        <pc:sldMkLst>
          <pc:docMk/>
          <pc:sldMk cId="1164010417" sldId="306"/>
        </pc:sldMkLst>
        <pc:spChg chg="mod">
          <ac:chgData name="Francesco Della Beffa" userId="4db396e9bd9fdca3" providerId="LiveId" clId="{18A6E0CA-AC04-40B9-8E67-850BBE7A4A0E}" dt="2020-06-15T10:17:03.137" v="653"/>
          <ac:spMkLst>
            <pc:docMk/>
            <pc:sldMk cId="1164010417" sldId="306"/>
            <ac:spMk id="3" creationId="{00000000-0000-0000-0000-000000000000}"/>
          </ac:spMkLst>
        </pc:spChg>
      </pc:sldChg>
      <pc:sldChg chg="addSp delSp modSp add">
        <pc:chgData name="Francesco Della Beffa" userId="4db396e9bd9fdca3" providerId="LiveId" clId="{18A6E0CA-AC04-40B9-8E67-850BBE7A4A0E}" dt="2020-06-16T06:58:42.192" v="902" actId="1038"/>
        <pc:sldMkLst>
          <pc:docMk/>
          <pc:sldMk cId="2149599691" sldId="307"/>
        </pc:sldMkLst>
        <pc:spChg chg="mod">
          <ac:chgData name="Francesco Della Beffa" userId="4db396e9bd9fdca3" providerId="LiveId" clId="{18A6E0CA-AC04-40B9-8E67-850BBE7A4A0E}" dt="2020-06-16T06:39:17.273" v="856" actId="20577"/>
          <ac:spMkLst>
            <pc:docMk/>
            <pc:sldMk cId="2149599691" sldId="307"/>
            <ac:spMk id="2" creationId="{00000000-0000-0000-0000-000000000000}"/>
          </ac:spMkLst>
        </pc:spChg>
        <pc:spChg chg="mod">
          <ac:chgData name="Francesco Della Beffa" userId="4db396e9bd9fdca3" providerId="LiveId" clId="{18A6E0CA-AC04-40B9-8E67-850BBE7A4A0E}" dt="2020-06-16T06:53:15.910" v="883" actId="6549"/>
          <ac:spMkLst>
            <pc:docMk/>
            <pc:sldMk cId="2149599691" sldId="307"/>
            <ac:spMk id="3" creationId="{00000000-0000-0000-0000-000000000000}"/>
          </ac:spMkLst>
        </pc:spChg>
        <pc:graphicFrameChg chg="mod modGraphic">
          <ac:chgData name="Francesco Della Beffa" userId="4db396e9bd9fdca3" providerId="LiveId" clId="{18A6E0CA-AC04-40B9-8E67-850BBE7A4A0E}" dt="2020-06-16T06:54:38.369" v="894" actId="1037"/>
          <ac:graphicFrameMkLst>
            <pc:docMk/>
            <pc:sldMk cId="2149599691" sldId="307"/>
            <ac:graphicFrameMk id="4" creationId="{53754FAE-79DF-4E96-88F1-E2C346A807E2}"/>
          </ac:graphicFrameMkLst>
        </pc:graphicFrameChg>
        <pc:graphicFrameChg chg="del mod">
          <ac:chgData name="Francesco Della Beffa" userId="4db396e9bd9fdca3" providerId="LiveId" clId="{18A6E0CA-AC04-40B9-8E67-850BBE7A4A0E}" dt="2020-06-16T06:48:29.721" v="872" actId="478"/>
          <ac:graphicFrameMkLst>
            <pc:docMk/>
            <pc:sldMk cId="2149599691" sldId="307"/>
            <ac:graphicFrameMk id="6" creationId="{341E22B0-CFFB-4150-90BC-D309F0CFD47A}"/>
          </ac:graphicFrameMkLst>
        </pc:graphicFrameChg>
        <pc:picChg chg="add del mod">
          <ac:chgData name="Francesco Della Beffa" userId="4db396e9bd9fdca3" providerId="LiveId" clId="{18A6E0CA-AC04-40B9-8E67-850BBE7A4A0E}" dt="2020-06-16T06:50:58.848" v="875" actId="478"/>
          <ac:picMkLst>
            <pc:docMk/>
            <pc:sldMk cId="2149599691" sldId="307"/>
            <ac:picMk id="5" creationId="{2B349D50-ED74-4A02-B9C0-CBB2C720BD69}"/>
          </ac:picMkLst>
        </pc:picChg>
        <pc:picChg chg="add del mod">
          <ac:chgData name="Francesco Della Beffa" userId="4db396e9bd9fdca3" providerId="LiveId" clId="{18A6E0CA-AC04-40B9-8E67-850BBE7A4A0E}" dt="2020-06-16T06:57:59.815" v="896" actId="478"/>
          <ac:picMkLst>
            <pc:docMk/>
            <pc:sldMk cId="2149599691" sldId="307"/>
            <ac:picMk id="7" creationId="{FC9BFFE0-9817-4308-8C6D-F54D13810157}"/>
          </ac:picMkLst>
        </pc:picChg>
        <pc:picChg chg="add mod">
          <ac:chgData name="Francesco Della Beffa" userId="4db396e9bd9fdca3" providerId="LiveId" clId="{18A6E0CA-AC04-40B9-8E67-850BBE7A4A0E}" dt="2020-06-16T06:58:42.192" v="902" actId="1038"/>
          <ac:picMkLst>
            <pc:docMk/>
            <pc:sldMk cId="2149599691" sldId="307"/>
            <ac:picMk id="8" creationId="{2CC5F739-F788-4C73-B7ED-3EBC033DD522}"/>
          </ac:picMkLst>
        </pc:picChg>
      </pc:sldChg>
      <pc:sldChg chg="add del">
        <pc:chgData name="Francesco Della Beffa" userId="4db396e9bd9fdca3" providerId="LiveId" clId="{18A6E0CA-AC04-40B9-8E67-850BBE7A4A0E}" dt="2020-06-16T05:50:09.093" v="776" actId="2696"/>
        <pc:sldMkLst>
          <pc:docMk/>
          <pc:sldMk cId="1902395648" sldId="308"/>
        </pc:sldMkLst>
      </pc:sldChg>
      <pc:sldChg chg="add">
        <pc:chgData name="Francesco Della Beffa" userId="4db396e9bd9fdca3" providerId="LiveId" clId="{18A6E0CA-AC04-40B9-8E67-850BBE7A4A0E}" dt="2020-06-15T09:00:05.991" v="69"/>
        <pc:sldMkLst>
          <pc:docMk/>
          <pc:sldMk cId="2050023635" sldId="309"/>
        </pc:sldMkLst>
      </pc:sldChg>
      <pc:sldChg chg="modSp add">
        <pc:chgData name="Francesco Della Beffa" userId="4db396e9bd9fdca3" providerId="LiveId" clId="{18A6E0CA-AC04-40B9-8E67-850BBE7A4A0E}" dt="2020-06-16T05:48:12.110" v="774" actId="120"/>
        <pc:sldMkLst>
          <pc:docMk/>
          <pc:sldMk cId="1030945180" sldId="310"/>
        </pc:sldMkLst>
        <pc:spChg chg="mod">
          <ac:chgData name="Francesco Della Beffa" userId="4db396e9bd9fdca3" providerId="LiveId" clId="{18A6E0CA-AC04-40B9-8E67-850BBE7A4A0E}" dt="2020-06-16T05:43:26.831" v="744" actId="20577"/>
          <ac:spMkLst>
            <pc:docMk/>
            <pc:sldMk cId="1030945180" sldId="310"/>
            <ac:spMk id="2" creationId="{00000000-0000-0000-0000-000000000000}"/>
          </ac:spMkLst>
        </pc:spChg>
        <pc:spChg chg="mod">
          <ac:chgData name="Francesco Della Beffa" userId="4db396e9bd9fdca3" providerId="LiveId" clId="{18A6E0CA-AC04-40B9-8E67-850BBE7A4A0E}" dt="2020-06-16T05:48:12.110" v="774" actId="120"/>
          <ac:spMkLst>
            <pc:docMk/>
            <pc:sldMk cId="1030945180" sldId="310"/>
            <ac:spMk id="7" creationId="{BF6C8236-FBC3-4FCE-9712-6A30115C05FF}"/>
          </ac:spMkLst>
        </pc:spChg>
        <pc:graphicFrameChg chg="mod modGraphic">
          <ac:chgData name="Francesco Della Beffa" userId="4db396e9bd9fdca3" providerId="LiveId" clId="{18A6E0CA-AC04-40B9-8E67-850BBE7A4A0E}" dt="2020-06-16T05:45:43.275" v="749" actId="203"/>
          <ac:graphicFrameMkLst>
            <pc:docMk/>
            <pc:sldMk cId="1030945180" sldId="310"/>
            <ac:graphicFrameMk id="6" creationId="{00000000-0000-0000-0000-000000000000}"/>
          </ac:graphicFrameMkLst>
        </pc:graphicFrameChg>
      </pc:sldChg>
    </pc:docChg>
  </pc:docChgLst>
  <pc:docChgLst>
    <pc:chgData name="Francesco Della Beffa" userId="4db396e9bd9fdca3" providerId="LiveId" clId="{1A19E172-BC90-4386-AF2C-656D69190DFB}"/>
    <pc:docChg chg="modSld">
      <pc:chgData name="Francesco Della Beffa" userId="4db396e9bd9fdca3" providerId="LiveId" clId="{1A19E172-BC90-4386-AF2C-656D69190DFB}" dt="2020-06-13T13:24:48.359" v="29" actId="5793"/>
      <pc:docMkLst>
        <pc:docMk/>
      </pc:docMkLst>
      <pc:sldChg chg="modSp">
        <pc:chgData name="Francesco Della Beffa" userId="4db396e9bd9fdca3" providerId="LiveId" clId="{1A19E172-BC90-4386-AF2C-656D69190DFB}" dt="2020-06-13T13:24:22.453" v="24" actId="20577"/>
        <pc:sldMkLst>
          <pc:docMk/>
          <pc:sldMk cId="0" sldId="261"/>
        </pc:sldMkLst>
        <pc:spChg chg="mod">
          <ac:chgData name="Francesco Della Beffa" userId="4db396e9bd9fdca3" providerId="LiveId" clId="{1A19E172-BC90-4386-AF2C-656D69190DFB}" dt="2020-06-13T13:24:22.453" v="24" actId="20577"/>
          <ac:spMkLst>
            <pc:docMk/>
            <pc:sldMk cId="0" sldId="261"/>
            <ac:spMk id="3" creationId="{00000000-0000-0000-0000-000000000000}"/>
          </ac:spMkLst>
        </pc:spChg>
      </pc:sldChg>
      <pc:sldChg chg="modSp">
        <pc:chgData name="Francesco Della Beffa" userId="4db396e9bd9fdca3" providerId="LiveId" clId="{1A19E172-BC90-4386-AF2C-656D69190DFB}" dt="2020-06-13T13:24:48.359" v="29" actId="5793"/>
        <pc:sldMkLst>
          <pc:docMk/>
          <pc:sldMk cId="3029873621" sldId="270"/>
        </pc:sldMkLst>
        <pc:spChg chg="mod">
          <ac:chgData name="Francesco Della Beffa" userId="4db396e9bd9fdca3" providerId="LiveId" clId="{1A19E172-BC90-4386-AF2C-656D69190DFB}" dt="2020-06-13T13:24:48.359" v="29" actId="5793"/>
          <ac:spMkLst>
            <pc:docMk/>
            <pc:sldMk cId="3029873621" sldId="270"/>
            <ac:spMk id="3" creationId="{00000000-0000-0000-0000-000000000000}"/>
          </ac:spMkLst>
        </pc:spChg>
      </pc:sldChg>
    </pc:docChg>
  </pc:docChgLst>
  <pc:docChgLst>
    <pc:chgData name="Francesco Della Beffa" userId="4db396e9bd9fdca3" providerId="LiveId" clId="{B3301359-EC28-485D-B266-23CACBAF07B1}"/>
    <pc:docChg chg="undo redo custSel addSld delSld modSld">
      <pc:chgData name="Francesco Della Beffa" userId="4db396e9bd9fdca3" providerId="LiveId" clId="{B3301359-EC28-485D-B266-23CACBAF07B1}" dt="2020-06-14T17:03:37.102" v="3240" actId="6549"/>
      <pc:docMkLst>
        <pc:docMk/>
      </pc:docMkLst>
      <pc:sldChg chg="modSp modNotesTx">
        <pc:chgData name="Francesco Della Beffa" userId="4db396e9bd9fdca3" providerId="LiveId" clId="{B3301359-EC28-485D-B266-23CACBAF07B1}" dt="2020-06-14T09:07:48.095" v="36" actId="6549"/>
        <pc:sldMkLst>
          <pc:docMk/>
          <pc:sldMk cId="0" sldId="261"/>
        </pc:sldMkLst>
        <pc:spChg chg="mod">
          <ac:chgData name="Francesco Della Beffa" userId="4db396e9bd9fdca3" providerId="LiveId" clId="{B3301359-EC28-485D-B266-23CACBAF07B1}" dt="2020-06-14T09:07:48.095" v="36" actId="6549"/>
          <ac:spMkLst>
            <pc:docMk/>
            <pc:sldMk cId="0" sldId="261"/>
            <ac:spMk id="3" creationId="{00000000-0000-0000-0000-000000000000}"/>
          </ac:spMkLst>
        </pc:spChg>
      </pc:sldChg>
      <pc:sldChg chg="modSp">
        <pc:chgData name="Francesco Della Beffa" userId="4db396e9bd9fdca3" providerId="LiveId" clId="{B3301359-EC28-485D-B266-23CACBAF07B1}" dt="2020-06-14T09:30:02.568" v="635"/>
        <pc:sldMkLst>
          <pc:docMk/>
          <pc:sldMk cId="3510361662" sldId="265"/>
        </pc:sldMkLst>
        <pc:spChg chg="mod">
          <ac:chgData name="Francesco Della Beffa" userId="4db396e9bd9fdca3" providerId="LiveId" clId="{B3301359-EC28-485D-B266-23CACBAF07B1}" dt="2020-06-13T15:05:09.883" v="14" actId="20577"/>
          <ac:spMkLst>
            <pc:docMk/>
            <pc:sldMk cId="3510361662" sldId="265"/>
            <ac:spMk id="2" creationId="{00000000-0000-0000-0000-000000000000}"/>
          </ac:spMkLst>
        </pc:spChg>
        <pc:spChg chg="mod">
          <ac:chgData name="Francesco Della Beffa" userId="4db396e9bd9fdca3" providerId="LiveId" clId="{B3301359-EC28-485D-B266-23CACBAF07B1}" dt="2020-06-14T09:30:02.568" v="635"/>
          <ac:spMkLst>
            <pc:docMk/>
            <pc:sldMk cId="3510361662" sldId="265"/>
            <ac:spMk id="3" creationId="{00000000-0000-0000-0000-000000000000}"/>
          </ac:spMkLst>
        </pc:spChg>
      </pc:sldChg>
      <pc:sldChg chg="del">
        <pc:chgData name="Francesco Della Beffa" userId="4db396e9bd9fdca3" providerId="LiveId" clId="{B3301359-EC28-485D-B266-23CACBAF07B1}" dt="2020-06-13T13:38:21.704" v="1" actId="2696"/>
        <pc:sldMkLst>
          <pc:docMk/>
          <pc:sldMk cId="331745059" sldId="271"/>
        </pc:sldMkLst>
      </pc:sldChg>
      <pc:sldChg chg="addSp delSp modSp add">
        <pc:chgData name="Francesco Della Beffa" userId="4db396e9bd9fdca3" providerId="LiveId" clId="{B3301359-EC28-485D-B266-23CACBAF07B1}" dt="2020-06-14T09:42:25.573" v="1010"/>
        <pc:sldMkLst>
          <pc:docMk/>
          <pc:sldMk cId="3592278624" sldId="271"/>
        </pc:sldMkLst>
        <pc:spChg chg="mod">
          <ac:chgData name="Francesco Della Beffa" userId="4db396e9bd9fdca3" providerId="LiveId" clId="{B3301359-EC28-485D-B266-23CACBAF07B1}" dt="2020-06-14T09:31:02.212" v="656" actId="20577"/>
          <ac:spMkLst>
            <pc:docMk/>
            <pc:sldMk cId="3592278624" sldId="271"/>
            <ac:spMk id="2" creationId="{00000000-0000-0000-0000-000000000000}"/>
          </ac:spMkLst>
        </pc:spChg>
        <pc:spChg chg="mod">
          <ac:chgData name="Francesco Della Beffa" userId="4db396e9bd9fdca3" providerId="LiveId" clId="{B3301359-EC28-485D-B266-23CACBAF07B1}" dt="2020-06-14T09:41:48.619" v="1008" actId="108"/>
          <ac:spMkLst>
            <pc:docMk/>
            <pc:sldMk cId="3592278624" sldId="271"/>
            <ac:spMk id="3" creationId="{00000000-0000-0000-0000-000000000000}"/>
          </ac:spMkLst>
        </pc:spChg>
        <pc:spChg chg="add del">
          <ac:chgData name="Francesco Della Beffa" userId="4db396e9bd9fdca3" providerId="LiveId" clId="{B3301359-EC28-485D-B266-23CACBAF07B1}" dt="2020-06-14T09:42:25.573" v="1010"/>
          <ac:spMkLst>
            <pc:docMk/>
            <pc:sldMk cId="3592278624" sldId="271"/>
            <ac:spMk id="4" creationId="{528CA3E5-8380-4ACF-96B3-E1B601F6D38C}"/>
          </ac:spMkLst>
        </pc:spChg>
      </pc:sldChg>
      <pc:sldChg chg="modSp add modNotesTx">
        <pc:chgData name="Francesco Della Beffa" userId="4db396e9bd9fdca3" providerId="LiveId" clId="{B3301359-EC28-485D-B266-23CACBAF07B1}" dt="2020-06-14T09:56:21.288" v="1177" actId="20577"/>
        <pc:sldMkLst>
          <pc:docMk/>
          <pc:sldMk cId="389310079" sldId="272"/>
        </pc:sldMkLst>
        <pc:spChg chg="mod">
          <ac:chgData name="Francesco Della Beffa" userId="4db396e9bd9fdca3" providerId="LiveId" clId="{B3301359-EC28-485D-B266-23CACBAF07B1}" dt="2020-06-14T09:42:44.782" v="1016" actId="20577"/>
          <ac:spMkLst>
            <pc:docMk/>
            <pc:sldMk cId="389310079" sldId="272"/>
            <ac:spMk id="2" creationId="{00000000-0000-0000-0000-000000000000}"/>
          </ac:spMkLst>
        </pc:spChg>
        <pc:spChg chg="mod">
          <ac:chgData name="Francesco Della Beffa" userId="4db396e9bd9fdca3" providerId="LiveId" clId="{B3301359-EC28-485D-B266-23CACBAF07B1}" dt="2020-06-14T09:52:51.075" v="1138" actId="114"/>
          <ac:spMkLst>
            <pc:docMk/>
            <pc:sldMk cId="389310079" sldId="272"/>
            <ac:spMk id="3" creationId="{00000000-0000-0000-0000-000000000000}"/>
          </ac:spMkLst>
        </pc:spChg>
      </pc:sldChg>
      <pc:sldChg chg="del">
        <pc:chgData name="Francesco Della Beffa" userId="4db396e9bd9fdca3" providerId="LiveId" clId="{B3301359-EC28-485D-B266-23CACBAF07B1}" dt="2020-06-13T13:38:21.745" v="2" actId="2696"/>
        <pc:sldMkLst>
          <pc:docMk/>
          <pc:sldMk cId="3188894583" sldId="272"/>
        </pc:sldMkLst>
      </pc:sldChg>
      <pc:sldChg chg="modSp add modNotesTx">
        <pc:chgData name="Francesco Della Beffa" userId="4db396e9bd9fdca3" providerId="LiveId" clId="{B3301359-EC28-485D-B266-23CACBAF07B1}" dt="2020-06-14T10:39:24.624" v="1691" actId="6549"/>
        <pc:sldMkLst>
          <pc:docMk/>
          <pc:sldMk cId="550768992" sldId="273"/>
        </pc:sldMkLst>
        <pc:spChg chg="mod">
          <ac:chgData name="Francesco Della Beffa" userId="4db396e9bd9fdca3" providerId="LiveId" clId="{B3301359-EC28-485D-B266-23CACBAF07B1}" dt="2020-06-14T09:58:01.808" v="1208" actId="20577"/>
          <ac:spMkLst>
            <pc:docMk/>
            <pc:sldMk cId="550768992" sldId="273"/>
            <ac:spMk id="2" creationId="{00000000-0000-0000-0000-000000000000}"/>
          </ac:spMkLst>
        </pc:spChg>
        <pc:spChg chg="mod">
          <ac:chgData name="Francesco Della Beffa" userId="4db396e9bd9fdca3" providerId="LiveId" clId="{B3301359-EC28-485D-B266-23CACBAF07B1}" dt="2020-06-14T10:39:24.624" v="1691" actId="6549"/>
          <ac:spMkLst>
            <pc:docMk/>
            <pc:sldMk cId="550768992" sldId="273"/>
            <ac:spMk id="3" creationId="{00000000-0000-0000-0000-000000000000}"/>
          </ac:spMkLst>
        </pc:spChg>
      </pc:sldChg>
      <pc:sldChg chg="del">
        <pc:chgData name="Francesco Della Beffa" userId="4db396e9bd9fdca3" providerId="LiveId" clId="{B3301359-EC28-485D-B266-23CACBAF07B1}" dt="2020-06-13T13:38:21.851" v="4" actId="2696"/>
        <pc:sldMkLst>
          <pc:docMk/>
          <pc:sldMk cId="2917546460" sldId="273"/>
        </pc:sldMkLst>
      </pc:sldChg>
      <pc:sldChg chg="modSp add modNotesTx">
        <pc:chgData name="Francesco Della Beffa" userId="4db396e9bd9fdca3" providerId="LiveId" clId="{B3301359-EC28-485D-B266-23CACBAF07B1}" dt="2020-06-14T17:03:37.102" v="3240" actId="6549"/>
        <pc:sldMkLst>
          <pc:docMk/>
          <pc:sldMk cId="505058831" sldId="274"/>
        </pc:sldMkLst>
        <pc:spChg chg="mod">
          <ac:chgData name="Francesco Della Beffa" userId="4db396e9bd9fdca3" providerId="LiveId" clId="{B3301359-EC28-485D-B266-23CACBAF07B1}" dt="2020-06-14T17:02:00.662" v="3220" actId="20577"/>
          <ac:spMkLst>
            <pc:docMk/>
            <pc:sldMk cId="505058831" sldId="274"/>
            <ac:spMk id="2" creationId="{00000000-0000-0000-0000-000000000000}"/>
          </ac:spMkLst>
        </pc:spChg>
        <pc:spChg chg="mod">
          <ac:chgData name="Francesco Della Beffa" userId="4db396e9bd9fdca3" providerId="LiveId" clId="{B3301359-EC28-485D-B266-23CACBAF07B1}" dt="2020-06-14T17:03:37.102" v="3240" actId="6549"/>
          <ac:spMkLst>
            <pc:docMk/>
            <pc:sldMk cId="505058831" sldId="274"/>
            <ac:spMk id="3" creationId="{00000000-0000-0000-0000-000000000000}"/>
          </ac:spMkLst>
        </pc:spChg>
      </pc:sldChg>
      <pc:sldChg chg="del">
        <pc:chgData name="Francesco Della Beffa" userId="4db396e9bd9fdca3" providerId="LiveId" clId="{B3301359-EC28-485D-B266-23CACBAF07B1}" dt="2020-06-13T13:38:21.812" v="3" actId="2696"/>
        <pc:sldMkLst>
          <pc:docMk/>
          <pc:sldMk cId="1281341142" sldId="274"/>
        </pc:sldMkLst>
      </pc:sldChg>
      <pc:sldChg chg="addSp delSp modSp add modNotesTx">
        <pc:chgData name="Francesco Della Beffa" userId="4db396e9bd9fdca3" providerId="LiveId" clId="{B3301359-EC28-485D-B266-23CACBAF07B1}" dt="2020-06-14T16:22:40.403" v="3138" actId="6549"/>
        <pc:sldMkLst>
          <pc:docMk/>
          <pc:sldMk cId="2486225068" sldId="275"/>
        </pc:sldMkLst>
        <pc:spChg chg="mod">
          <ac:chgData name="Francesco Della Beffa" userId="4db396e9bd9fdca3" providerId="LiveId" clId="{B3301359-EC28-485D-B266-23CACBAF07B1}" dt="2020-06-14T15:54:38.951" v="2668" actId="20577"/>
          <ac:spMkLst>
            <pc:docMk/>
            <pc:sldMk cId="2486225068" sldId="275"/>
            <ac:spMk id="2" creationId="{00000000-0000-0000-0000-000000000000}"/>
          </ac:spMkLst>
        </pc:spChg>
        <pc:spChg chg="mod">
          <ac:chgData name="Francesco Della Beffa" userId="4db396e9bd9fdca3" providerId="LiveId" clId="{B3301359-EC28-485D-B266-23CACBAF07B1}" dt="2020-06-14T16:02:09.160" v="2847" actId="20577"/>
          <ac:spMkLst>
            <pc:docMk/>
            <pc:sldMk cId="2486225068" sldId="275"/>
            <ac:spMk id="3" creationId="{00000000-0000-0000-0000-000000000000}"/>
          </ac:spMkLst>
        </pc:spChg>
        <pc:picChg chg="add del mod">
          <ac:chgData name="Francesco Della Beffa" userId="4db396e9bd9fdca3" providerId="LiveId" clId="{B3301359-EC28-485D-B266-23CACBAF07B1}" dt="2020-06-14T15:44:47.275" v="2504"/>
          <ac:picMkLst>
            <pc:docMk/>
            <pc:sldMk cId="2486225068" sldId="275"/>
            <ac:picMk id="5" creationId="{665AF150-7487-4B83-9A2A-86988C21B87C}"/>
          </ac:picMkLst>
        </pc:picChg>
        <pc:picChg chg="add mod">
          <ac:chgData name="Francesco Della Beffa" userId="4db396e9bd9fdca3" providerId="LiveId" clId="{B3301359-EC28-485D-B266-23CACBAF07B1}" dt="2020-06-14T15:45:31.601" v="2506" actId="1076"/>
          <ac:picMkLst>
            <pc:docMk/>
            <pc:sldMk cId="2486225068" sldId="275"/>
            <ac:picMk id="6" creationId="{649700FF-7B96-44CC-A880-5F01EEFD6F36}"/>
          </ac:picMkLst>
        </pc:picChg>
      </pc:sldChg>
      <pc:sldChg chg="del">
        <pc:chgData name="Francesco Della Beffa" userId="4db396e9bd9fdca3" providerId="LiveId" clId="{B3301359-EC28-485D-B266-23CACBAF07B1}" dt="2020-06-13T13:38:21.897" v="5" actId="2696"/>
        <pc:sldMkLst>
          <pc:docMk/>
          <pc:sldMk cId="2714205244" sldId="275"/>
        </pc:sldMkLst>
      </pc:sldChg>
      <pc:sldChg chg="modSp add modNotesTx">
        <pc:chgData name="Francesco Della Beffa" userId="4db396e9bd9fdca3" providerId="LiveId" clId="{B3301359-EC28-485D-B266-23CACBAF07B1}" dt="2020-06-14T16:22:37.065" v="3137" actId="6549"/>
        <pc:sldMkLst>
          <pc:docMk/>
          <pc:sldMk cId="339145921" sldId="276"/>
        </pc:sldMkLst>
        <pc:spChg chg="mod">
          <ac:chgData name="Francesco Della Beffa" userId="4db396e9bd9fdca3" providerId="LiveId" clId="{B3301359-EC28-485D-B266-23CACBAF07B1}" dt="2020-06-14T15:59:14.419" v="2733" actId="6549"/>
          <ac:spMkLst>
            <pc:docMk/>
            <pc:sldMk cId="339145921" sldId="276"/>
            <ac:spMk id="2" creationId="{00000000-0000-0000-0000-000000000000}"/>
          </ac:spMkLst>
        </pc:spChg>
        <pc:spChg chg="mod">
          <ac:chgData name="Francesco Della Beffa" userId="4db396e9bd9fdca3" providerId="LiveId" clId="{B3301359-EC28-485D-B266-23CACBAF07B1}" dt="2020-06-14T16:13:51.572" v="3043" actId="113"/>
          <ac:spMkLst>
            <pc:docMk/>
            <pc:sldMk cId="339145921" sldId="276"/>
            <ac:spMk id="3" creationId="{00000000-0000-0000-0000-000000000000}"/>
          </ac:spMkLst>
        </pc:spChg>
      </pc:sldChg>
      <pc:sldChg chg="addSp delSp modSp add modNotesTx">
        <pc:chgData name="Francesco Della Beffa" userId="4db396e9bd9fdca3" providerId="LiveId" clId="{B3301359-EC28-485D-B266-23CACBAF07B1}" dt="2020-06-14T16:54:58.472" v="3143" actId="20577"/>
        <pc:sldMkLst>
          <pc:docMk/>
          <pc:sldMk cId="3122557185" sldId="277"/>
        </pc:sldMkLst>
        <pc:spChg chg="mod">
          <ac:chgData name="Francesco Della Beffa" userId="4db396e9bd9fdca3" providerId="LiveId" clId="{B3301359-EC28-485D-B266-23CACBAF07B1}" dt="2020-06-14T16:16:07.640" v="3059" actId="20577"/>
          <ac:spMkLst>
            <pc:docMk/>
            <pc:sldMk cId="3122557185" sldId="277"/>
            <ac:spMk id="2" creationId="{00000000-0000-0000-0000-000000000000}"/>
          </ac:spMkLst>
        </pc:spChg>
        <pc:spChg chg="mod">
          <ac:chgData name="Francesco Della Beffa" userId="4db396e9bd9fdca3" providerId="LiveId" clId="{B3301359-EC28-485D-B266-23CACBAF07B1}" dt="2020-06-14T16:54:58.472" v="3143" actId="20577"/>
          <ac:spMkLst>
            <pc:docMk/>
            <pc:sldMk cId="3122557185" sldId="277"/>
            <ac:spMk id="3" creationId="{00000000-0000-0000-0000-000000000000}"/>
          </ac:spMkLst>
        </pc:spChg>
        <pc:graphicFrameChg chg="add del">
          <ac:chgData name="Francesco Della Beffa" userId="4db396e9bd9fdca3" providerId="LiveId" clId="{B3301359-EC28-485D-B266-23CACBAF07B1}" dt="2020-06-14T16:18:48.400" v="3090"/>
          <ac:graphicFrameMkLst>
            <pc:docMk/>
            <pc:sldMk cId="3122557185" sldId="277"/>
            <ac:graphicFrameMk id="4" creationId="{4837FB6E-59A1-432E-A03F-6DD1A72E4780}"/>
          </ac:graphicFrameMkLst>
        </pc:graphicFrameChg>
      </pc:sldChg>
      <pc:sldChg chg="delSp modSp add">
        <pc:chgData name="Francesco Della Beffa" userId="4db396e9bd9fdca3" providerId="LiveId" clId="{B3301359-EC28-485D-B266-23CACBAF07B1}" dt="2020-06-14T16:55:49.865" v="3158" actId="478"/>
        <pc:sldMkLst>
          <pc:docMk/>
          <pc:sldMk cId="1295878392" sldId="278"/>
        </pc:sldMkLst>
        <pc:spChg chg="mod">
          <ac:chgData name="Francesco Della Beffa" userId="4db396e9bd9fdca3" providerId="LiveId" clId="{B3301359-EC28-485D-B266-23CACBAF07B1}" dt="2020-06-14T16:55:30.436" v="3157" actId="20577"/>
          <ac:spMkLst>
            <pc:docMk/>
            <pc:sldMk cId="1295878392" sldId="278"/>
            <ac:spMk id="2" creationId="{00000000-0000-0000-0000-000000000000}"/>
          </ac:spMkLst>
        </pc:spChg>
        <pc:spChg chg="mod">
          <ac:chgData name="Francesco Della Beffa" userId="4db396e9bd9fdca3" providerId="LiveId" clId="{B3301359-EC28-485D-B266-23CACBAF07B1}" dt="2020-06-14T16:55:06.186" v="3144" actId="6549"/>
          <ac:spMkLst>
            <pc:docMk/>
            <pc:sldMk cId="1295878392" sldId="278"/>
            <ac:spMk id="3" creationId="{00000000-0000-0000-0000-000000000000}"/>
          </ac:spMkLst>
        </pc:spChg>
        <pc:picChg chg="del">
          <ac:chgData name="Francesco Della Beffa" userId="4db396e9bd9fdca3" providerId="LiveId" clId="{B3301359-EC28-485D-B266-23CACBAF07B1}" dt="2020-06-14T16:55:49.865" v="3158" actId="478"/>
          <ac:picMkLst>
            <pc:docMk/>
            <pc:sldMk cId="1295878392" sldId="278"/>
            <ac:picMk id="6" creationId="{649700FF-7B96-44CC-A880-5F01EEFD6F36}"/>
          </ac:picMkLst>
        </pc:picChg>
      </pc:sldChg>
      <pc:sldChg chg="modSp add del">
        <pc:chgData name="Francesco Della Beffa" userId="4db396e9bd9fdca3" providerId="LiveId" clId="{B3301359-EC28-485D-B266-23CACBAF07B1}" dt="2020-06-14T17:01:56.198" v="3218" actId="2696"/>
        <pc:sldMkLst>
          <pc:docMk/>
          <pc:sldMk cId="3547381645" sldId="279"/>
        </pc:sldMkLst>
        <pc:spChg chg="mod">
          <ac:chgData name="Francesco Della Beffa" userId="4db396e9bd9fdca3" providerId="LiveId" clId="{B3301359-EC28-485D-B266-23CACBAF07B1}" dt="2020-06-14T16:57:47.831" v="3164" actId="20577"/>
          <ac:spMkLst>
            <pc:docMk/>
            <pc:sldMk cId="3547381645" sldId="279"/>
            <ac:spMk id="2" creationId="{00000000-0000-0000-0000-000000000000}"/>
          </ac:spMkLst>
        </pc:spChg>
        <pc:spChg chg="mod">
          <ac:chgData name="Francesco Della Beffa" userId="4db396e9bd9fdca3" providerId="LiveId" clId="{B3301359-EC28-485D-B266-23CACBAF07B1}" dt="2020-06-14T17:01:39.927" v="3213" actId="6549"/>
          <ac:spMkLst>
            <pc:docMk/>
            <pc:sldMk cId="3547381645" sldId="279"/>
            <ac:spMk id="3" creationId="{00000000-0000-0000-0000-000000000000}"/>
          </ac:spMkLst>
        </pc:spChg>
      </pc:sldChg>
    </pc:docChg>
  </pc:docChgLst>
  <pc:docChgLst>
    <pc:chgData name="Francesco Della Beffa" userId="4db396e9bd9fdca3" providerId="LiveId" clId="{CFE54CAB-BDB7-4430-9958-0A79E4AADD95}"/>
    <pc:docChg chg="undo custSel addSld delSld modSld">
      <pc:chgData name="Francesco Della Beffa" userId="4db396e9bd9fdca3" providerId="LiveId" clId="{CFE54CAB-BDB7-4430-9958-0A79E4AADD95}" dt="2020-11-03T11:20:30.262" v="237" actId="113"/>
      <pc:docMkLst>
        <pc:docMk/>
      </pc:docMkLst>
      <pc:sldChg chg="modSp">
        <pc:chgData name="Francesco Della Beffa" userId="4db396e9bd9fdca3" providerId="LiveId" clId="{CFE54CAB-BDB7-4430-9958-0A79E4AADD95}" dt="2020-10-22T13:45:39.537" v="1" actId="113"/>
        <pc:sldMkLst>
          <pc:docMk/>
          <pc:sldMk cId="1116471125" sldId="266"/>
        </pc:sldMkLst>
        <pc:spChg chg="mod">
          <ac:chgData name="Francesco Della Beffa" userId="4db396e9bd9fdca3" providerId="LiveId" clId="{CFE54CAB-BDB7-4430-9958-0A79E4AADD95}" dt="2020-10-22T13:45:39.537" v="1" actId="113"/>
          <ac:spMkLst>
            <pc:docMk/>
            <pc:sldMk cId="1116471125" sldId="266"/>
            <ac:spMk id="3" creationId="{00000000-0000-0000-0000-000000000000}"/>
          </ac:spMkLst>
        </pc:spChg>
      </pc:sldChg>
      <pc:sldChg chg="addSp delSp modSp">
        <pc:chgData name="Francesco Della Beffa" userId="4db396e9bd9fdca3" providerId="LiveId" clId="{CFE54CAB-BDB7-4430-9958-0A79E4AADD95}" dt="2020-11-02T10:23:43.761" v="73" actId="478"/>
        <pc:sldMkLst>
          <pc:docMk/>
          <pc:sldMk cId="2425182062" sldId="272"/>
        </pc:sldMkLst>
        <pc:picChg chg="add del">
          <ac:chgData name="Francesco Della Beffa" userId="4db396e9bd9fdca3" providerId="LiveId" clId="{CFE54CAB-BDB7-4430-9958-0A79E4AADD95}" dt="2020-11-02T10:21:57.097" v="58"/>
          <ac:picMkLst>
            <pc:docMk/>
            <pc:sldMk cId="2425182062" sldId="272"/>
            <ac:picMk id="4" creationId="{B591F2C6-779B-4693-828D-10BA9F58C0E6}"/>
          </ac:picMkLst>
        </pc:picChg>
        <pc:picChg chg="add del mod">
          <ac:chgData name="Francesco Della Beffa" userId="4db396e9bd9fdca3" providerId="LiveId" clId="{CFE54CAB-BDB7-4430-9958-0A79E4AADD95}" dt="2020-11-02T10:23:43.761" v="73" actId="478"/>
          <ac:picMkLst>
            <pc:docMk/>
            <pc:sldMk cId="2425182062" sldId="272"/>
            <ac:picMk id="5" creationId="{4BFE8D49-25B9-4110-B6FD-D809902A6BD7}"/>
          </ac:picMkLst>
        </pc:picChg>
      </pc:sldChg>
      <pc:sldChg chg="addSp delSp">
        <pc:chgData name="Francesco Della Beffa" userId="4db396e9bd9fdca3" providerId="LiveId" clId="{CFE54CAB-BDB7-4430-9958-0A79E4AADD95}" dt="2020-10-22T13:50:25.817" v="4"/>
        <pc:sldMkLst>
          <pc:docMk/>
          <pc:sldMk cId="2235322886" sldId="285"/>
        </pc:sldMkLst>
        <pc:picChg chg="add del">
          <ac:chgData name="Francesco Della Beffa" userId="4db396e9bd9fdca3" providerId="LiveId" clId="{CFE54CAB-BDB7-4430-9958-0A79E4AADD95}" dt="2020-10-22T13:50:25.817" v="4"/>
          <ac:picMkLst>
            <pc:docMk/>
            <pc:sldMk cId="2235322886" sldId="285"/>
            <ac:picMk id="4" creationId="{3DC4E88C-9675-4EAA-87CC-993EB0D49DC5}"/>
          </ac:picMkLst>
        </pc:picChg>
      </pc:sldChg>
      <pc:sldChg chg="addSp delSp modSp">
        <pc:chgData name="Francesco Della Beffa" userId="4db396e9bd9fdca3" providerId="LiveId" clId="{CFE54CAB-BDB7-4430-9958-0A79E4AADD95}" dt="2020-11-02T10:22:18.886" v="62"/>
        <pc:sldMkLst>
          <pc:docMk/>
          <pc:sldMk cId="1444899394" sldId="295"/>
        </pc:sldMkLst>
        <pc:picChg chg="add del mod">
          <ac:chgData name="Francesco Della Beffa" userId="4db396e9bd9fdca3" providerId="LiveId" clId="{CFE54CAB-BDB7-4430-9958-0A79E4AADD95}" dt="2020-11-02T10:22:18.886" v="62"/>
          <ac:picMkLst>
            <pc:docMk/>
            <pc:sldMk cId="1444899394" sldId="295"/>
            <ac:picMk id="13" creationId="{9A9B4A08-E12A-417A-A943-DD7513D7F184}"/>
          </ac:picMkLst>
        </pc:picChg>
      </pc:sldChg>
      <pc:sldChg chg="addSp del">
        <pc:chgData name="Francesco Della Beffa" userId="4db396e9bd9fdca3" providerId="LiveId" clId="{CFE54CAB-BDB7-4430-9958-0A79E4AADD95}" dt="2020-10-22T13:50:49.685" v="6" actId="2696"/>
        <pc:sldMkLst>
          <pc:docMk/>
          <pc:sldMk cId="1297283566" sldId="301"/>
        </pc:sldMkLst>
        <pc:picChg chg="add">
          <ac:chgData name="Francesco Della Beffa" userId="4db396e9bd9fdca3" providerId="LiveId" clId="{CFE54CAB-BDB7-4430-9958-0A79E4AADD95}" dt="2020-10-22T13:50:28.702" v="5"/>
          <ac:picMkLst>
            <pc:docMk/>
            <pc:sldMk cId="1297283566" sldId="301"/>
            <ac:picMk id="6" creationId="{18FA539E-C9B5-45A1-9B81-8CBA98C4CE49}"/>
          </ac:picMkLst>
        </pc:picChg>
      </pc:sldChg>
      <pc:sldChg chg="del">
        <pc:chgData name="Francesco Della Beffa" userId="4db396e9bd9fdca3" providerId="LiveId" clId="{CFE54CAB-BDB7-4430-9958-0A79E4AADD95}" dt="2020-10-22T13:49:22.019" v="2" actId="2696"/>
        <pc:sldMkLst>
          <pc:docMk/>
          <pc:sldMk cId="2331181389" sldId="608"/>
        </pc:sldMkLst>
      </pc:sldChg>
      <pc:sldChg chg="modNotesTx">
        <pc:chgData name="Francesco Della Beffa" userId="4db396e9bd9fdca3" providerId="LiveId" clId="{CFE54CAB-BDB7-4430-9958-0A79E4AADD95}" dt="2020-11-02T09:26:07.725" v="56" actId="20577"/>
        <pc:sldMkLst>
          <pc:docMk/>
          <pc:sldMk cId="1961060732" sldId="620"/>
        </pc:sldMkLst>
      </pc:sldChg>
      <pc:sldChg chg="modSp">
        <pc:chgData name="Francesco Della Beffa" userId="4db396e9bd9fdca3" providerId="LiveId" clId="{CFE54CAB-BDB7-4430-9958-0A79E4AADD95}" dt="2020-11-03T11:20:30.262" v="237" actId="113"/>
        <pc:sldMkLst>
          <pc:docMk/>
          <pc:sldMk cId="2734031081" sldId="621"/>
        </pc:sldMkLst>
        <pc:spChg chg="mod">
          <ac:chgData name="Francesco Della Beffa" userId="4db396e9bd9fdca3" providerId="LiveId" clId="{CFE54CAB-BDB7-4430-9958-0A79E4AADD95}" dt="2020-11-03T11:20:30.262" v="237" actId="113"/>
          <ac:spMkLst>
            <pc:docMk/>
            <pc:sldMk cId="2734031081" sldId="621"/>
            <ac:spMk id="3" creationId="{00000000-0000-0000-0000-000000000000}"/>
          </ac:spMkLst>
        </pc:spChg>
      </pc:sldChg>
      <pc:sldChg chg="modSp">
        <pc:chgData name="Francesco Della Beffa" userId="4db396e9bd9fdca3" providerId="LiveId" clId="{CFE54CAB-BDB7-4430-9958-0A79E4AADD95}" dt="2020-11-02T09:19:21.683" v="31" actId="948"/>
        <pc:sldMkLst>
          <pc:docMk/>
          <pc:sldMk cId="3486412710" sldId="633"/>
        </pc:sldMkLst>
        <pc:spChg chg="mod">
          <ac:chgData name="Francesco Della Beffa" userId="4db396e9bd9fdca3" providerId="LiveId" clId="{CFE54CAB-BDB7-4430-9958-0A79E4AADD95}" dt="2020-11-02T09:19:21.683" v="31" actId="948"/>
          <ac:spMkLst>
            <pc:docMk/>
            <pc:sldMk cId="3486412710" sldId="633"/>
            <ac:spMk id="3" creationId="{00000000-0000-0000-0000-000000000000}"/>
          </ac:spMkLst>
        </pc:spChg>
      </pc:sldChg>
      <pc:sldChg chg="modSp">
        <pc:chgData name="Francesco Della Beffa" userId="4db396e9bd9fdca3" providerId="LiveId" clId="{CFE54CAB-BDB7-4430-9958-0A79E4AADD95}" dt="2020-10-22T13:54:35.905" v="19" actId="20577"/>
        <pc:sldMkLst>
          <pc:docMk/>
          <pc:sldMk cId="2291473845" sldId="635"/>
        </pc:sldMkLst>
        <pc:graphicFrameChg chg="modGraphic">
          <ac:chgData name="Francesco Della Beffa" userId="4db396e9bd9fdca3" providerId="LiveId" clId="{CFE54CAB-BDB7-4430-9958-0A79E4AADD95}" dt="2020-10-22T13:54:35.905" v="19" actId="20577"/>
          <ac:graphicFrameMkLst>
            <pc:docMk/>
            <pc:sldMk cId="2291473845" sldId="635"/>
            <ac:graphicFrameMk id="6" creationId="{8E524355-DB51-48D9-B7E5-CC4567B98E49}"/>
          </ac:graphicFrameMkLst>
        </pc:graphicFrameChg>
      </pc:sldChg>
      <pc:sldChg chg="modSp">
        <pc:chgData name="Francesco Della Beffa" userId="4db396e9bd9fdca3" providerId="LiveId" clId="{CFE54CAB-BDB7-4430-9958-0A79E4AADD95}" dt="2020-11-02T11:18:39.030" v="230" actId="6549"/>
        <pc:sldMkLst>
          <pc:docMk/>
          <pc:sldMk cId="1919645463" sldId="636"/>
        </pc:sldMkLst>
        <pc:spChg chg="mod">
          <ac:chgData name="Francesco Della Beffa" userId="4db396e9bd9fdca3" providerId="LiveId" clId="{CFE54CAB-BDB7-4430-9958-0A79E4AADD95}" dt="2020-11-02T11:18:39.030" v="230" actId="6549"/>
          <ac:spMkLst>
            <pc:docMk/>
            <pc:sldMk cId="1919645463" sldId="636"/>
            <ac:spMk id="5" creationId="{861F704F-1CB0-40DF-8ED6-58958D589E5A}"/>
          </ac:spMkLst>
        </pc:spChg>
        <pc:graphicFrameChg chg="mod modGraphic">
          <ac:chgData name="Francesco Della Beffa" userId="4db396e9bd9fdca3" providerId="LiveId" clId="{CFE54CAB-BDB7-4430-9958-0A79E4AADD95}" dt="2020-10-22T13:53:38.435" v="11" actId="20577"/>
          <ac:graphicFrameMkLst>
            <pc:docMk/>
            <pc:sldMk cId="1919645463" sldId="636"/>
            <ac:graphicFrameMk id="4" creationId="{F802EC18-0B70-4284-86B3-7C06FFFC332C}"/>
          </ac:graphicFrameMkLst>
        </pc:graphicFrameChg>
      </pc:sldChg>
      <pc:sldChg chg="del modNotesTx">
        <pc:chgData name="Francesco Della Beffa" userId="4db396e9bd9fdca3" providerId="LiveId" clId="{CFE54CAB-BDB7-4430-9958-0A79E4AADD95}" dt="2020-11-02T11:15:47.558" v="229" actId="2696"/>
        <pc:sldMkLst>
          <pc:docMk/>
          <pc:sldMk cId="1940570852" sldId="639"/>
        </pc:sldMkLst>
      </pc:sldChg>
      <pc:sldChg chg="addSp delSp modSp add modNotesTx">
        <pc:chgData name="Francesco Della Beffa" userId="4db396e9bd9fdca3" providerId="LiveId" clId="{CFE54CAB-BDB7-4430-9958-0A79E4AADD95}" dt="2020-11-02T11:15:37.804" v="228" actId="1035"/>
        <pc:sldMkLst>
          <pc:docMk/>
          <pc:sldMk cId="990997358" sldId="640"/>
        </pc:sldMkLst>
        <pc:picChg chg="add mod">
          <ac:chgData name="Francesco Della Beffa" userId="4db396e9bd9fdca3" providerId="LiveId" clId="{CFE54CAB-BDB7-4430-9958-0A79E4AADD95}" dt="2020-11-02T11:15:37.804" v="228" actId="1035"/>
          <ac:picMkLst>
            <pc:docMk/>
            <pc:sldMk cId="990997358" sldId="640"/>
            <ac:picMk id="4" creationId="{E3AB2C8F-A297-4012-B140-68BF3C96F116}"/>
          </ac:picMkLst>
        </pc:picChg>
        <pc:picChg chg="add mod">
          <ac:chgData name="Francesco Della Beffa" userId="4db396e9bd9fdca3" providerId="LiveId" clId="{CFE54CAB-BDB7-4430-9958-0A79E4AADD95}" dt="2020-11-02T11:15:37.804" v="228" actId="1035"/>
          <ac:picMkLst>
            <pc:docMk/>
            <pc:sldMk cId="990997358" sldId="640"/>
            <ac:picMk id="5" creationId="{EF7A2371-2591-48A2-8B2D-5354E7D7078A}"/>
          </ac:picMkLst>
        </pc:picChg>
        <pc:picChg chg="del mod">
          <ac:chgData name="Francesco Della Beffa" userId="4db396e9bd9fdca3" providerId="LiveId" clId="{CFE54CAB-BDB7-4430-9958-0A79E4AADD95}" dt="2020-11-02T11:07:38.667" v="222" actId="478"/>
          <ac:picMkLst>
            <pc:docMk/>
            <pc:sldMk cId="990997358" sldId="640"/>
            <ac:picMk id="7" creationId="{68666454-F1A9-4743-9169-EE3DEFD36336}"/>
          </ac:picMkLst>
        </pc:picChg>
        <pc:picChg chg="del">
          <ac:chgData name="Francesco Della Beffa" userId="4db396e9bd9fdca3" providerId="LiveId" clId="{CFE54CAB-BDB7-4430-9958-0A79E4AADD95}" dt="2020-11-02T10:52:03.057" v="183" actId="478"/>
          <ac:picMkLst>
            <pc:docMk/>
            <pc:sldMk cId="990997358" sldId="640"/>
            <ac:picMk id="8" creationId="{D97F962D-A8F2-496B-80D1-0946E11FAE79}"/>
          </ac:picMkLst>
        </pc:picChg>
      </pc:sldChg>
    </pc:docChg>
  </pc:docChgLst>
  <pc:docChgLst>
    <pc:chgData name="Francesco Della Beffa" userId="4db396e9bd9fdca3" providerId="LiveId" clId="{3F643CE8-F6DC-473A-8FB2-583843E4C24B}"/>
    <pc:docChg chg="undo redo custSel addSld delSld modSld modMainMaster">
      <pc:chgData name="Francesco Della Beffa" userId="4db396e9bd9fdca3" providerId="LiveId" clId="{3F643CE8-F6DC-473A-8FB2-583843E4C24B}" dt="2019-09-27T09:15:43.827" v="895" actId="20577"/>
      <pc:docMkLst>
        <pc:docMk/>
      </pc:docMkLst>
      <pc:sldChg chg="modSp">
        <pc:chgData name="Francesco Della Beffa" userId="4db396e9bd9fdca3" providerId="LiveId" clId="{3F643CE8-F6DC-473A-8FB2-583843E4C24B}" dt="2019-09-20T08:58:31.220" v="868" actId="207"/>
        <pc:sldMkLst>
          <pc:docMk/>
          <pc:sldMk cId="0" sldId="261"/>
        </pc:sldMkLst>
        <pc:spChg chg="mod">
          <ac:chgData name="Francesco Della Beffa" userId="4db396e9bd9fdca3" providerId="LiveId" clId="{3F643CE8-F6DC-473A-8FB2-583843E4C24B}" dt="2019-09-09T09:46:28.723" v="867" actId="20577"/>
          <ac:spMkLst>
            <pc:docMk/>
            <pc:sldMk cId="0" sldId="261"/>
            <ac:spMk id="3" creationId="{00000000-0000-0000-0000-000000000000}"/>
          </ac:spMkLst>
        </pc:spChg>
        <pc:spChg chg="mod">
          <ac:chgData name="Francesco Della Beffa" userId="4db396e9bd9fdca3" providerId="LiveId" clId="{3F643CE8-F6DC-473A-8FB2-583843E4C24B}" dt="2019-09-20T08:58:31.220" v="868" actId="207"/>
          <ac:spMkLst>
            <pc:docMk/>
            <pc:sldMk cId="0" sldId="261"/>
            <ac:spMk id="4" creationId="{00000000-0000-0000-0000-000000000000}"/>
          </ac:spMkLst>
        </pc:spChg>
      </pc:sldChg>
      <pc:sldChg chg="addSp delSp modSp">
        <pc:chgData name="Francesco Della Beffa" userId="4db396e9bd9fdca3" providerId="LiveId" clId="{3F643CE8-F6DC-473A-8FB2-583843E4C24B}" dt="2019-09-09T08:18:42.028" v="816" actId="14100"/>
        <pc:sldMkLst>
          <pc:docMk/>
          <pc:sldMk cId="0" sldId="262"/>
        </pc:sldMkLst>
        <pc:spChg chg="mod">
          <ac:chgData name="Francesco Della Beffa" userId="4db396e9bd9fdca3" providerId="LiveId" clId="{3F643CE8-F6DC-473A-8FB2-583843E4C24B}" dt="2019-09-09T07:58:34.960" v="560" actId="114"/>
          <ac:spMkLst>
            <pc:docMk/>
            <pc:sldMk cId="0" sldId="262"/>
            <ac:spMk id="2" creationId="{00000000-0000-0000-0000-000000000000}"/>
          </ac:spMkLst>
        </pc:spChg>
        <pc:spChg chg="mod">
          <ac:chgData name="Francesco Della Beffa" userId="4db396e9bd9fdca3" providerId="LiveId" clId="{3F643CE8-F6DC-473A-8FB2-583843E4C24B}" dt="2019-09-09T07:58:47.781" v="561" actId="6549"/>
          <ac:spMkLst>
            <pc:docMk/>
            <pc:sldMk cId="0" sldId="262"/>
            <ac:spMk id="3" creationId="{00000000-0000-0000-0000-000000000000}"/>
          </ac:spMkLst>
        </pc:spChg>
        <pc:spChg chg="del">
          <ac:chgData name="Francesco Della Beffa" userId="4db396e9bd9fdca3" providerId="LiveId" clId="{3F643CE8-F6DC-473A-8FB2-583843E4C24B}" dt="2019-09-09T07:54:51.969" v="509" actId="478"/>
          <ac:spMkLst>
            <pc:docMk/>
            <pc:sldMk cId="0" sldId="262"/>
            <ac:spMk id="5" creationId="{00000000-0000-0000-0000-000000000000}"/>
          </ac:spMkLst>
        </pc:spChg>
        <pc:spChg chg="del">
          <ac:chgData name="Francesco Della Beffa" userId="4db396e9bd9fdca3" providerId="LiveId" clId="{3F643CE8-F6DC-473A-8FB2-583843E4C24B}" dt="2019-09-09T07:54:51.969" v="509" actId="478"/>
          <ac:spMkLst>
            <pc:docMk/>
            <pc:sldMk cId="0" sldId="262"/>
            <ac:spMk id="7" creationId="{00000000-0000-0000-0000-000000000000}"/>
          </ac:spMkLst>
        </pc:spChg>
        <pc:spChg chg="del">
          <ac:chgData name="Francesco Della Beffa" userId="4db396e9bd9fdca3" providerId="LiveId" clId="{3F643CE8-F6DC-473A-8FB2-583843E4C24B}" dt="2019-09-09T07:54:51.969" v="509" actId="478"/>
          <ac:spMkLst>
            <pc:docMk/>
            <pc:sldMk cId="0" sldId="262"/>
            <ac:spMk id="10" creationId="{00000000-0000-0000-0000-000000000000}"/>
          </ac:spMkLst>
        </pc:spChg>
        <pc:spChg chg="del">
          <ac:chgData name="Francesco Della Beffa" userId="4db396e9bd9fdca3" providerId="LiveId" clId="{3F643CE8-F6DC-473A-8FB2-583843E4C24B}" dt="2019-09-09T07:54:51.969" v="509" actId="478"/>
          <ac:spMkLst>
            <pc:docMk/>
            <pc:sldMk cId="0" sldId="262"/>
            <ac:spMk id="11" creationId="{00000000-0000-0000-0000-000000000000}"/>
          </ac:spMkLst>
        </pc:spChg>
        <pc:spChg chg="add mod">
          <ac:chgData name="Francesco Della Beffa" userId="4db396e9bd9fdca3" providerId="LiveId" clId="{3F643CE8-F6DC-473A-8FB2-583843E4C24B}" dt="2019-09-09T08:10:30.214" v="737" actId="1038"/>
          <ac:spMkLst>
            <pc:docMk/>
            <pc:sldMk cId="0" sldId="262"/>
            <ac:spMk id="12" creationId="{FF0A3C85-AAF5-4B66-83A6-B1D7C4616BD5}"/>
          </ac:spMkLst>
        </pc:spChg>
        <pc:spChg chg="del">
          <ac:chgData name="Francesco Della Beffa" userId="4db396e9bd9fdca3" providerId="LiveId" clId="{3F643CE8-F6DC-473A-8FB2-583843E4C24B}" dt="2019-09-09T07:54:51.969" v="509" actId="478"/>
          <ac:spMkLst>
            <pc:docMk/>
            <pc:sldMk cId="0" sldId="262"/>
            <ac:spMk id="18" creationId="{00000000-0000-0000-0000-000000000000}"/>
          </ac:spMkLst>
        </pc:spChg>
        <pc:spChg chg="del">
          <ac:chgData name="Francesco Della Beffa" userId="4db396e9bd9fdca3" providerId="LiveId" clId="{3F643CE8-F6DC-473A-8FB2-583843E4C24B}" dt="2019-09-09T07:54:51.969" v="509" actId="478"/>
          <ac:spMkLst>
            <pc:docMk/>
            <pc:sldMk cId="0" sldId="262"/>
            <ac:spMk id="19" creationId="{00000000-0000-0000-0000-000000000000}"/>
          </ac:spMkLst>
        </pc:spChg>
        <pc:spChg chg="add mod">
          <ac:chgData name="Francesco Della Beffa" userId="4db396e9bd9fdca3" providerId="LiveId" clId="{3F643CE8-F6DC-473A-8FB2-583843E4C24B}" dt="2019-09-09T08:10:41.763" v="746" actId="1038"/>
          <ac:spMkLst>
            <pc:docMk/>
            <pc:sldMk cId="0" sldId="262"/>
            <ac:spMk id="20" creationId="{41064464-5C35-4BED-A1F3-A89A314CF18A}"/>
          </ac:spMkLst>
        </pc:spChg>
        <pc:spChg chg="add mod">
          <ac:chgData name="Francesco Della Beffa" userId="4db396e9bd9fdca3" providerId="LiveId" clId="{3F643CE8-F6DC-473A-8FB2-583843E4C24B}" dt="2019-09-09T08:10:48.995" v="755" actId="1038"/>
          <ac:spMkLst>
            <pc:docMk/>
            <pc:sldMk cId="0" sldId="262"/>
            <ac:spMk id="21" creationId="{7264081F-FA6D-45A2-8D71-6214CD8C4458}"/>
          </ac:spMkLst>
        </pc:spChg>
        <pc:spChg chg="add mod">
          <ac:chgData name="Francesco Della Beffa" userId="4db396e9bd9fdca3" providerId="LiveId" clId="{3F643CE8-F6DC-473A-8FB2-583843E4C24B}" dt="2019-09-09T08:15:27.253" v="786" actId="1076"/>
          <ac:spMkLst>
            <pc:docMk/>
            <pc:sldMk cId="0" sldId="262"/>
            <ac:spMk id="22" creationId="{3A63780D-5974-4705-AFB7-5BDAE66122E6}"/>
          </ac:spMkLst>
        </pc:spChg>
        <pc:spChg chg="add mod">
          <ac:chgData name="Francesco Della Beffa" userId="4db396e9bd9fdca3" providerId="LiveId" clId="{3F643CE8-F6DC-473A-8FB2-583843E4C24B}" dt="2019-09-09T08:17:23.381" v="802" actId="1076"/>
          <ac:spMkLst>
            <pc:docMk/>
            <pc:sldMk cId="0" sldId="262"/>
            <ac:spMk id="23" creationId="{F2DE8637-6865-4C0F-B540-F928FA89242C}"/>
          </ac:spMkLst>
        </pc:spChg>
        <pc:spChg chg="add mod">
          <ac:chgData name="Francesco Della Beffa" userId="4db396e9bd9fdca3" providerId="LiveId" clId="{3F643CE8-F6DC-473A-8FB2-583843E4C24B}" dt="2019-09-09T08:18:10.165" v="810" actId="1076"/>
          <ac:spMkLst>
            <pc:docMk/>
            <pc:sldMk cId="0" sldId="262"/>
            <ac:spMk id="24" creationId="{C0B6AA6B-FC03-4D96-9B87-06E047BAEE69}"/>
          </ac:spMkLst>
        </pc:spChg>
        <pc:spChg chg="add mod">
          <ac:chgData name="Francesco Della Beffa" userId="4db396e9bd9fdca3" providerId="LiveId" clId="{3F643CE8-F6DC-473A-8FB2-583843E4C24B}" dt="2019-09-09T08:18:37.749" v="815" actId="1076"/>
          <ac:spMkLst>
            <pc:docMk/>
            <pc:sldMk cId="0" sldId="262"/>
            <ac:spMk id="25" creationId="{A08BE760-63A5-49D6-82F6-93F1B7BBF9B6}"/>
          </ac:spMkLst>
        </pc:spChg>
        <pc:spChg chg="add mod">
          <ac:chgData name="Francesco Della Beffa" userId="4db396e9bd9fdca3" providerId="LiveId" clId="{3F643CE8-F6DC-473A-8FB2-583843E4C24B}" dt="2019-09-09T08:16:40.173" v="796" actId="2085"/>
          <ac:spMkLst>
            <pc:docMk/>
            <pc:sldMk cId="0" sldId="262"/>
            <ac:spMk id="1041" creationId="{C657F007-7394-4226-AB52-9871256D46B8}"/>
          </ac:spMkLst>
        </pc:spChg>
        <pc:picChg chg="add del mod">
          <ac:chgData name="Francesco Della Beffa" userId="4db396e9bd9fdca3" providerId="LiveId" clId="{3F643CE8-F6DC-473A-8FB2-583843E4C24B}" dt="2019-09-09T07:59:38.327" v="565" actId="478"/>
          <ac:picMkLst>
            <pc:docMk/>
            <pc:sldMk cId="0" sldId="262"/>
            <ac:picMk id="8" creationId="{F0ED8E5E-D404-444C-A938-3D95F4D75343}"/>
          </ac:picMkLst>
        </pc:picChg>
        <pc:picChg chg="add mod">
          <ac:chgData name="Francesco Della Beffa" userId="4db396e9bd9fdca3" providerId="LiveId" clId="{3F643CE8-F6DC-473A-8FB2-583843E4C24B}" dt="2019-09-09T08:06:47.156" v="693" actId="1076"/>
          <ac:picMkLst>
            <pc:docMk/>
            <pc:sldMk cId="0" sldId="262"/>
            <ac:picMk id="9" creationId="{9735C692-88EF-4148-A6C6-D62A84D4FE4A}"/>
          </ac:picMkLst>
        </pc:picChg>
        <pc:picChg chg="del">
          <ac:chgData name="Francesco Della Beffa" userId="4db396e9bd9fdca3" providerId="LiveId" clId="{3F643CE8-F6DC-473A-8FB2-583843E4C24B}" dt="2019-09-09T07:54:51.969" v="509" actId="478"/>
          <ac:picMkLst>
            <pc:docMk/>
            <pc:sldMk cId="0" sldId="262"/>
            <ac:picMk id="1026" creationId="{00000000-0000-0000-0000-000000000000}"/>
          </ac:picMkLst>
        </pc:picChg>
        <pc:picChg chg="del">
          <ac:chgData name="Francesco Della Beffa" userId="4db396e9bd9fdca3" providerId="LiveId" clId="{3F643CE8-F6DC-473A-8FB2-583843E4C24B}" dt="2019-09-09T07:54:51.969" v="509" actId="478"/>
          <ac:picMkLst>
            <pc:docMk/>
            <pc:sldMk cId="0" sldId="262"/>
            <ac:picMk id="1029" creationId="{00000000-0000-0000-0000-000000000000}"/>
          </ac:picMkLst>
        </pc:picChg>
        <pc:picChg chg="del">
          <ac:chgData name="Francesco Della Beffa" userId="4db396e9bd9fdca3" providerId="LiveId" clId="{3F643CE8-F6DC-473A-8FB2-583843E4C24B}" dt="2019-09-09T07:54:51.969" v="509" actId="478"/>
          <ac:picMkLst>
            <pc:docMk/>
            <pc:sldMk cId="0" sldId="262"/>
            <ac:picMk id="1030" creationId="{00000000-0000-0000-0000-000000000000}"/>
          </ac:picMkLst>
        </pc:picChg>
        <pc:cxnChg chg="add mod">
          <ac:chgData name="Francesco Della Beffa" userId="4db396e9bd9fdca3" providerId="LiveId" clId="{3F643CE8-F6DC-473A-8FB2-583843E4C24B}" dt="2019-09-09T08:12:26.741" v="765" actId="14100"/>
          <ac:cxnSpMkLst>
            <pc:docMk/>
            <pc:sldMk cId="0" sldId="262"/>
            <ac:cxnSpMk id="14" creationId="{8F4E91EE-9A55-48C5-B593-7036ED0C5EF3}"/>
          </ac:cxnSpMkLst>
        </pc:cxnChg>
        <pc:cxnChg chg="add mod">
          <ac:chgData name="Francesco Della Beffa" userId="4db396e9bd9fdca3" providerId="LiveId" clId="{3F643CE8-F6DC-473A-8FB2-583843E4C24B}" dt="2019-09-09T08:12:16.653" v="763" actId="14100"/>
          <ac:cxnSpMkLst>
            <pc:docMk/>
            <pc:sldMk cId="0" sldId="262"/>
            <ac:cxnSpMk id="28" creationId="{BD4FA09D-CB01-4530-9C51-DCD23C95F648}"/>
          </ac:cxnSpMkLst>
        </pc:cxnChg>
        <pc:cxnChg chg="add mod">
          <ac:chgData name="Francesco Della Beffa" userId="4db396e9bd9fdca3" providerId="LiveId" clId="{3F643CE8-F6DC-473A-8FB2-583843E4C24B}" dt="2019-09-09T08:14:24.733" v="780" actId="14100"/>
          <ac:cxnSpMkLst>
            <pc:docMk/>
            <pc:sldMk cId="0" sldId="262"/>
            <ac:cxnSpMk id="29" creationId="{3474518F-8940-439E-BA4E-3A5A82F81955}"/>
          </ac:cxnSpMkLst>
        </pc:cxnChg>
        <pc:cxnChg chg="add mod">
          <ac:chgData name="Francesco Della Beffa" userId="4db396e9bd9fdca3" providerId="LiveId" clId="{3F643CE8-F6DC-473A-8FB2-583843E4C24B}" dt="2019-09-09T08:16:26.701" v="794" actId="14100"/>
          <ac:cxnSpMkLst>
            <pc:docMk/>
            <pc:sldMk cId="0" sldId="262"/>
            <ac:cxnSpMk id="43" creationId="{0EDFF396-F29B-4DE6-8D89-404C0EED2871}"/>
          </ac:cxnSpMkLst>
        </pc:cxnChg>
        <pc:cxnChg chg="add mod">
          <ac:chgData name="Francesco Della Beffa" userId="4db396e9bd9fdca3" providerId="LiveId" clId="{3F643CE8-F6DC-473A-8FB2-583843E4C24B}" dt="2019-09-09T08:17:23.381" v="802" actId="1076"/>
          <ac:cxnSpMkLst>
            <pc:docMk/>
            <pc:sldMk cId="0" sldId="262"/>
            <ac:cxnSpMk id="52" creationId="{60B97979-E482-47A6-84E3-D5BB50B79790}"/>
          </ac:cxnSpMkLst>
        </pc:cxnChg>
        <pc:cxnChg chg="add mod">
          <ac:chgData name="Francesco Della Beffa" userId="4db396e9bd9fdca3" providerId="LiveId" clId="{3F643CE8-F6DC-473A-8FB2-583843E4C24B}" dt="2019-09-09T08:18:10.165" v="810" actId="1076"/>
          <ac:cxnSpMkLst>
            <pc:docMk/>
            <pc:sldMk cId="0" sldId="262"/>
            <ac:cxnSpMk id="56" creationId="{4759EE0F-CB6C-409B-949E-1427C37D4535}"/>
          </ac:cxnSpMkLst>
        </pc:cxnChg>
        <pc:cxnChg chg="add mod">
          <ac:chgData name="Francesco Della Beffa" userId="4db396e9bd9fdca3" providerId="LiveId" clId="{3F643CE8-F6DC-473A-8FB2-583843E4C24B}" dt="2019-09-09T08:18:42.028" v="816" actId="14100"/>
          <ac:cxnSpMkLst>
            <pc:docMk/>
            <pc:sldMk cId="0" sldId="262"/>
            <ac:cxnSpMk id="60" creationId="{AC5917FA-59D9-4057-AB19-C51E4621FDA0}"/>
          </ac:cxnSpMkLst>
        </pc:cxnChg>
      </pc:sldChg>
      <pc:sldChg chg="del">
        <pc:chgData name="Francesco Della Beffa" userId="4db396e9bd9fdca3" providerId="LiveId" clId="{3F643CE8-F6DC-473A-8FB2-583843E4C24B}" dt="2019-09-09T07:55:01.389" v="511" actId="2696"/>
        <pc:sldMkLst>
          <pc:docMk/>
          <pc:sldMk cId="1352064964" sldId="263"/>
        </pc:sldMkLst>
      </pc:sldChg>
      <pc:sldChg chg="del">
        <pc:chgData name="Francesco Della Beffa" userId="4db396e9bd9fdca3" providerId="LiveId" clId="{3F643CE8-F6DC-473A-8FB2-583843E4C24B}" dt="2019-09-09T07:55:01.433" v="512" actId="2696"/>
        <pc:sldMkLst>
          <pc:docMk/>
          <pc:sldMk cId="2766911638" sldId="264"/>
        </pc:sldMkLst>
      </pc:sldChg>
      <pc:sldChg chg="del">
        <pc:chgData name="Francesco Della Beffa" userId="4db396e9bd9fdca3" providerId="LiveId" clId="{3F643CE8-F6DC-473A-8FB2-583843E4C24B}" dt="2019-09-09T07:55:01.591" v="515" actId="2696"/>
        <pc:sldMkLst>
          <pc:docMk/>
          <pc:sldMk cId="3510361662" sldId="265"/>
        </pc:sldMkLst>
      </pc:sldChg>
      <pc:sldChg chg="del">
        <pc:chgData name="Francesco Della Beffa" userId="4db396e9bd9fdca3" providerId="LiveId" clId="{3F643CE8-F6DC-473A-8FB2-583843E4C24B}" dt="2019-09-09T07:55:01.890" v="520" actId="2696"/>
        <pc:sldMkLst>
          <pc:docMk/>
          <pc:sldMk cId="899855450" sldId="266"/>
        </pc:sldMkLst>
      </pc:sldChg>
      <pc:sldChg chg="del">
        <pc:chgData name="Francesco Della Beffa" userId="4db396e9bd9fdca3" providerId="LiveId" clId="{3F643CE8-F6DC-473A-8FB2-583843E4C24B}" dt="2019-09-09T07:55:01.901" v="521" actId="2696"/>
        <pc:sldMkLst>
          <pc:docMk/>
          <pc:sldMk cId="4053311235" sldId="267"/>
        </pc:sldMkLst>
      </pc:sldChg>
      <pc:sldChg chg="del">
        <pc:chgData name="Francesco Della Beffa" userId="4db396e9bd9fdca3" providerId="LiveId" clId="{3F643CE8-F6DC-473A-8FB2-583843E4C24B}" dt="2019-09-09T07:55:01.354" v="510" actId="2696"/>
        <pc:sldMkLst>
          <pc:docMk/>
          <pc:sldMk cId="1103728676" sldId="268"/>
        </pc:sldMkLst>
      </pc:sldChg>
      <pc:sldChg chg="del">
        <pc:chgData name="Francesco Della Beffa" userId="4db396e9bd9fdca3" providerId="LiveId" clId="{3F643CE8-F6DC-473A-8FB2-583843E4C24B}" dt="2019-09-09T07:55:01.914" v="522" actId="2696"/>
        <pc:sldMkLst>
          <pc:docMk/>
          <pc:sldMk cId="322852687" sldId="271"/>
        </pc:sldMkLst>
      </pc:sldChg>
      <pc:sldChg chg="del">
        <pc:chgData name="Francesco Della Beffa" userId="4db396e9bd9fdca3" providerId="LiveId" clId="{3F643CE8-F6DC-473A-8FB2-583843E4C24B}" dt="2019-09-09T07:55:01.957" v="525" actId="2696"/>
        <pc:sldMkLst>
          <pc:docMk/>
          <pc:sldMk cId="2314891282" sldId="272"/>
        </pc:sldMkLst>
      </pc:sldChg>
      <pc:sldChg chg="del">
        <pc:chgData name="Francesco Della Beffa" userId="4db396e9bd9fdca3" providerId="LiveId" clId="{3F643CE8-F6DC-473A-8FB2-583843E4C24B}" dt="2019-09-09T07:55:02.051" v="531" actId="2696"/>
        <pc:sldMkLst>
          <pc:docMk/>
          <pc:sldMk cId="1848754104" sldId="274"/>
        </pc:sldMkLst>
      </pc:sldChg>
      <pc:sldChg chg="del">
        <pc:chgData name="Francesco Della Beffa" userId="4db396e9bd9fdca3" providerId="LiveId" clId="{3F643CE8-F6DC-473A-8FB2-583843E4C24B}" dt="2019-09-09T07:55:02.065" v="532" actId="2696"/>
        <pc:sldMkLst>
          <pc:docMk/>
          <pc:sldMk cId="2714205244" sldId="275"/>
        </pc:sldMkLst>
      </pc:sldChg>
      <pc:sldChg chg="del">
        <pc:chgData name="Francesco Della Beffa" userId="4db396e9bd9fdca3" providerId="LiveId" clId="{3F643CE8-F6DC-473A-8FB2-583843E4C24B}" dt="2019-09-09T07:55:01.971" v="526" actId="2696"/>
        <pc:sldMkLst>
          <pc:docMk/>
          <pc:sldMk cId="0" sldId="283"/>
        </pc:sldMkLst>
      </pc:sldChg>
      <pc:sldChg chg="del">
        <pc:chgData name="Francesco Della Beffa" userId="4db396e9bd9fdca3" providerId="LiveId" clId="{3F643CE8-F6DC-473A-8FB2-583843E4C24B}" dt="2019-09-09T07:55:02.018" v="529" actId="2696"/>
        <pc:sldMkLst>
          <pc:docMk/>
          <pc:sldMk cId="578167091" sldId="285"/>
        </pc:sldMkLst>
      </pc:sldChg>
      <pc:sldChg chg="del">
        <pc:chgData name="Francesco Della Beffa" userId="4db396e9bd9fdca3" providerId="LiveId" clId="{3F643CE8-F6DC-473A-8FB2-583843E4C24B}" dt="2019-09-09T07:55:01.927" v="523" actId="2696"/>
        <pc:sldMkLst>
          <pc:docMk/>
          <pc:sldMk cId="872758379" sldId="286"/>
        </pc:sldMkLst>
      </pc:sldChg>
      <pc:sldChg chg="del">
        <pc:chgData name="Francesco Della Beffa" userId="4db396e9bd9fdca3" providerId="LiveId" clId="{3F643CE8-F6DC-473A-8FB2-583843E4C24B}" dt="2019-09-09T07:55:01.636" v="517" actId="2696"/>
        <pc:sldMkLst>
          <pc:docMk/>
          <pc:sldMk cId="4229124945" sldId="292"/>
        </pc:sldMkLst>
      </pc:sldChg>
      <pc:sldChg chg="del">
        <pc:chgData name="Francesco Della Beffa" userId="4db396e9bd9fdca3" providerId="LiveId" clId="{3F643CE8-F6DC-473A-8FB2-583843E4C24B}" dt="2019-09-09T07:55:01.662" v="518" actId="2696"/>
        <pc:sldMkLst>
          <pc:docMk/>
          <pc:sldMk cId="2644307733" sldId="293"/>
        </pc:sldMkLst>
      </pc:sldChg>
      <pc:sldChg chg="del">
        <pc:chgData name="Francesco Della Beffa" userId="4db396e9bd9fdca3" providerId="LiveId" clId="{3F643CE8-F6DC-473A-8FB2-583843E4C24B}" dt="2019-09-09T07:55:02.002" v="528" actId="2696"/>
        <pc:sldMkLst>
          <pc:docMk/>
          <pc:sldMk cId="2735512238" sldId="296"/>
        </pc:sldMkLst>
      </pc:sldChg>
      <pc:sldChg chg="del">
        <pc:chgData name="Francesco Della Beffa" userId="4db396e9bd9fdca3" providerId="LiveId" clId="{3F643CE8-F6DC-473A-8FB2-583843E4C24B}" dt="2019-09-09T07:55:01.744" v="519" actId="2696"/>
        <pc:sldMkLst>
          <pc:docMk/>
          <pc:sldMk cId="4243844567" sldId="298"/>
        </pc:sldMkLst>
      </pc:sldChg>
      <pc:sldChg chg="del">
        <pc:chgData name="Francesco Della Beffa" userId="4db396e9bd9fdca3" providerId="LiveId" clId="{3F643CE8-F6DC-473A-8FB2-583843E4C24B}" dt="2019-09-09T07:55:01.617" v="516" actId="2696"/>
        <pc:sldMkLst>
          <pc:docMk/>
          <pc:sldMk cId="752335880" sldId="299"/>
        </pc:sldMkLst>
      </pc:sldChg>
      <pc:sldChg chg="del">
        <pc:chgData name="Francesco Della Beffa" userId="4db396e9bd9fdca3" providerId="LiveId" clId="{3F643CE8-F6DC-473A-8FB2-583843E4C24B}" dt="2019-09-09T07:55:01.992" v="527" actId="2696"/>
        <pc:sldMkLst>
          <pc:docMk/>
          <pc:sldMk cId="2347495288" sldId="300"/>
        </pc:sldMkLst>
      </pc:sldChg>
      <pc:sldChg chg="del">
        <pc:chgData name="Francesco Della Beffa" userId="4db396e9bd9fdca3" providerId="LiveId" clId="{3F643CE8-F6DC-473A-8FB2-583843E4C24B}" dt="2019-09-09T07:55:01.940" v="524" actId="2696"/>
        <pc:sldMkLst>
          <pc:docMk/>
          <pc:sldMk cId="994701864" sldId="301"/>
        </pc:sldMkLst>
      </pc:sldChg>
      <pc:sldChg chg="del">
        <pc:chgData name="Francesco Della Beffa" userId="4db396e9bd9fdca3" providerId="LiveId" clId="{3F643CE8-F6DC-473A-8FB2-583843E4C24B}" dt="2019-09-09T07:55:01.541" v="514" actId="2696"/>
        <pc:sldMkLst>
          <pc:docMk/>
          <pc:sldMk cId="1439693918" sldId="302"/>
        </pc:sldMkLst>
      </pc:sldChg>
      <pc:sldChg chg="del">
        <pc:chgData name="Francesco Della Beffa" userId="4db396e9bd9fdca3" providerId="LiveId" clId="{3F643CE8-F6DC-473A-8FB2-583843E4C24B}" dt="2019-09-09T07:55:02.039" v="530" actId="2696"/>
        <pc:sldMkLst>
          <pc:docMk/>
          <pc:sldMk cId="3627486623" sldId="303"/>
        </pc:sldMkLst>
      </pc:sldChg>
      <pc:sldChg chg="del">
        <pc:chgData name="Francesco Della Beffa" userId="4db396e9bd9fdca3" providerId="LiveId" clId="{3F643CE8-F6DC-473A-8FB2-583843E4C24B}" dt="2019-09-09T07:55:01.502" v="513" actId="2696"/>
        <pc:sldMkLst>
          <pc:docMk/>
          <pc:sldMk cId="513685900" sldId="304"/>
        </pc:sldMkLst>
      </pc:sldChg>
      <pc:sldChg chg="addSp delSp modSp">
        <pc:chgData name="Francesco Della Beffa" userId="4db396e9bd9fdca3" providerId="LiveId" clId="{3F643CE8-F6DC-473A-8FB2-583843E4C24B}" dt="2019-09-09T09:41:47.571" v="823" actId="20577"/>
        <pc:sldMkLst>
          <pc:docMk/>
          <pc:sldMk cId="387349026" sldId="305"/>
        </pc:sldMkLst>
        <pc:spChg chg="mod">
          <ac:chgData name="Francesco Della Beffa" userId="4db396e9bd9fdca3" providerId="LiveId" clId="{3F643CE8-F6DC-473A-8FB2-583843E4C24B}" dt="2019-09-09T07:31:11.736" v="45" actId="5793"/>
          <ac:spMkLst>
            <pc:docMk/>
            <pc:sldMk cId="387349026" sldId="305"/>
            <ac:spMk id="2" creationId="{00000000-0000-0000-0000-000000000000}"/>
          </ac:spMkLst>
        </pc:spChg>
        <pc:spChg chg="del mod">
          <ac:chgData name="Francesco Della Beffa" userId="4db396e9bd9fdca3" providerId="LiveId" clId="{3F643CE8-F6DC-473A-8FB2-583843E4C24B}" dt="2019-09-09T07:44:01.610" v="194" actId="478"/>
          <ac:spMkLst>
            <pc:docMk/>
            <pc:sldMk cId="387349026" sldId="305"/>
            <ac:spMk id="3" creationId="{00000000-0000-0000-0000-000000000000}"/>
          </ac:spMkLst>
        </pc:spChg>
        <pc:spChg chg="add del mod">
          <ac:chgData name="Francesco Della Beffa" userId="4db396e9bd9fdca3" providerId="LiveId" clId="{3F643CE8-F6DC-473A-8FB2-583843E4C24B}" dt="2019-09-09T07:44:06.607" v="195" actId="478"/>
          <ac:spMkLst>
            <pc:docMk/>
            <pc:sldMk cId="387349026" sldId="305"/>
            <ac:spMk id="10" creationId="{988D112F-9BFF-4117-9803-98A1C844B9D6}"/>
          </ac:spMkLst>
        </pc:spChg>
        <pc:graphicFrameChg chg="add mod modGraphic">
          <ac:chgData name="Francesco Della Beffa" userId="4db396e9bd9fdca3" providerId="LiveId" clId="{3F643CE8-F6DC-473A-8FB2-583843E4C24B}" dt="2019-09-09T09:41:47.571" v="823" actId="20577"/>
          <ac:graphicFrameMkLst>
            <pc:docMk/>
            <pc:sldMk cId="387349026" sldId="305"/>
            <ac:graphicFrameMk id="6" creationId="{F13F8F43-5FA7-4038-838B-6B979C21C990}"/>
          </ac:graphicFrameMkLst>
        </pc:graphicFrameChg>
        <pc:picChg chg="add del mod">
          <ac:chgData name="Francesco Della Beffa" userId="4db396e9bd9fdca3" providerId="LiveId" clId="{3F643CE8-F6DC-473A-8FB2-583843E4C24B}" dt="2019-09-09T07:39:05.859" v="158" actId="478"/>
          <ac:picMkLst>
            <pc:docMk/>
            <pc:sldMk cId="387349026" sldId="305"/>
            <ac:picMk id="5" creationId="{2D7D3E71-BE59-492E-A188-D8C09DC352C3}"/>
          </ac:picMkLst>
        </pc:picChg>
        <pc:picChg chg="add mod">
          <ac:chgData name="Francesco Della Beffa" userId="4db396e9bd9fdca3" providerId="LiveId" clId="{3F643CE8-F6DC-473A-8FB2-583843E4C24B}" dt="2019-09-09T07:48:12.504" v="337" actId="1076"/>
          <ac:picMkLst>
            <pc:docMk/>
            <pc:sldMk cId="387349026" sldId="305"/>
            <ac:picMk id="8" creationId="{238851C8-C895-4C66-9538-6AFF97E433C3}"/>
          </ac:picMkLst>
        </pc:picChg>
        <pc:picChg chg="add del mod">
          <ac:chgData name="Francesco Della Beffa" userId="4db396e9bd9fdca3" providerId="LiveId" clId="{3F643CE8-F6DC-473A-8FB2-583843E4C24B}" dt="2019-09-09T07:42:02.690" v="175"/>
          <ac:picMkLst>
            <pc:docMk/>
            <pc:sldMk cId="387349026" sldId="305"/>
            <ac:picMk id="13" creationId="{828F5D0D-49BE-4FE3-89FF-26955D8BA84E}"/>
          </ac:picMkLst>
        </pc:picChg>
        <pc:picChg chg="add del mod">
          <ac:chgData name="Francesco Della Beffa" userId="4db396e9bd9fdca3" providerId="LiveId" clId="{3F643CE8-F6DC-473A-8FB2-583843E4C24B}" dt="2019-09-09T07:43:01.334" v="186"/>
          <ac:picMkLst>
            <pc:docMk/>
            <pc:sldMk cId="387349026" sldId="305"/>
            <ac:picMk id="14" creationId="{6CAE3A4C-EBAE-4E8F-9650-537A9FE1A1A0}"/>
          </ac:picMkLst>
        </pc:picChg>
        <pc:picChg chg="add del mod">
          <ac:chgData name="Francesco Della Beffa" userId="4db396e9bd9fdca3" providerId="LiveId" clId="{3F643CE8-F6DC-473A-8FB2-583843E4C24B}" dt="2019-09-09T07:42:40.007" v="183"/>
          <ac:picMkLst>
            <pc:docMk/>
            <pc:sldMk cId="387349026" sldId="305"/>
            <ac:picMk id="15" creationId="{51A47E58-369E-405F-AA36-BFB266C70F48}"/>
          </ac:picMkLst>
        </pc:picChg>
        <pc:picChg chg="add mod">
          <ac:chgData name="Francesco Della Beffa" userId="4db396e9bd9fdca3" providerId="LiveId" clId="{3F643CE8-F6DC-473A-8FB2-583843E4C24B}" dt="2019-09-09T07:53:12.494" v="508" actId="1037"/>
          <ac:picMkLst>
            <pc:docMk/>
            <pc:sldMk cId="387349026" sldId="305"/>
            <ac:picMk id="16" creationId="{5F1FBBD6-7F41-4B48-B512-56C684FEA36A}"/>
          </ac:picMkLst>
        </pc:picChg>
        <pc:picChg chg="add del mod">
          <ac:chgData name="Francesco Della Beffa" userId="4db396e9bd9fdca3" providerId="LiveId" clId="{3F643CE8-F6DC-473A-8FB2-583843E4C24B}" dt="2019-09-09T07:33:22.468" v="60" actId="478"/>
          <ac:picMkLst>
            <pc:docMk/>
            <pc:sldMk cId="387349026" sldId="305"/>
            <ac:picMk id="1026" creationId="{32EBAED4-E531-4A6E-9E70-A0A6898062DF}"/>
          </ac:picMkLst>
        </pc:picChg>
        <pc:picChg chg="add del">
          <ac:chgData name="Francesco Della Beffa" userId="4db396e9bd9fdca3" providerId="LiveId" clId="{3F643CE8-F6DC-473A-8FB2-583843E4C24B}" dt="2019-09-09T07:33:40.269" v="62" actId="478"/>
          <ac:picMkLst>
            <pc:docMk/>
            <pc:sldMk cId="387349026" sldId="305"/>
            <ac:picMk id="1028" creationId="{57D9B868-0F03-4720-98C4-C715BF3EFC5D}"/>
          </ac:picMkLst>
        </pc:picChg>
        <pc:picChg chg="add del mod">
          <ac:chgData name="Francesco Della Beffa" userId="4db396e9bd9fdca3" providerId="LiveId" clId="{3F643CE8-F6DC-473A-8FB2-583843E4C24B}" dt="2019-09-09T07:41:52.180" v="172"/>
          <ac:picMkLst>
            <pc:docMk/>
            <pc:sldMk cId="387349026" sldId="305"/>
            <ac:picMk id="1030" creationId="{CCCDFFD6-479E-4C91-A79B-71F0CD6ADF12}"/>
          </ac:picMkLst>
        </pc:picChg>
        <pc:picChg chg="add del mod">
          <ac:chgData name="Francesco Della Beffa" userId="4db396e9bd9fdca3" providerId="LiveId" clId="{3F643CE8-F6DC-473A-8FB2-583843E4C24B}" dt="2019-09-09T07:38:36.360" v="154"/>
          <ac:picMkLst>
            <pc:docMk/>
            <pc:sldMk cId="387349026" sldId="305"/>
            <ac:picMk id="1032" creationId="{CA527571-3A4F-4F6C-A98B-29DBDB7644BA}"/>
          </ac:picMkLst>
        </pc:picChg>
        <pc:picChg chg="add del mod">
          <ac:chgData name="Francesco Della Beffa" userId="4db396e9bd9fdca3" providerId="LiveId" clId="{3F643CE8-F6DC-473A-8FB2-583843E4C24B}" dt="2019-09-09T07:42:10.175" v="177"/>
          <ac:picMkLst>
            <pc:docMk/>
            <pc:sldMk cId="387349026" sldId="305"/>
            <ac:picMk id="1034" creationId="{86DB40D4-BFB4-40D7-8DBE-EB822D0E467E}"/>
          </ac:picMkLst>
        </pc:picChg>
      </pc:sldChg>
      <pc:sldChg chg="modSp add del">
        <pc:chgData name="Francesco Della Beffa" userId="4db396e9bd9fdca3" providerId="LiveId" clId="{3F643CE8-F6DC-473A-8FB2-583843E4C24B}" dt="2019-09-20T09:10:41.390" v="871" actId="2696"/>
        <pc:sldMkLst>
          <pc:docMk/>
          <pc:sldMk cId="2963064895" sldId="306"/>
        </pc:sldMkLst>
        <pc:spChg chg="mod">
          <ac:chgData name="Francesco Della Beffa" userId="4db396e9bd9fdca3" providerId="LiveId" clId="{3F643CE8-F6DC-473A-8FB2-583843E4C24B}" dt="2019-09-20T08:58:39.383" v="869" actId="207"/>
          <ac:spMkLst>
            <pc:docMk/>
            <pc:sldMk cId="2963064895" sldId="306"/>
            <ac:spMk id="4" creationId="{00000000-0000-0000-0000-000000000000}"/>
          </ac:spMkLst>
        </pc:spChg>
      </pc:sldChg>
      <pc:sldChg chg="addSp modSp add">
        <pc:chgData name="Francesco Della Beffa" userId="4db396e9bd9fdca3" providerId="LiveId" clId="{3F643CE8-F6DC-473A-8FB2-583843E4C24B}" dt="2019-09-27T09:15:43.827" v="895" actId="20577"/>
        <pc:sldMkLst>
          <pc:docMk/>
          <pc:sldMk cId="3684702751" sldId="306"/>
        </pc:sldMkLst>
        <pc:spChg chg="add mod">
          <ac:chgData name="Francesco Della Beffa" userId="4db396e9bd9fdca3" providerId="LiveId" clId="{3F643CE8-F6DC-473A-8FB2-583843E4C24B}" dt="2019-09-27T09:15:43.827" v="895" actId="20577"/>
          <ac:spMkLst>
            <pc:docMk/>
            <pc:sldMk cId="3684702751" sldId="306"/>
            <ac:spMk id="4" creationId="{0BBD062F-5F65-4021-B940-E9F1611DACD7}"/>
          </ac:spMkLst>
        </pc:spChg>
        <pc:picChg chg="add mod">
          <ac:chgData name="Francesco Della Beffa" userId="4db396e9bd9fdca3" providerId="LiveId" clId="{3F643CE8-F6DC-473A-8FB2-583843E4C24B}" dt="2019-09-27T09:14:45.322" v="875" actId="14100"/>
          <ac:picMkLst>
            <pc:docMk/>
            <pc:sldMk cId="3684702751" sldId="306"/>
            <ac:picMk id="3" creationId="{BD6A8C32-A1DF-4CBF-9DA7-48D7C7B6978E}"/>
          </ac:picMkLst>
        </pc:picChg>
      </pc:sldChg>
      <pc:sldMasterChg chg="modSldLayout">
        <pc:chgData name="Francesco Della Beffa" userId="4db396e9bd9fdca3" providerId="LiveId" clId="{3F643CE8-F6DC-473A-8FB2-583843E4C24B}" dt="2019-09-20T08:59:13.278" v="870" actId="207"/>
        <pc:sldMasterMkLst>
          <pc:docMk/>
          <pc:sldMasterMk cId="0" sldId="2147483648"/>
        </pc:sldMasterMkLst>
        <pc:sldLayoutChg chg="modSp">
          <pc:chgData name="Francesco Della Beffa" userId="4db396e9bd9fdca3" providerId="LiveId" clId="{3F643CE8-F6DC-473A-8FB2-583843E4C24B}" dt="2019-09-20T08:59:13.278" v="870" actId="207"/>
          <pc:sldLayoutMkLst>
            <pc:docMk/>
            <pc:sldMasterMk cId="0" sldId="2147483648"/>
            <pc:sldLayoutMk cId="0" sldId="2147483650"/>
          </pc:sldLayoutMkLst>
          <pc:spChg chg="mod">
            <ac:chgData name="Francesco Della Beffa" userId="4db396e9bd9fdca3" providerId="LiveId" clId="{3F643CE8-F6DC-473A-8FB2-583843E4C24B}" dt="2019-09-20T08:59:13.278" v="870" actId="207"/>
            <ac:spMkLst>
              <pc:docMk/>
              <pc:sldMasterMk cId="0" sldId="2147483648"/>
              <pc:sldLayoutMk cId="0" sldId="2147483650"/>
              <ac:spMk id="6" creationId="{00000000-0000-0000-0000-000000000000}"/>
            </ac:spMkLst>
          </pc:spChg>
        </pc:sldLayoutChg>
      </pc:sldMasterChg>
    </pc:docChg>
  </pc:docChgLst>
  <pc:docChgLst>
    <pc:chgData name="Francesco Della Beffa" userId="4db396e9bd9fdca3" providerId="LiveId" clId="{FDF51AB0-E05F-445D-BAD6-6EC749E45250}"/>
    <pc:docChg chg="modSld">
      <pc:chgData name="Francesco Della Beffa" userId="4db396e9bd9fdca3" providerId="LiveId" clId="{FDF51AB0-E05F-445D-BAD6-6EC749E45250}" dt="2021-08-22T09:45:33.567" v="2" actId="113"/>
      <pc:docMkLst>
        <pc:docMk/>
      </pc:docMkLst>
      <pc:sldChg chg="modSp mod">
        <pc:chgData name="Francesco Della Beffa" userId="4db396e9bd9fdca3" providerId="LiveId" clId="{FDF51AB0-E05F-445D-BAD6-6EC749E45250}" dt="2021-08-22T09:45:33.567" v="2" actId="113"/>
        <pc:sldMkLst>
          <pc:docMk/>
          <pc:sldMk cId="3029873621" sldId="270"/>
        </pc:sldMkLst>
        <pc:spChg chg="mod">
          <ac:chgData name="Francesco Della Beffa" userId="4db396e9bd9fdca3" providerId="LiveId" clId="{FDF51AB0-E05F-445D-BAD6-6EC749E45250}" dt="2021-08-22T09:45:33.567" v="2" actId="113"/>
          <ac:spMkLst>
            <pc:docMk/>
            <pc:sldMk cId="3029873621" sldId="270"/>
            <ac:spMk id="3" creationId="{00000000-0000-0000-0000-000000000000}"/>
          </ac:spMkLst>
        </pc:spChg>
      </pc:sldChg>
    </pc:docChg>
  </pc:docChgLst>
  <pc:docChgLst>
    <pc:chgData name="Francesco Della Beffa" userId="4db396e9bd9fdca3" providerId="LiveId" clId="{1E774100-4EA3-4D17-BAA8-FC6094AE5898}"/>
    <pc:docChg chg="undo redo custSel addSld delSld modSld sldOrd modMainMaster">
      <pc:chgData name="Francesco Della Beffa" userId="4db396e9bd9fdca3" providerId="LiveId" clId="{1E774100-4EA3-4D17-BAA8-FC6094AE5898}" dt="2020-08-17T10:01:19.916" v="6314" actId="20577"/>
      <pc:docMkLst>
        <pc:docMk/>
      </pc:docMkLst>
      <pc:sldChg chg="delSp modSp add">
        <pc:chgData name="Francesco Della Beffa" userId="4db396e9bd9fdca3" providerId="LiveId" clId="{1E774100-4EA3-4D17-BAA8-FC6094AE5898}" dt="2020-07-31T10:08:25.331" v="6235" actId="20577"/>
        <pc:sldMkLst>
          <pc:docMk/>
          <pc:sldMk cId="0" sldId="260"/>
        </pc:sldMkLst>
        <pc:spChg chg="mod">
          <ac:chgData name="Francesco Della Beffa" userId="4db396e9bd9fdca3" providerId="LiveId" clId="{1E774100-4EA3-4D17-BAA8-FC6094AE5898}" dt="2020-07-08T10:00:56.864" v="4180" actId="20577"/>
          <ac:spMkLst>
            <pc:docMk/>
            <pc:sldMk cId="0" sldId="260"/>
            <ac:spMk id="2" creationId="{00000000-0000-0000-0000-000000000000}"/>
          </ac:spMkLst>
        </pc:spChg>
        <pc:spChg chg="mod">
          <ac:chgData name="Francesco Della Beffa" userId="4db396e9bd9fdca3" providerId="LiveId" clId="{1E774100-4EA3-4D17-BAA8-FC6094AE5898}" dt="2020-07-31T10:08:25.331" v="6235" actId="20577"/>
          <ac:spMkLst>
            <pc:docMk/>
            <pc:sldMk cId="0" sldId="260"/>
            <ac:spMk id="3" creationId="{00000000-0000-0000-0000-000000000000}"/>
          </ac:spMkLst>
        </pc:spChg>
        <pc:spChg chg="del">
          <ac:chgData name="Francesco Della Beffa" userId="4db396e9bd9fdca3" providerId="LiveId" clId="{1E774100-4EA3-4D17-BAA8-FC6094AE5898}" dt="2020-06-17T13:29:59.055" v="93" actId="478"/>
          <ac:spMkLst>
            <pc:docMk/>
            <pc:sldMk cId="0" sldId="260"/>
            <ac:spMk id="4" creationId="{00000000-0000-0000-0000-000000000000}"/>
          </ac:spMkLst>
        </pc:spChg>
      </pc:sldChg>
      <pc:sldChg chg="modSp">
        <pc:chgData name="Francesco Della Beffa" userId="4db396e9bd9fdca3" providerId="LiveId" clId="{1E774100-4EA3-4D17-BAA8-FC6094AE5898}" dt="2020-07-31T10:26:05.487" v="6311" actId="20577"/>
        <pc:sldMkLst>
          <pc:docMk/>
          <pc:sldMk cId="0" sldId="261"/>
        </pc:sldMkLst>
        <pc:spChg chg="mod">
          <ac:chgData name="Francesco Della Beffa" userId="4db396e9bd9fdca3" providerId="LiveId" clId="{1E774100-4EA3-4D17-BAA8-FC6094AE5898}" dt="2020-07-31T10:26:05.487" v="6311" actId="20577"/>
          <ac:spMkLst>
            <pc:docMk/>
            <pc:sldMk cId="0" sldId="261"/>
            <ac:spMk id="3" creationId="{00000000-0000-0000-0000-000000000000}"/>
          </ac:spMkLst>
        </pc:spChg>
        <pc:spChg chg="mod">
          <ac:chgData name="Francesco Della Beffa" userId="4db396e9bd9fdca3" providerId="LiveId" clId="{1E774100-4EA3-4D17-BAA8-FC6094AE5898}" dt="2020-06-18T10:25:54.340" v="656" actId="114"/>
          <ac:spMkLst>
            <pc:docMk/>
            <pc:sldMk cId="0" sldId="261"/>
            <ac:spMk id="4" creationId="{D3D04CA4-4265-46A9-995E-0BE8B78DB6E7}"/>
          </ac:spMkLst>
        </pc:spChg>
      </pc:sldChg>
      <pc:sldChg chg="del">
        <pc:chgData name="Francesco Della Beffa" userId="4db396e9bd9fdca3" providerId="LiveId" clId="{1E774100-4EA3-4D17-BAA8-FC6094AE5898}" dt="2020-06-17T12:46:42.945" v="63" actId="2696"/>
        <pc:sldMkLst>
          <pc:docMk/>
          <pc:sldMk cId="1352064964" sldId="263"/>
        </pc:sldMkLst>
      </pc:sldChg>
      <pc:sldChg chg="delSp modSp add">
        <pc:chgData name="Francesco Della Beffa" userId="4db396e9bd9fdca3" providerId="LiveId" clId="{1E774100-4EA3-4D17-BAA8-FC6094AE5898}" dt="2020-07-31T10:09:55.671" v="6239" actId="20577"/>
        <pc:sldMkLst>
          <pc:docMk/>
          <pc:sldMk cId="3519658649" sldId="264"/>
        </pc:sldMkLst>
        <pc:spChg chg="mod">
          <ac:chgData name="Francesco Della Beffa" userId="4db396e9bd9fdca3" providerId="LiveId" clId="{1E774100-4EA3-4D17-BAA8-FC6094AE5898}" dt="2020-07-31T10:09:55.671" v="6239" actId="20577"/>
          <ac:spMkLst>
            <pc:docMk/>
            <pc:sldMk cId="3519658649" sldId="264"/>
            <ac:spMk id="2" creationId="{00000000-0000-0000-0000-000000000000}"/>
          </ac:spMkLst>
        </pc:spChg>
        <pc:spChg chg="mod">
          <ac:chgData name="Francesco Della Beffa" userId="4db396e9bd9fdca3" providerId="LiveId" clId="{1E774100-4EA3-4D17-BAA8-FC6094AE5898}" dt="2020-06-18T12:56:19.922" v="1483" actId="948"/>
          <ac:spMkLst>
            <pc:docMk/>
            <pc:sldMk cId="3519658649" sldId="264"/>
            <ac:spMk id="3" creationId="{00000000-0000-0000-0000-000000000000}"/>
          </ac:spMkLst>
        </pc:spChg>
        <pc:spChg chg="del">
          <ac:chgData name="Francesco Della Beffa" userId="4db396e9bd9fdca3" providerId="LiveId" clId="{1E774100-4EA3-4D17-BAA8-FC6094AE5898}" dt="2020-06-17T14:20:09.895" v="465" actId="478"/>
          <ac:spMkLst>
            <pc:docMk/>
            <pc:sldMk cId="3519658649" sldId="264"/>
            <ac:spMk id="4" creationId="{00000000-0000-0000-0000-000000000000}"/>
          </ac:spMkLst>
        </pc:spChg>
      </pc:sldChg>
      <pc:sldChg chg="delSp modSp add">
        <pc:chgData name="Francesco Della Beffa" userId="4db396e9bd9fdca3" providerId="LiveId" clId="{1E774100-4EA3-4D17-BAA8-FC6094AE5898}" dt="2020-07-06T12:01:33.219" v="3151" actId="20577"/>
        <pc:sldMkLst>
          <pc:docMk/>
          <pc:sldMk cId="1116471125" sldId="266"/>
        </pc:sldMkLst>
        <pc:spChg chg="mod">
          <ac:chgData name="Francesco Della Beffa" userId="4db396e9bd9fdca3" providerId="LiveId" clId="{1E774100-4EA3-4D17-BAA8-FC6094AE5898}" dt="2020-07-06T12:01:33.219" v="3151" actId="20577"/>
          <ac:spMkLst>
            <pc:docMk/>
            <pc:sldMk cId="1116471125" sldId="266"/>
            <ac:spMk id="2" creationId="{00000000-0000-0000-0000-000000000000}"/>
          </ac:spMkLst>
        </pc:spChg>
        <pc:spChg chg="mod">
          <ac:chgData name="Francesco Della Beffa" userId="4db396e9bd9fdca3" providerId="LiveId" clId="{1E774100-4EA3-4D17-BAA8-FC6094AE5898}" dt="2020-07-06T11:40:41.848" v="3036" actId="6549"/>
          <ac:spMkLst>
            <pc:docMk/>
            <pc:sldMk cId="1116471125" sldId="266"/>
            <ac:spMk id="3" creationId="{00000000-0000-0000-0000-000000000000}"/>
          </ac:spMkLst>
        </pc:spChg>
        <pc:spChg chg="del">
          <ac:chgData name="Francesco Della Beffa" userId="4db396e9bd9fdca3" providerId="LiveId" clId="{1E774100-4EA3-4D17-BAA8-FC6094AE5898}" dt="2020-06-18T11:39:58.070" v="855" actId="478"/>
          <ac:spMkLst>
            <pc:docMk/>
            <pc:sldMk cId="1116471125" sldId="266"/>
            <ac:spMk id="4" creationId="{00000000-0000-0000-0000-000000000000}"/>
          </ac:spMkLst>
        </pc:spChg>
      </pc:sldChg>
      <pc:sldChg chg="modSp add">
        <pc:chgData name="Francesco Della Beffa" userId="4db396e9bd9fdca3" providerId="LiveId" clId="{1E774100-4EA3-4D17-BAA8-FC6094AE5898}" dt="2020-07-06T12:03:00.909" v="3169" actId="114"/>
        <pc:sldMkLst>
          <pc:docMk/>
          <pc:sldMk cId="4053311235" sldId="267"/>
        </pc:sldMkLst>
        <pc:spChg chg="mod">
          <ac:chgData name="Francesco Della Beffa" userId="4db396e9bd9fdca3" providerId="LiveId" clId="{1E774100-4EA3-4D17-BAA8-FC6094AE5898}" dt="2020-07-06T12:02:14.166" v="3166" actId="20577"/>
          <ac:spMkLst>
            <pc:docMk/>
            <pc:sldMk cId="4053311235" sldId="267"/>
            <ac:spMk id="2" creationId="{00000000-0000-0000-0000-000000000000}"/>
          </ac:spMkLst>
        </pc:spChg>
        <pc:spChg chg="mod">
          <ac:chgData name="Francesco Della Beffa" userId="4db396e9bd9fdca3" providerId="LiveId" clId="{1E774100-4EA3-4D17-BAA8-FC6094AE5898}" dt="2020-07-06T12:03:00.909" v="3169" actId="114"/>
          <ac:spMkLst>
            <pc:docMk/>
            <pc:sldMk cId="4053311235" sldId="267"/>
            <ac:spMk id="3" creationId="{00000000-0000-0000-0000-000000000000}"/>
          </ac:spMkLst>
        </pc:spChg>
        <pc:spChg chg="del">
          <ac:chgData name="Francesco Della Beffa" userId="4db396e9bd9fdca3" providerId="LiveId" clId="{1E774100-4EA3-4D17-BAA8-FC6094AE5898}" dt="2020-06-18T11:41:38.681" v="865" actId="478"/>
          <ac:spMkLst>
            <pc:docMk/>
            <pc:sldMk cId="4053311235" sldId="267"/>
            <ac:spMk id="4" creationId="{00000000-0000-0000-0000-000000000000}"/>
          </ac:spMkLst>
        </pc:spChg>
      </pc:sldChg>
      <pc:sldChg chg="delSp modSp add">
        <pc:chgData name="Francesco Della Beffa" userId="4db396e9bd9fdca3" providerId="LiveId" clId="{1E774100-4EA3-4D17-BAA8-FC6094AE5898}" dt="2020-07-31T10:17:24.597" v="6291" actId="113"/>
        <pc:sldMkLst>
          <pc:docMk/>
          <pc:sldMk cId="3823669136" sldId="268"/>
        </pc:sldMkLst>
        <pc:spChg chg="mod">
          <ac:chgData name="Francesco Della Beffa" userId="4db396e9bd9fdca3" providerId="LiveId" clId="{1E774100-4EA3-4D17-BAA8-FC6094AE5898}" dt="2020-07-06T12:32:07.073" v="3516" actId="20577"/>
          <ac:spMkLst>
            <pc:docMk/>
            <pc:sldMk cId="3823669136" sldId="268"/>
            <ac:spMk id="2" creationId="{00000000-0000-0000-0000-000000000000}"/>
          </ac:spMkLst>
        </pc:spChg>
        <pc:spChg chg="mod">
          <ac:chgData name="Francesco Della Beffa" userId="4db396e9bd9fdca3" providerId="LiveId" clId="{1E774100-4EA3-4D17-BAA8-FC6094AE5898}" dt="2020-07-31T10:17:24.597" v="6291" actId="113"/>
          <ac:spMkLst>
            <pc:docMk/>
            <pc:sldMk cId="3823669136" sldId="268"/>
            <ac:spMk id="3" creationId="{00000000-0000-0000-0000-000000000000}"/>
          </ac:spMkLst>
        </pc:spChg>
        <pc:spChg chg="del">
          <ac:chgData name="Francesco Della Beffa" userId="4db396e9bd9fdca3" providerId="LiveId" clId="{1E774100-4EA3-4D17-BAA8-FC6094AE5898}" dt="2020-06-18T11:46:10.997" v="886" actId="478"/>
          <ac:spMkLst>
            <pc:docMk/>
            <pc:sldMk cId="3823669136" sldId="268"/>
            <ac:spMk id="4" creationId="{00000000-0000-0000-0000-000000000000}"/>
          </ac:spMkLst>
        </pc:spChg>
      </pc:sldChg>
      <pc:sldChg chg="del">
        <pc:chgData name="Francesco Della Beffa" userId="4db396e9bd9fdca3" providerId="LiveId" clId="{1E774100-4EA3-4D17-BAA8-FC6094AE5898}" dt="2020-06-17T12:46:40.198" v="40" actId="2696"/>
        <pc:sldMkLst>
          <pc:docMk/>
          <pc:sldMk cId="3089271485" sldId="269"/>
        </pc:sldMkLst>
      </pc:sldChg>
      <pc:sldChg chg="modSp">
        <pc:chgData name="Francesco Della Beffa" userId="4db396e9bd9fdca3" providerId="LiveId" clId="{1E774100-4EA3-4D17-BAA8-FC6094AE5898}" dt="2020-08-07T12:25:34.189" v="6312"/>
        <pc:sldMkLst>
          <pc:docMk/>
          <pc:sldMk cId="3029873621" sldId="270"/>
        </pc:sldMkLst>
        <pc:spChg chg="mod">
          <ac:chgData name="Francesco Della Beffa" userId="4db396e9bd9fdca3" providerId="LiveId" clId="{1E774100-4EA3-4D17-BAA8-FC6094AE5898}" dt="2020-08-07T12:25:34.189" v="6312"/>
          <ac:spMkLst>
            <pc:docMk/>
            <pc:sldMk cId="3029873621" sldId="270"/>
            <ac:spMk id="3" creationId="{00000000-0000-0000-0000-000000000000}"/>
          </ac:spMkLst>
        </pc:spChg>
      </pc:sldChg>
      <pc:sldChg chg="addSp delSp modSp add">
        <pc:chgData name="Francesco Della Beffa" userId="4db396e9bd9fdca3" providerId="LiveId" clId="{1E774100-4EA3-4D17-BAA8-FC6094AE5898}" dt="2020-07-06T13:02:21.908" v="3904" actId="14"/>
        <pc:sldMkLst>
          <pc:docMk/>
          <pc:sldMk cId="2519072490" sldId="271"/>
        </pc:sldMkLst>
        <pc:spChg chg="mod">
          <ac:chgData name="Francesco Della Beffa" userId="4db396e9bd9fdca3" providerId="LiveId" clId="{1E774100-4EA3-4D17-BAA8-FC6094AE5898}" dt="2020-07-06T13:02:21.908" v="3904" actId="14"/>
          <ac:spMkLst>
            <pc:docMk/>
            <pc:sldMk cId="2519072490" sldId="271"/>
            <ac:spMk id="3" creationId="{00000000-0000-0000-0000-000000000000}"/>
          </ac:spMkLst>
        </pc:spChg>
        <pc:spChg chg="del">
          <ac:chgData name="Francesco Della Beffa" userId="4db396e9bd9fdca3" providerId="LiveId" clId="{1E774100-4EA3-4D17-BAA8-FC6094AE5898}" dt="2020-06-18T11:56:07.102" v="931" actId="478"/>
          <ac:spMkLst>
            <pc:docMk/>
            <pc:sldMk cId="2519072490" sldId="271"/>
            <ac:spMk id="4" creationId="{00000000-0000-0000-0000-000000000000}"/>
          </ac:spMkLst>
        </pc:spChg>
        <pc:spChg chg="add mod">
          <ac:chgData name="Francesco Della Beffa" userId="4db396e9bd9fdca3" providerId="LiveId" clId="{1E774100-4EA3-4D17-BAA8-FC6094AE5898}" dt="2020-07-06T13:01:04.104" v="3861" actId="1035"/>
          <ac:spMkLst>
            <pc:docMk/>
            <pc:sldMk cId="2519072490" sldId="271"/>
            <ac:spMk id="8" creationId="{9C7AF239-A7A7-4198-BFD1-E2F07C9009F4}"/>
          </ac:spMkLst>
        </pc:spChg>
        <pc:spChg chg="add mod">
          <ac:chgData name="Francesco Della Beffa" userId="4db396e9bd9fdca3" providerId="LiveId" clId="{1E774100-4EA3-4D17-BAA8-FC6094AE5898}" dt="2020-07-06T13:01:04.104" v="3861" actId="1035"/>
          <ac:spMkLst>
            <pc:docMk/>
            <pc:sldMk cId="2519072490" sldId="271"/>
            <ac:spMk id="9" creationId="{9B4C9AD9-099B-4087-9333-9D181F9F6C87}"/>
          </ac:spMkLst>
        </pc:spChg>
        <pc:spChg chg="add mod">
          <ac:chgData name="Francesco Della Beffa" userId="4db396e9bd9fdca3" providerId="LiveId" clId="{1E774100-4EA3-4D17-BAA8-FC6094AE5898}" dt="2020-07-06T13:01:04.104" v="3861" actId="1035"/>
          <ac:spMkLst>
            <pc:docMk/>
            <pc:sldMk cId="2519072490" sldId="271"/>
            <ac:spMk id="10" creationId="{E53D3E80-3861-4977-A558-8710AED4A470}"/>
          </ac:spMkLst>
        </pc:spChg>
        <pc:graphicFrameChg chg="del mod">
          <ac:chgData name="Francesco Della Beffa" userId="4db396e9bd9fdca3" providerId="LiveId" clId="{1E774100-4EA3-4D17-BAA8-FC6094AE5898}" dt="2020-06-18T12:57:11.324" v="1484" actId="478"/>
          <ac:graphicFrameMkLst>
            <pc:docMk/>
            <pc:sldMk cId="2519072490" sldId="271"/>
            <ac:graphicFrameMk id="5" creationId="{00000000-0000-0000-0000-000000000000}"/>
          </ac:graphicFrameMkLst>
        </pc:graphicFrameChg>
        <pc:picChg chg="add del mod">
          <ac:chgData name="Francesco Della Beffa" userId="4db396e9bd9fdca3" providerId="LiveId" clId="{1E774100-4EA3-4D17-BAA8-FC6094AE5898}" dt="2020-06-18T12:59:37.593" v="1493" actId="478"/>
          <ac:picMkLst>
            <pc:docMk/>
            <pc:sldMk cId="2519072490" sldId="271"/>
            <ac:picMk id="6" creationId="{4D9C6794-7BBB-488B-94CF-94702C1A72DA}"/>
          </ac:picMkLst>
        </pc:picChg>
        <pc:picChg chg="add mod">
          <ac:chgData name="Francesco Della Beffa" userId="4db396e9bd9fdca3" providerId="LiveId" clId="{1E774100-4EA3-4D17-BAA8-FC6094AE5898}" dt="2020-07-06T13:01:04.104" v="3861" actId="1035"/>
          <ac:picMkLst>
            <pc:docMk/>
            <pc:sldMk cId="2519072490" sldId="271"/>
            <ac:picMk id="7" creationId="{0AC9D911-E33B-4C4A-91DB-9503189216AA}"/>
          </ac:picMkLst>
        </pc:picChg>
      </pc:sldChg>
      <pc:sldChg chg="delSp modSp add del">
        <pc:chgData name="Francesco Della Beffa" userId="4db396e9bd9fdca3" providerId="LiveId" clId="{1E774100-4EA3-4D17-BAA8-FC6094AE5898}" dt="2020-07-06T12:57:06.444" v="3734" actId="2696"/>
        <pc:sldMkLst>
          <pc:docMk/>
          <pc:sldMk cId="605516486" sldId="272"/>
        </pc:sldMkLst>
        <pc:spChg chg="mod">
          <ac:chgData name="Francesco Della Beffa" userId="4db396e9bd9fdca3" providerId="LiveId" clId="{1E774100-4EA3-4D17-BAA8-FC6094AE5898}" dt="2020-07-06T12:56:39.069" v="3732" actId="20577"/>
          <ac:spMkLst>
            <pc:docMk/>
            <pc:sldMk cId="605516486" sldId="272"/>
            <ac:spMk id="3" creationId="{00000000-0000-0000-0000-000000000000}"/>
          </ac:spMkLst>
        </pc:spChg>
        <pc:spChg chg="del">
          <ac:chgData name="Francesco Della Beffa" userId="4db396e9bd9fdca3" providerId="LiveId" clId="{1E774100-4EA3-4D17-BAA8-FC6094AE5898}" dt="2020-06-18T11:56:31.667" v="933" actId="478"/>
          <ac:spMkLst>
            <pc:docMk/>
            <pc:sldMk cId="605516486" sldId="272"/>
            <ac:spMk id="4" creationId="{00000000-0000-0000-0000-000000000000}"/>
          </ac:spMkLst>
        </pc:spChg>
        <pc:picChg chg="del mod">
          <ac:chgData name="Francesco Della Beffa" userId="4db396e9bd9fdca3" providerId="LiveId" clId="{1E774100-4EA3-4D17-BAA8-FC6094AE5898}" dt="2020-06-18T13:09:00.113" v="1537" actId="478"/>
          <ac:picMkLst>
            <pc:docMk/>
            <pc:sldMk cId="605516486" sldId="272"/>
            <ac:picMk id="5" creationId="{00000000-0000-0000-0000-000000000000}"/>
          </ac:picMkLst>
        </pc:picChg>
      </pc:sldChg>
      <pc:sldChg chg="add">
        <pc:chgData name="Francesco Della Beffa" userId="4db396e9bd9fdca3" providerId="LiveId" clId="{1E774100-4EA3-4D17-BAA8-FC6094AE5898}" dt="2020-07-06T12:57:19.410" v="3735"/>
        <pc:sldMkLst>
          <pc:docMk/>
          <pc:sldMk cId="2425182062" sldId="272"/>
        </pc:sldMkLst>
      </pc:sldChg>
      <pc:sldChg chg="modSp add">
        <pc:chgData name="Francesco Della Beffa" userId="4db396e9bd9fdca3" providerId="LiveId" clId="{1E774100-4EA3-4D17-BAA8-FC6094AE5898}" dt="2020-07-06T13:10:37.376" v="4096" actId="20577"/>
        <pc:sldMkLst>
          <pc:docMk/>
          <pc:sldMk cId="1087336368" sldId="273"/>
        </pc:sldMkLst>
        <pc:spChg chg="mod">
          <ac:chgData name="Francesco Della Beffa" userId="4db396e9bd9fdca3" providerId="LiveId" clId="{1E774100-4EA3-4D17-BAA8-FC6094AE5898}" dt="2020-07-06T13:10:37.376" v="4096" actId="20577"/>
          <ac:spMkLst>
            <pc:docMk/>
            <pc:sldMk cId="1087336368" sldId="273"/>
            <ac:spMk id="2" creationId="{00000000-0000-0000-0000-000000000000}"/>
          </ac:spMkLst>
        </pc:spChg>
      </pc:sldChg>
      <pc:sldChg chg="addSp delSp modSp add del">
        <pc:chgData name="Francesco Della Beffa" userId="4db396e9bd9fdca3" providerId="LiveId" clId="{1E774100-4EA3-4D17-BAA8-FC6094AE5898}" dt="2020-07-06T12:57:06.442" v="3733" actId="2696"/>
        <pc:sldMkLst>
          <pc:docMk/>
          <pc:sldMk cId="2418389497" sldId="273"/>
        </pc:sldMkLst>
        <pc:spChg chg="del">
          <ac:chgData name="Francesco Della Beffa" userId="4db396e9bd9fdca3" providerId="LiveId" clId="{1E774100-4EA3-4D17-BAA8-FC6094AE5898}" dt="2020-06-18T13:19:38.134" v="1673" actId="478"/>
          <ac:spMkLst>
            <pc:docMk/>
            <pc:sldMk cId="2418389497" sldId="273"/>
            <ac:spMk id="4" creationId="{00000000-0000-0000-0000-000000000000}"/>
          </ac:spMkLst>
        </pc:spChg>
        <pc:spChg chg="mod">
          <ac:chgData name="Francesco Della Beffa" userId="4db396e9bd9fdca3" providerId="LiveId" clId="{1E774100-4EA3-4D17-BAA8-FC6094AE5898}" dt="2020-06-18T13:39:59.511" v="1991" actId="1035"/>
          <ac:spMkLst>
            <pc:docMk/>
            <pc:sldMk cId="2418389497" sldId="273"/>
            <ac:spMk id="6" creationId="{00000000-0000-0000-0000-000000000000}"/>
          </ac:spMkLst>
        </pc:spChg>
        <pc:spChg chg="del mod">
          <ac:chgData name="Francesco Della Beffa" userId="4db396e9bd9fdca3" providerId="LiveId" clId="{1E774100-4EA3-4D17-BAA8-FC6094AE5898}" dt="2020-06-18T13:20:27.397" v="1678" actId="478"/>
          <ac:spMkLst>
            <pc:docMk/>
            <pc:sldMk cId="2418389497" sldId="273"/>
            <ac:spMk id="8" creationId="{00000000-0000-0000-0000-000000000000}"/>
          </ac:spMkLst>
        </pc:spChg>
        <pc:spChg chg="del mod">
          <ac:chgData name="Francesco Della Beffa" userId="4db396e9bd9fdca3" providerId="LiveId" clId="{1E774100-4EA3-4D17-BAA8-FC6094AE5898}" dt="2020-06-18T13:20:24.452" v="1677" actId="478"/>
          <ac:spMkLst>
            <pc:docMk/>
            <pc:sldMk cId="2418389497" sldId="273"/>
            <ac:spMk id="10" creationId="{00000000-0000-0000-0000-000000000000}"/>
          </ac:spMkLst>
        </pc:spChg>
        <pc:spChg chg="del">
          <ac:chgData name="Francesco Della Beffa" userId="4db396e9bd9fdca3" providerId="LiveId" clId="{1E774100-4EA3-4D17-BAA8-FC6094AE5898}" dt="2020-06-18T13:20:14.060" v="1674" actId="478"/>
          <ac:spMkLst>
            <pc:docMk/>
            <pc:sldMk cId="2418389497" sldId="273"/>
            <ac:spMk id="11" creationId="{00000000-0000-0000-0000-000000000000}"/>
          </ac:spMkLst>
        </pc:spChg>
        <pc:spChg chg="del mod">
          <ac:chgData name="Francesco Della Beffa" userId="4db396e9bd9fdca3" providerId="LiveId" clId="{1E774100-4EA3-4D17-BAA8-FC6094AE5898}" dt="2020-06-18T13:20:21.499" v="1676" actId="478"/>
          <ac:spMkLst>
            <pc:docMk/>
            <pc:sldMk cId="2418389497" sldId="273"/>
            <ac:spMk id="13" creationId="{00000000-0000-0000-0000-000000000000}"/>
          </ac:spMkLst>
        </pc:spChg>
        <pc:spChg chg="add del mod">
          <ac:chgData name="Francesco Della Beffa" userId="4db396e9bd9fdca3" providerId="LiveId" clId="{1E774100-4EA3-4D17-BAA8-FC6094AE5898}" dt="2020-06-18T13:14:53.039" v="1608" actId="478"/>
          <ac:spMkLst>
            <pc:docMk/>
            <pc:sldMk cId="2418389497" sldId="273"/>
            <ac:spMk id="15" creationId="{BDA8C8E5-5C26-4702-A29E-5F424853D479}"/>
          </ac:spMkLst>
        </pc:spChg>
        <pc:spChg chg="add del mod">
          <ac:chgData name="Francesco Della Beffa" userId="4db396e9bd9fdca3" providerId="LiveId" clId="{1E774100-4EA3-4D17-BAA8-FC6094AE5898}" dt="2020-06-18T13:14:51.602" v="1607" actId="478"/>
          <ac:spMkLst>
            <pc:docMk/>
            <pc:sldMk cId="2418389497" sldId="273"/>
            <ac:spMk id="16" creationId="{CAE38A13-BF0A-4D5C-BE2A-0E749B0CE55E}"/>
          </ac:spMkLst>
        </pc:spChg>
        <pc:spChg chg="add del mod">
          <ac:chgData name="Francesco Della Beffa" userId="4db396e9bd9fdca3" providerId="LiveId" clId="{1E774100-4EA3-4D17-BAA8-FC6094AE5898}" dt="2020-06-18T13:14:54.170" v="1609" actId="478"/>
          <ac:spMkLst>
            <pc:docMk/>
            <pc:sldMk cId="2418389497" sldId="273"/>
            <ac:spMk id="17" creationId="{AC07370C-75DA-4FC2-8A3C-F97622D9BB18}"/>
          </ac:spMkLst>
        </pc:spChg>
        <pc:spChg chg="add del mod">
          <ac:chgData name="Francesco Della Beffa" userId="4db396e9bd9fdca3" providerId="LiveId" clId="{1E774100-4EA3-4D17-BAA8-FC6094AE5898}" dt="2020-06-18T13:17:31.202" v="1651" actId="478"/>
          <ac:spMkLst>
            <pc:docMk/>
            <pc:sldMk cId="2418389497" sldId="273"/>
            <ac:spMk id="18" creationId="{8C300603-4F08-4717-8203-F3ACF37A3F16}"/>
          </ac:spMkLst>
        </pc:spChg>
        <pc:spChg chg="add del mod">
          <ac:chgData name="Francesco Della Beffa" userId="4db396e9bd9fdca3" providerId="LiveId" clId="{1E774100-4EA3-4D17-BAA8-FC6094AE5898}" dt="2020-06-18T13:24:30.344" v="1697"/>
          <ac:spMkLst>
            <pc:docMk/>
            <pc:sldMk cId="2418389497" sldId="273"/>
            <ac:spMk id="21" creationId="{FC66028B-10FC-4F60-A025-EACFF01DBB04}"/>
          </ac:spMkLst>
        </pc:spChg>
        <pc:spChg chg="add mod">
          <ac:chgData name="Francesco Della Beffa" userId="4db396e9bd9fdca3" providerId="LiveId" clId="{1E774100-4EA3-4D17-BAA8-FC6094AE5898}" dt="2020-06-18T13:43:36.657" v="2023" actId="555"/>
          <ac:spMkLst>
            <pc:docMk/>
            <pc:sldMk cId="2418389497" sldId="273"/>
            <ac:spMk id="22" creationId="{7D6771F2-A69A-48C4-AA71-00CB3852ED55}"/>
          </ac:spMkLst>
        </pc:spChg>
        <pc:spChg chg="add mod">
          <ac:chgData name="Francesco Della Beffa" userId="4db396e9bd9fdca3" providerId="LiveId" clId="{1E774100-4EA3-4D17-BAA8-FC6094AE5898}" dt="2020-06-18T13:36:59.886" v="1968" actId="553"/>
          <ac:spMkLst>
            <pc:docMk/>
            <pc:sldMk cId="2418389497" sldId="273"/>
            <ac:spMk id="23" creationId="{8D87F935-9BFD-41AB-BEBD-F5F5163EEB2B}"/>
          </ac:spMkLst>
        </pc:spChg>
        <pc:spChg chg="add mod">
          <ac:chgData name="Francesco Della Beffa" userId="4db396e9bd9fdca3" providerId="LiveId" clId="{1E774100-4EA3-4D17-BAA8-FC6094AE5898}" dt="2020-06-18T13:43:18.307" v="2019" actId="14100"/>
          <ac:spMkLst>
            <pc:docMk/>
            <pc:sldMk cId="2418389497" sldId="273"/>
            <ac:spMk id="31" creationId="{23D5133B-6A4D-45F0-A496-B517C6AE0EC7}"/>
          </ac:spMkLst>
        </pc:spChg>
        <pc:spChg chg="add mod">
          <ac:chgData name="Francesco Della Beffa" userId="4db396e9bd9fdca3" providerId="LiveId" clId="{1E774100-4EA3-4D17-BAA8-FC6094AE5898}" dt="2020-06-18T13:42:58.720" v="2011" actId="1037"/>
          <ac:spMkLst>
            <pc:docMk/>
            <pc:sldMk cId="2418389497" sldId="273"/>
            <ac:spMk id="36" creationId="{9CCE2778-D58E-436D-AF4D-3476FC3238C8}"/>
          </ac:spMkLst>
        </pc:spChg>
        <pc:spChg chg="add mod">
          <ac:chgData name="Francesco Della Beffa" userId="4db396e9bd9fdca3" providerId="LiveId" clId="{1E774100-4EA3-4D17-BAA8-FC6094AE5898}" dt="2020-06-18T13:34:33.580" v="1958" actId="207"/>
          <ac:spMkLst>
            <pc:docMk/>
            <pc:sldMk cId="2418389497" sldId="273"/>
            <ac:spMk id="37" creationId="{33ED41AD-BDF0-417E-80D1-F6E0984CD2E9}"/>
          </ac:spMkLst>
        </pc:spChg>
        <pc:graphicFrameChg chg="del">
          <ac:chgData name="Francesco Della Beffa" userId="4db396e9bd9fdca3" providerId="LiveId" clId="{1E774100-4EA3-4D17-BAA8-FC6094AE5898}" dt="2020-06-18T13:14:38.749" v="1604" actId="478"/>
          <ac:graphicFrameMkLst>
            <pc:docMk/>
            <pc:sldMk cId="2418389497" sldId="273"/>
            <ac:graphicFrameMk id="5" creationId="{00000000-0000-0000-0000-000000000000}"/>
          </ac:graphicFrameMkLst>
        </pc:graphicFrameChg>
        <pc:graphicFrameChg chg="del mod">
          <ac:chgData name="Francesco Della Beffa" userId="4db396e9bd9fdca3" providerId="LiveId" clId="{1E774100-4EA3-4D17-BAA8-FC6094AE5898}" dt="2020-06-18T13:15:48.712" v="1615" actId="478"/>
          <ac:graphicFrameMkLst>
            <pc:docMk/>
            <pc:sldMk cId="2418389497" sldId="273"/>
            <ac:graphicFrameMk id="7" creationId="{00000000-0000-0000-0000-000000000000}"/>
          </ac:graphicFrameMkLst>
        </pc:graphicFrameChg>
        <pc:graphicFrameChg chg="del">
          <ac:chgData name="Francesco Della Beffa" userId="4db396e9bd9fdca3" providerId="LiveId" clId="{1E774100-4EA3-4D17-BAA8-FC6094AE5898}" dt="2020-06-18T13:21:47.226" v="1680" actId="478"/>
          <ac:graphicFrameMkLst>
            <pc:docMk/>
            <pc:sldMk cId="2418389497" sldId="273"/>
            <ac:graphicFrameMk id="9" creationId="{00000000-0000-0000-0000-000000000000}"/>
          </ac:graphicFrameMkLst>
        </pc:graphicFrameChg>
        <pc:picChg chg="del">
          <ac:chgData name="Francesco Della Beffa" userId="4db396e9bd9fdca3" providerId="LiveId" clId="{1E774100-4EA3-4D17-BAA8-FC6094AE5898}" dt="2020-06-18T13:16:52.024" v="1625" actId="478"/>
          <ac:picMkLst>
            <pc:docMk/>
            <pc:sldMk cId="2418389497" sldId="273"/>
            <ac:picMk id="12" creationId="{00000000-0000-0000-0000-000000000000}"/>
          </ac:picMkLst>
        </pc:picChg>
        <pc:picChg chg="add mod">
          <ac:chgData name="Francesco Della Beffa" userId="4db396e9bd9fdca3" providerId="LiveId" clId="{1E774100-4EA3-4D17-BAA8-FC6094AE5898}" dt="2020-06-18T13:43:36.657" v="2023" actId="555"/>
          <ac:picMkLst>
            <pc:docMk/>
            <pc:sldMk cId="2418389497" sldId="273"/>
            <ac:picMk id="14" creationId="{B60BDFD0-16B5-41A5-84DF-14C27DC527FB}"/>
          </ac:picMkLst>
        </pc:picChg>
        <pc:picChg chg="add mod">
          <ac:chgData name="Francesco Della Beffa" userId="4db396e9bd9fdca3" providerId="LiveId" clId="{1E774100-4EA3-4D17-BAA8-FC6094AE5898}" dt="2020-06-18T13:42:04.558" v="2000" actId="14100"/>
          <ac:picMkLst>
            <pc:docMk/>
            <pc:sldMk cId="2418389497" sldId="273"/>
            <ac:picMk id="19" creationId="{9096838E-9836-4EE5-81E2-8EB735F5F030}"/>
          </ac:picMkLst>
        </pc:picChg>
        <pc:picChg chg="add mod">
          <ac:chgData name="Francesco Della Beffa" userId="4db396e9bd9fdca3" providerId="LiveId" clId="{1E774100-4EA3-4D17-BAA8-FC6094AE5898}" dt="2020-06-18T13:22:14.545" v="1686" actId="552"/>
          <ac:picMkLst>
            <pc:docMk/>
            <pc:sldMk cId="2418389497" sldId="273"/>
            <ac:picMk id="20" creationId="{D67C57E0-CF1E-48EF-86D3-0EFB0731A22D}"/>
          </ac:picMkLst>
        </pc:picChg>
        <pc:cxnChg chg="add mod">
          <ac:chgData name="Francesco Della Beffa" userId="4db396e9bd9fdca3" providerId="LiveId" clId="{1E774100-4EA3-4D17-BAA8-FC6094AE5898}" dt="2020-06-18T13:44:01.830" v="2025" actId="208"/>
          <ac:cxnSpMkLst>
            <pc:docMk/>
            <pc:sldMk cId="2418389497" sldId="273"/>
            <ac:cxnSpMk id="24" creationId="{4905005E-B21A-4CC5-A088-765AA69EF35F}"/>
          </ac:cxnSpMkLst>
        </pc:cxnChg>
        <pc:cxnChg chg="add mod">
          <ac:chgData name="Francesco Della Beffa" userId="4db396e9bd9fdca3" providerId="LiveId" clId="{1E774100-4EA3-4D17-BAA8-FC6094AE5898}" dt="2020-06-18T13:44:01.830" v="2025" actId="208"/>
          <ac:cxnSpMkLst>
            <pc:docMk/>
            <pc:sldMk cId="2418389497" sldId="273"/>
            <ac:cxnSpMk id="32" creationId="{0188CC07-F96D-430D-94E3-9F5AF078287F}"/>
          </ac:cxnSpMkLst>
        </pc:cxnChg>
        <pc:cxnChg chg="add mod">
          <ac:chgData name="Francesco Della Beffa" userId="4db396e9bd9fdca3" providerId="LiveId" clId="{1E774100-4EA3-4D17-BAA8-FC6094AE5898}" dt="2020-06-18T13:42:58.720" v="2011" actId="1037"/>
          <ac:cxnSpMkLst>
            <pc:docMk/>
            <pc:sldMk cId="2418389497" sldId="273"/>
            <ac:cxnSpMk id="38" creationId="{F0DD450B-0580-43A6-B283-F5A780049C33}"/>
          </ac:cxnSpMkLst>
        </pc:cxnChg>
        <pc:cxnChg chg="add mod">
          <ac:chgData name="Francesco Della Beffa" userId="4db396e9bd9fdca3" providerId="LiveId" clId="{1E774100-4EA3-4D17-BAA8-FC6094AE5898}" dt="2020-07-06T12:43:41.411" v="3601" actId="14100"/>
          <ac:cxnSpMkLst>
            <pc:docMk/>
            <pc:sldMk cId="2418389497" sldId="273"/>
            <ac:cxnSpMk id="41" creationId="{0D7A43B4-57F9-4A95-84FF-000455181780}"/>
          </ac:cxnSpMkLst>
        </pc:cxnChg>
      </pc:sldChg>
      <pc:sldChg chg="addSp delSp modSp add del">
        <pc:chgData name="Francesco Della Beffa" userId="4db396e9bd9fdca3" providerId="LiveId" clId="{1E774100-4EA3-4D17-BAA8-FC6094AE5898}" dt="2020-07-06T12:50:39.542" v="3696" actId="2696"/>
        <pc:sldMkLst>
          <pc:docMk/>
          <pc:sldMk cId="2049056794" sldId="275"/>
        </pc:sldMkLst>
        <pc:spChg chg="mod">
          <ac:chgData name="Francesco Della Beffa" userId="4db396e9bd9fdca3" providerId="LiveId" clId="{1E774100-4EA3-4D17-BAA8-FC6094AE5898}" dt="2020-06-18T13:49:58.147" v="2063" actId="20577"/>
          <ac:spMkLst>
            <pc:docMk/>
            <pc:sldMk cId="2049056794" sldId="275"/>
            <ac:spMk id="2" creationId="{00000000-0000-0000-0000-000000000000}"/>
          </ac:spMkLst>
        </pc:spChg>
        <pc:spChg chg="mod">
          <ac:chgData name="Francesco Della Beffa" userId="4db396e9bd9fdca3" providerId="LiveId" clId="{1E774100-4EA3-4D17-BAA8-FC6094AE5898}" dt="2020-06-18T13:57:17.854" v="2143" actId="948"/>
          <ac:spMkLst>
            <pc:docMk/>
            <pc:sldMk cId="2049056794" sldId="275"/>
            <ac:spMk id="3" creationId="{00000000-0000-0000-0000-000000000000}"/>
          </ac:spMkLst>
        </pc:spChg>
        <pc:spChg chg="del">
          <ac:chgData name="Francesco Della Beffa" userId="4db396e9bd9fdca3" providerId="LiveId" clId="{1E774100-4EA3-4D17-BAA8-FC6094AE5898}" dt="2020-06-18T11:57:47.253" v="946" actId="478"/>
          <ac:spMkLst>
            <pc:docMk/>
            <pc:sldMk cId="2049056794" sldId="275"/>
            <ac:spMk id="4" creationId="{00000000-0000-0000-0000-000000000000}"/>
          </ac:spMkLst>
        </pc:spChg>
        <pc:picChg chg="add del mod">
          <ac:chgData name="Francesco Della Beffa" userId="4db396e9bd9fdca3" providerId="LiveId" clId="{1E774100-4EA3-4D17-BAA8-FC6094AE5898}" dt="2020-06-18T13:53:50.416" v="2113" actId="478"/>
          <ac:picMkLst>
            <pc:docMk/>
            <pc:sldMk cId="2049056794" sldId="275"/>
            <ac:picMk id="5" creationId="{0DB0B62E-BD69-4836-B080-4E1F6A322857}"/>
          </ac:picMkLst>
        </pc:picChg>
        <pc:picChg chg="add mod">
          <ac:chgData name="Francesco Della Beffa" userId="4db396e9bd9fdca3" providerId="LiveId" clId="{1E774100-4EA3-4D17-BAA8-FC6094AE5898}" dt="2020-06-18T13:58:12.589" v="2148" actId="14100"/>
          <ac:picMkLst>
            <pc:docMk/>
            <pc:sldMk cId="2049056794" sldId="275"/>
            <ac:picMk id="6" creationId="{D5E67D0E-AEA2-481F-ABAB-4B59B33F6BAA}"/>
          </ac:picMkLst>
        </pc:picChg>
      </pc:sldChg>
      <pc:sldChg chg="modSp add">
        <pc:chgData name="Francesco Della Beffa" userId="4db396e9bd9fdca3" providerId="LiveId" clId="{1E774100-4EA3-4D17-BAA8-FC6094AE5898}" dt="2020-07-06T13:15:01.748" v="4174" actId="20577"/>
        <pc:sldMkLst>
          <pc:docMk/>
          <pc:sldMk cId="4187727324" sldId="275"/>
        </pc:sldMkLst>
        <pc:spChg chg="mod">
          <ac:chgData name="Francesco Della Beffa" userId="4db396e9bd9fdca3" providerId="LiveId" clId="{1E774100-4EA3-4D17-BAA8-FC6094AE5898}" dt="2020-07-06T13:15:01.748" v="4174" actId="20577"/>
          <ac:spMkLst>
            <pc:docMk/>
            <pc:sldMk cId="4187727324" sldId="275"/>
            <ac:spMk id="3" creationId="{00000000-0000-0000-0000-000000000000}"/>
          </ac:spMkLst>
        </pc:spChg>
      </pc:sldChg>
      <pc:sldChg chg="addSp delSp modSp add">
        <pc:chgData name="Francesco Della Beffa" userId="4db396e9bd9fdca3" providerId="LiveId" clId="{1E774100-4EA3-4D17-BAA8-FC6094AE5898}" dt="2020-06-18T14:29:31.934" v="2224" actId="478"/>
        <pc:sldMkLst>
          <pc:docMk/>
          <pc:sldMk cId="1041764584" sldId="278"/>
        </pc:sldMkLst>
        <pc:spChg chg="mod">
          <ac:chgData name="Francesco Della Beffa" userId="4db396e9bd9fdca3" providerId="LiveId" clId="{1E774100-4EA3-4D17-BAA8-FC6094AE5898}" dt="2020-06-18T12:00:17.899" v="958" actId="108"/>
          <ac:spMkLst>
            <pc:docMk/>
            <pc:sldMk cId="1041764584" sldId="278"/>
            <ac:spMk id="3" creationId="{00000000-0000-0000-0000-000000000000}"/>
          </ac:spMkLst>
        </pc:spChg>
        <pc:spChg chg="del">
          <ac:chgData name="Francesco Della Beffa" userId="4db396e9bd9fdca3" providerId="LiveId" clId="{1E774100-4EA3-4D17-BAA8-FC6094AE5898}" dt="2020-06-18T12:00:28.840" v="959" actId="478"/>
          <ac:spMkLst>
            <pc:docMk/>
            <pc:sldMk cId="1041764584" sldId="278"/>
            <ac:spMk id="4" creationId="{00000000-0000-0000-0000-000000000000}"/>
          </ac:spMkLst>
        </pc:spChg>
        <pc:picChg chg="add del mod">
          <ac:chgData name="Francesco Della Beffa" userId="4db396e9bd9fdca3" providerId="LiveId" clId="{1E774100-4EA3-4D17-BAA8-FC6094AE5898}" dt="2020-06-18T14:29:31.934" v="2224" actId="478"/>
          <ac:picMkLst>
            <pc:docMk/>
            <pc:sldMk cId="1041764584" sldId="278"/>
            <ac:picMk id="5" creationId="{01095440-A342-4E29-B878-27466653118D}"/>
          </ac:picMkLst>
        </pc:picChg>
        <pc:picChg chg="add del">
          <ac:chgData name="Francesco Della Beffa" userId="4db396e9bd9fdca3" providerId="LiveId" clId="{1E774100-4EA3-4D17-BAA8-FC6094AE5898}" dt="2020-06-18T14:29:31.246" v="2223"/>
          <ac:picMkLst>
            <pc:docMk/>
            <pc:sldMk cId="1041764584" sldId="278"/>
            <ac:picMk id="6" creationId="{21EC9A89-9C00-42A2-9D9F-A1D06FEF6C5F}"/>
          </ac:picMkLst>
        </pc:picChg>
        <pc:picChg chg="del">
          <ac:chgData name="Francesco Della Beffa" userId="4db396e9bd9fdca3" providerId="LiveId" clId="{1E774100-4EA3-4D17-BAA8-FC6094AE5898}" dt="2020-06-18T14:00:29.075" v="2150" actId="478"/>
          <ac:picMkLst>
            <pc:docMk/>
            <pc:sldMk cId="1041764584" sldId="278"/>
            <ac:picMk id="1026" creationId="{00000000-0000-0000-0000-000000000000}"/>
          </ac:picMkLst>
        </pc:picChg>
      </pc:sldChg>
      <pc:sldChg chg="delSp modSp ord">
        <pc:chgData name="Francesco Della Beffa" userId="4db396e9bd9fdca3" providerId="LiveId" clId="{1E774100-4EA3-4D17-BAA8-FC6094AE5898}" dt="2020-07-06T12:50:17.111" v="3695"/>
        <pc:sldMkLst>
          <pc:docMk/>
          <pc:sldMk cId="2613708249" sldId="280"/>
        </pc:sldMkLst>
        <pc:spChg chg="mod">
          <ac:chgData name="Francesco Della Beffa" userId="4db396e9bd9fdca3" providerId="LiveId" clId="{1E774100-4EA3-4D17-BAA8-FC6094AE5898}" dt="2020-06-18T14:03:07.535" v="2172" actId="179"/>
          <ac:spMkLst>
            <pc:docMk/>
            <pc:sldMk cId="2613708249" sldId="280"/>
            <ac:spMk id="3" creationId="{00000000-0000-0000-0000-000000000000}"/>
          </ac:spMkLst>
        </pc:spChg>
        <pc:spChg chg="del">
          <ac:chgData name="Francesco Della Beffa" userId="4db396e9bd9fdca3" providerId="LiveId" clId="{1E774100-4EA3-4D17-BAA8-FC6094AE5898}" dt="2020-06-18T12:03:41.739" v="974" actId="478"/>
          <ac:spMkLst>
            <pc:docMk/>
            <pc:sldMk cId="2613708249" sldId="280"/>
            <ac:spMk id="4" creationId="{00000000-0000-0000-0000-000000000000}"/>
          </ac:spMkLst>
        </pc:spChg>
      </pc:sldChg>
      <pc:sldChg chg="del">
        <pc:chgData name="Francesco Della Beffa" userId="4db396e9bd9fdca3" providerId="LiveId" clId="{1E774100-4EA3-4D17-BAA8-FC6094AE5898}" dt="2020-06-17T12:46:42.987" v="64" actId="2696"/>
        <pc:sldMkLst>
          <pc:docMk/>
          <pc:sldMk cId="752163666" sldId="282"/>
        </pc:sldMkLst>
      </pc:sldChg>
      <pc:sldChg chg="del">
        <pc:chgData name="Francesco Della Beffa" userId="4db396e9bd9fdca3" providerId="LiveId" clId="{1E774100-4EA3-4D17-BAA8-FC6094AE5898}" dt="2020-06-17T12:46:43.153" v="65" actId="2696"/>
        <pc:sldMkLst>
          <pc:docMk/>
          <pc:sldMk cId="2390038601" sldId="284"/>
        </pc:sldMkLst>
      </pc:sldChg>
      <pc:sldChg chg="delSp modSp add modNotesTx">
        <pc:chgData name="Francesco Della Beffa" userId="4db396e9bd9fdca3" providerId="LiveId" clId="{1E774100-4EA3-4D17-BAA8-FC6094AE5898}" dt="2020-07-19T05:39:01.770" v="5902" actId="114"/>
        <pc:sldMkLst>
          <pc:docMk/>
          <pc:sldMk cId="2235322886" sldId="285"/>
        </pc:sldMkLst>
        <pc:spChg chg="mod">
          <ac:chgData name="Francesco Della Beffa" userId="4db396e9bd9fdca3" providerId="LiveId" clId="{1E774100-4EA3-4D17-BAA8-FC6094AE5898}" dt="2020-07-19T05:39:01.770" v="5902" actId="114"/>
          <ac:spMkLst>
            <pc:docMk/>
            <pc:sldMk cId="2235322886" sldId="285"/>
            <ac:spMk id="3" creationId="{00000000-0000-0000-0000-000000000000}"/>
          </ac:spMkLst>
        </pc:spChg>
        <pc:spChg chg="del">
          <ac:chgData name="Francesco Della Beffa" userId="4db396e9bd9fdca3" providerId="LiveId" clId="{1E774100-4EA3-4D17-BAA8-FC6094AE5898}" dt="2020-06-18T12:12:57.593" v="1073" actId="478"/>
          <ac:spMkLst>
            <pc:docMk/>
            <pc:sldMk cId="2235322886" sldId="285"/>
            <ac:spMk id="4" creationId="{00000000-0000-0000-0000-000000000000}"/>
          </ac:spMkLst>
        </pc:spChg>
      </pc:sldChg>
      <pc:sldChg chg="del">
        <pc:chgData name="Francesco Della Beffa" userId="4db396e9bd9fdca3" providerId="LiveId" clId="{1E774100-4EA3-4D17-BAA8-FC6094AE5898}" dt="2020-06-17T12:46:43.456" v="67" actId="2696"/>
        <pc:sldMkLst>
          <pc:docMk/>
          <pc:sldMk cId="4082539231" sldId="289"/>
        </pc:sldMkLst>
      </pc:sldChg>
      <pc:sldChg chg="delSp modSp add">
        <pc:chgData name="Francesco Della Beffa" userId="4db396e9bd9fdca3" providerId="LiveId" clId="{1E774100-4EA3-4D17-BAA8-FC6094AE5898}" dt="2020-07-06T11:53:18.666" v="3077" actId="20577"/>
        <pc:sldMkLst>
          <pc:docMk/>
          <pc:sldMk cId="1700013658" sldId="292"/>
        </pc:sldMkLst>
        <pc:spChg chg="mod">
          <ac:chgData name="Francesco Della Beffa" userId="4db396e9bd9fdca3" providerId="LiveId" clId="{1E774100-4EA3-4D17-BAA8-FC6094AE5898}" dt="2020-07-06T11:53:18.666" v="3077" actId="20577"/>
          <ac:spMkLst>
            <pc:docMk/>
            <pc:sldMk cId="1700013658" sldId="292"/>
            <ac:spMk id="3" creationId="{00000000-0000-0000-0000-000000000000}"/>
          </ac:spMkLst>
        </pc:spChg>
        <pc:spChg chg="del">
          <ac:chgData name="Francesco Della Beffa" userId="4db396e9bd9fdca3" providerId="LiveId" clId="{1E774100-4EA3-4D17-BAA8-FC6094AE5898}" dt="2020-06-18T11:40:10.217" v="856" actId="478"/>
          <ac:spMkLst>
            <pc:docMk/>
            <pc:sldMk cId="1700013658" sldId="292"/>
            <ac:spMk id="4" creationId="{00000000-0000-0000-0000-000000000000}"/>
          </ac:spMkLst>
        </pc:spChg>
        <pc:spChg chg="mod">
          <ac:chgData name="Francesco Della Beffa" userId="4db396e9bd9fdca3" providerId="LiveId" clId="{1E774100-4EA3-4D17-BAA8-FC6094AE5898}" dt="2020-06-17T14:26:08.679" v="548" actId="1036"/>
          <ac:spMkLst>
            <pc:docMk/>
            <pc:sldMk cId="1700013658" sldId="292"/>
            <ac:spMk id="6" creationId="{00000000-0000-0000-0000-000000000000}"/>
          </ac:spMkLst>
        </pc:spChg>
        <pc:spChg chg="mod">
          <ac:chgData name="Francesco Della Beffa" userId="4db396e9bd9fdca3" providerId="LiveId" clId="{1E774100-4EA3-4D17-BAA8-FC6094AE5898}" dt="2020-06-17T14:25:20.225" v="526" actId="1036"/>
          <ac:spMkLst>
            <pc:docMk/>
            <pc:sldMk cId="1700013658" sldId="292"/>
            <ac:spMk id="8" creationId="{00000000-0000-0000-0000-000000000000}"/>
          </ac:spMkLst>
        </pc:spChg>
        <pc:spChg chg="mod">
          <ac:chgData name="Francesco Della Beffa" userId="4db396e9bd9fdca3" providerId="LiveId" clId="{1E774100-4EA3-4D17-BAA8-FC6094AE5898}" dt="2020-06-17T14:25:35.842" v="533" actId="1036"/>
          <ac:spMkLst>
            <pc:docMk/>
            <pc:sldMk cId="1700013658" sldId="292"/>
            <ac:spMk id="9" creationId="{00000000-0000-0000-0000-000000000000}"/>
          </ac:spMkLst>
        </pc:spChg>
        <pc:spChg chg="mod">
          <ac:chgData name="Francesco Della Beffa" userId="4db396e9bd9fdca3" providerId="LiveId" clId="{1E774100-4EA3-4D17-BAA8-FC6094AE5898}" dt="2020-06-17T14:26:08.679" v="548" actId="1036"/>
          <ac:spMkLst>
            <pc:docMk/>
            <pc:sldMk cId="1700013658" sldId="292"/>
            <ac:spMk id="11" creationId="{00000000-0000-0000-0000-000000000000}"/>
          </ac:spMkLst>
        </pc:spChg>
        <pc:spChg chg="mod">
          <ac:chgData name="Francesco Della Beffa" userId="4db396e9bd9fdca3" providerId="LiveId" clId="{1E774100-4EA3-4D17-BAA8-FC6094AE5898}" dt="2020-06-17T14:28:44.933" v="595" actId="208"/>
          <ac:spMkLst>
            <pc:docMk/>
            <pc:sldMk cId="1700013658" sldId="292"/>
            <ac:spMk id="14" creationId="{00000000-0000-0000-0000-000000000000}"/>
          </ac:spMkLst>
        </pc:spChg>
        <pc:spChg chg="mod">
          <ac:chgData name="Francesco Della Beffa" userId="4db396e9bd9fdca3" providerId="LiveId" clId="{1E774100-4EA3-4D17-BAA8-FC6094AE5898}" dt="2020-06-17T14:36:24.294" v="624" actId="2085"/>
          <ac:spMkLst>
            <pc:docMk/>
            <pc:sldMk cId="1700013658" sldId="292"/>
            <ac:spMk id="15" creationId="{00000000-0000-0000-0000-000000000000}"/>
          </ac:spMkLst>
        </pc:spChg>
        <pc:spChg chg="mod">
          <ac:chgData name="Francesco Della Beffa" userId="4db396e9bd9fdca3" providerId="LiveId" clId="{1E774100-4EA3-4D17-BAA8-FC6094AE5898}" dt="2020-06-17T14:28:44.933" v="595" actId="208"/>
          <ac:spMkLst>
            <pc:docMk/>
            <pc:sldMk cId="1700013658" sldId="292"/>
            <ac:spMk id="16" creationId="{00000000-0000-0000-0000-000000000000}"/>
          </ac:spMkLst>
        </pc:spChg>
        <pc:spChg chg="mod">
          <ac:chgData name="Francesco Della Beffa" userId="4db396e9bd9fdca3" providerId="LiveId" clId="{1E774100-4EA3-4D17-BAA8-FC6094AE5898}" dt="2020-06-17T14:36:20.621" v="623" actId="2085"/>
          <ac:spMkLst>
            <pc:docMk/>
            <pc:sldMk cId="1700013658" sldId="292"/>
            <ac:spMk id="17" creationId="{00000000-0000-0000-0000-000000000000}"/>
          </ac:spMkLst>
        </pc:spChg>
        <pc:spChg chg="mod">
          <ac:chgData name="Francesco Della Beffa" userId="4db396e9bd9fdca3" providerId="LiveId" clId="{1E774100-4EA3-4D17-BAA8-FC6094AE5898}" dt="2020-06-17T14:28:23.822" v="593" actId="207"/>
          <ac:spMkLst>
            <pc:docMk/>
            <pc:sldMk cId="1700013658" sldId="292"/>
            <ac:spMk id="18" creationId="{00000000-0000-0000-0000-000000000000}"/>
          </ac:spMkLst>
        </pc:spChg>
        <pc:spChg chg="mod">
          <ac:chgData name="Francesco Della Beffa" userId="4db396e9bd9fdca3" providerId="LiveId" clId="{1E774100-4EA3-4D17-BAA8-FC6094AE5898}" dt="2020-06-17T14:27:11.295" v="590" actId="1038"/>
          <ac:spMkLst>
            <pc:docMk/>
            <pc:sldMk cId="1700013658" sldId="292"/>
            <ac:spMk id="19" creationId="{00000000-0000-0000-0000-000000000000}"/>
          </ac:spMkLst>
        </pc:spChg>
        <pc:graphicFrameChg chg="mod modGraphic">
          <ac:chgData name="Francesco Della Beffa" userId="4db396e9bd9fdca3" providerId="LiveId" clId="{1E774100-4EA3-4D17-BAA8-FC6094AE5898}" dt="2020-06-17T14:28:53.350" v="596" actId="207"/>
          <ac:graphicFrameMkLst>
            <pc:docMk/>
            <pc:sldMk cId="1700013658" sldId="292"/>
            <ac:graphicFrameMk id="13" creationId="{00000000-0000-0000-0000-000000000000}"/>
          </ac:graphicFrameMkLst>
        </pc:graphicFrameChg>
      </pc:sldChg>
      <pc:sldChg chg="delSp modSp add del">
        <pc:chgData name="Francesco Della Beffa" userId="4db396e9bd9fdca3" providerId="LiveId" clId="{1E774100-4EA3-4D17-BAA8-FC6094AE5898}" dt="2020-06-18T13:58:36.852" v="2149" actId="2696"/>
        <pc:sldMkLst>
          <pc:docMk/>
          <pc:sldMk cId="3503422243" sldId="293"/>
        </pc:sldMkLst>
        <pc:spChg chg="mod">
          <ac:chgData name="Francesco Della Beffa" userId="4db396e9bd9fdca3" providerId="LiveId" clId="{1E774100-4EA3-4D17-BAA8-FC6094AE5898}" dt="2020-06-18T13:49:13.312" v="2050" actId="20577"/>
          <ac:spMkLst>
            <pc:docMk/>
            <pc:sldMk cId="3503422243" sldId="293"/>
            <ac:spMk id="3" creationId="{00000000-0000-0000-0000-000000000000}"/>
          </ac:spMkLst>
        </pc:spChg>
        <pc:spChg chg="del">
          <ac:chgData name="Francesco Della Beffa" userId="4db396e9bd9fdca3" providerId="LiveId" clId="{1E774100-4EA3-4D17-BAA8-FC6094AE5898}" dt="2020-06-18T11:57:25.982" v="945" actId="478"/>
          <ac:spMkLst>
            <pc:docMk/>
            <pc:sldMk cId="3503422243" sldId="293"/>
            <ac:spMk id="4" creationId="{00000000-0000-0000-0000-000000000000}"/>
          </ac:spMkLst>
        </pc:spChg>
      </pc:sldChg>
      <pc:sldChg chg="addSp delSp modSp add">
        <pc:chgData name="Francesco Della Beffa" userId="4db396e9bd9fdca3" providerId="LiveId" clId="{1E774100-4EA3-4D17-BAA8-FC6094AE5898}" dt="2020-07-16T07:49:30.449" v="4253"/>
        <pc:sldMkLst>
          <pc:docMk/>
          <pc:sldMk cId="2637371999" sldId="294"/>
        </pc:sldMkLst>
        <pc:spChg chg="mod">
          <ac:chgData name="Francesco Della Beffa" userId="4db396e9bd9fdca3" providerId="LiveId" clId="{1E774100-4EA3-4D17-BAA8-FC6094AE5898}" dt="2020-07-06T12:49:29.454" v="3694"/>
          <ac:spMkLst>
            <pc:docMk/>
            <pc:sldMk cId="2637371999" sldId="294"/>
            <ac:spMk id="3" creationId="{00000000-0000-0000-0000-000000000000}"/>
          </ac:spMkLst>
        </pc:spChg>
        <pc:spChg chg="del">
          <ac:chgData name="Francesco Della Beffa" userId="4db396e9bd9fdca3" providerId="LiveId" clId="{1E774100-4EA3-4D17-BAA8-FC6094AE5898}" dt="2020-06-18T12:18:35.778" v="1105" actId="478"/>
          <ac:spMkLst>
            <pc:docMk/>
            <pc:sldMk cId="2637371999" sldId="294"/>
            <ac:spMk id="4" creationId="{00000000-0000-0000-0000-000000000000}"/>
          </ac:spMkLst>
        </pc:spChg>
        <pc:picChg chg="add del">
          <ac:chgData name="Francesco Della Beffa" userId="4db396e9bd9fdca3" providerId="LiveId" clId="{1E774100-4EA3-4D17-BAA8-FC6094AE5898}" dt="2020-07-16T07:49:30.449" v="4253"/>
          <ac:picMkLst>
            <pc:docMk/>
            <pc:sldMk cId="2637371999" sldId="294"/>
            <ac:picMk id="4" creationId="{CA3116AE-71C0-4862-95B2-8AC1155B78A6}"/>
          </ac:picMkLst>
        </pc:picChg>
      </pc:sldChg>
      <pc:sldChg chg="addSp delSp modSp add ord">
        <pc:chgData name="Francesco Della Beffa" userId="4db396e9bd9fdca3" providerId="LiveId" clId="{1E774100-4EA3-4D17-BAA8-FC6094AE5898}" dt="2020-07-06T13:09:44.050" v="4072" actId="1037"/>
        <pc:sldMkLst>
          <pc:docMk/>
          <pc:sldMk cId="1444899394" sldId="295"/>
        </pc:sldMkLst>
        <pc:spChg chg="del">
          <ac:chgData name="Francesco Della Beffa" userId="4db396e9bd9fdca3" providerId="LiveId" clId="{1E774100-4EA3-4D17-BAA8-FC6094AE5898}" dt="2020-06-18T14:25:34.750" v="2211" actId="478"/>
          <ac:spMkLst>
            <pc:docMk/>
            <pc:sldMk cId="1444899394" sldId="295"/>
            <ac:spMk id="3" creationId="{00000000-0000-0000-0000-000000000000}"/>
          </ac:spMkLst>
        </pc:spChg>
        <pc:spChg chg="del">
          <ac:chgData name="Francesco Della Beffa" userId="4db396e9bd9fdca3" providerId="LiveId" clId="{1E774100-4EA3-4D17-BAA8-FC6094AE5898}" dt="2020-06-18T12:09:21.289" v="1043" actId="478"/>
          <ac:spMkLst>
            <pc:docMk/>
            <pc:sldMk cId="1444899394" sldId="295"/>
            <ac:spMk id="4" creationId="{00000000-0000-0000-0000-000000000000}"/>
          </ac:spMkLst>
        </pc:spChg>
        <pc:spChg chg="add mod">
          <ac:chgData name="Francesco Della Beffa" userId="4db396e9bd9fdca3" providerId="LiveId" clId="{1E774100-4EA3-4D17-BAA8-FC6094AE5898}" dt="2020-07-06T13:09:35.563" v="4069" actId="1037"/>
          <ac:spMkLst>
            <pc:docMk/>
            <pc:sldMk cId="1444899394" sldId="295"/>
            <ac:spMk id="7" creationId="{1D6FD768-2097-49F1-8EE5-C9FFB0D9B42E}"/>
          </ac:spMkLst>
        </pc:spChg>
        <pc:spChg chg="add mod">
          <ac:chgData name="Francesco Della Beffa" userId="4db396e9bd9fdca3" providerId="LiveId" clId="{1E774100-4EA3-4D17-BAA8-FC6094AE5898}" dt="2020-07-06T13:09:44.050" v="4072" actId="1037"/>
          <ac:spMkLst>
            <pc:docMk/>
            <pc:sldMk cId="1444899394" sldId="295"/>
            <ac:spMk id="8" creationId="{1B92C7B9-E5DB-4FFA-9237-9015EABF7BC2}"/>
          </ac:spMkLst>
        </pc:spChg>
        <pc:spChg chg="add mod">
          <ac:chgData name="Francesco Della Beffa" userId="4db396e9bd9fdca3" providerId="LiveId" clId="{1E774100-4EA3-4D17-BAA8-FC6094AE5898}" dt="2020-07-06T13:09:44.050" v="4072" actId="1037"/>
          <ac:spMkLst>
            <pc:docMk/>
            <pc:sldMk cId="1444899394" sldId="295"/>
            <ac:spMk id="9" creationId="{F0B350D8-0AC7-4DD6-A30B-D6143DD82ECE}"/>
          </ac:spMkLst>
        </pc:spChg>
        <pc:spChg chg="del">
          <ac:chgData name="Francesco Della Beffa" userId="4db396e9bd9fdca3" providerId="LiveId" clId="{1E774100-4EA3-4D17-BAA8-FC6094AE5898}" dt="2020-06-18T14:25:34.750" v="2211" actId="478"/>
          <ac:spMkLst>
            <pc:docMk/>
            <pc:sldMk cId="1444899394" sldId="295"/>
            <ac:spMk id="10" creationId="{00000000-0000-0000-0000-000000000000}"/>
          </ac:spMkLst>
        </pc:spChg>
        <pc:spChg chg="add mod">
          <ac:chgData name="Francesco Della Beffa" userId="4db396e9bd9fdca3" providerId="LiveId" clId="{1E774100-4EA3-4D17-BAA8-FC6094AE5898}" dt="2020-07-06T13:09:35.563" v="4069" actId="1037"/>
          <ac:spMkLst>
            <pc:docMk/>
            <pc:sldMk cId="1444899394" sldId="295"/>
            <ac:spMk id="10" creationId="{C81C83C9-2DF1-4AA1-BCAC-9247707E9EF4}"/>
          </ac:spMkLst>
        </pc:spChg>
        <pc:spChg chg="del">
          <ac:chgData name="Francesco Della Beffa" userId="4db396e9bd9fdca3" providerId="LiveId" clId="{1E774100-4EA3-4D17-BAA8-FC6094AE5898}" dt="2020-06-18T14:25:46.192" v="2213" actId="478"/>
          <ac:spMkLst>
            <pc:docMk/>
            <pc:sldMk cId="1444899394" sldId="295"/>
            <ac:spMk id="12" creationId="{00000000-0000-0000-0000-000000000000}"/>
          </ac:spMkLst>
        </pc:spChg>
        <pc:spChg chg="add mod">
          <ac:chgData name="Francesco Della Beffa" userId="4db396e9bd9fdca3" providerId="LiveId" clId="{1E774100-4EA3-4D17-BAA8-FC6094AE5898}" dt="2020-07-06T13:09:44.050" v="4072" actId="1037"/>
          <ac:spMkLst>
            <pc:docMk/>
            <pc:sldMk cId="1444899394" sldId="295"/>
            <ac:spMk id="12" creationId="{5A43B53A-625F-4C29-AB84-BC16FAF4A8BE}"/>
          </ac:spMkLst>
        </pc:spChg>
        <pc:spChg chg="del">
          <ac:chgData name="Francesco Della Beffa" userId="4db396e9bd9fdca3" providerId="LiveId" clId="{1E774100-4EA3-4D17-BAA8-FC6094AE5898}" dt="2020-06-18T14:25:46.192" v="2213" actId="478"/>
          <ac:spMkLst>
            <pc:docMk/>
            <pc:sldMk cId="1444899394" sldId="295"/>
            <ac:spMk id="13" creationId="{00000000-0000-0000-0000-000000000000}"/>
          </ac:spMkLst>
        </pc:spChg>
        <pc:spChg chg="add del mod">
          <ac:chgData name="Francesco Della Beffa" userId="4db396e9bd9fdca3" providerId="LiveId" clId="{1E774100-4EA3-4D17-BAA8-FC6094AE5898}" dt="2020-07-06T13:08:37.817" v="4033" actId="478"/>
          <ac:spMkLst>
            <pc:docMk/>
            <pc:sldMk cId="1444899394" sldId="295"/>
            <ac:spMk id="13" creationId="{14D1CBF7-14B4-4367-AF12-ED7B9F6A47D9}"/>
          </ac:spMkLst>
        </pc:spChg>
        <pc:graphicFrameChg chg="del">
          <ac:chgData name="Francesco Della Beffa" userId="4db396e9bd9fdca3" providerId="LiveId" clId="{1E774100-4EA3-4D17-BAA8-FC6094AE5898}" dt="2020-06-18T14:21:09.432" v="2173" actId="478"/>
          <ac:graphicFrameMkLst>
            <pc:docMk/>
            <pc:sldMk cId="1444899394" sldId="295"/>
            <ac:graphicFrameMk id="6" creationId="{00000000-0000-0000-0000-000000000000}"/>
          </ac:graphicFrameMkLst>
        </pc:graphicFrameChg>
        <pc:graphicFrameChg chg="del">
          <ac:chgData name="Francesco Della Beffa" userId="4db396e9bd9fdca3" providerId="LiveId" clId="{1E774100-4EA3-4D17-BAA8-FC6094AE5898}" dt="2020-06-18T14:21:13.500" v="2174" actId="478"/>
          <ac:graphicFrameMkLst>
            <pc:docMk/>
            <pc:sldMk cId="1444899394" sldId="295"/>
            <ac:graphicFrameMk id="7" creationId="{00000000-0000-0000-0000-000000000000}"/>
          </ac:graphicFrameMkLst>
        </pc:graphicFrameChg>
        <pc:graphicFrameChg chg="del">
          <ac:chgData name="Francesco Della Beffa" userId="4db396e9bd9fdca3" providerId="LiveId" clId="{1E774100-4EA3-4D17-BAA8-FC6094AE5898}" dt="2020-06-18T14:25:21.776" v="2207" actId="478"/>
          <ac:graphicFrameMkLst>
            <pc:docMk/>
            <pc:sldMk cId="1444899394" sldId="295"/>
            <ac:graphicFrameMk id="8" creationId="{00000000-0000-0000-0000-000000000000}"/>
          </ac:graphicFrameMkLst>
        </pc:graphicFrameChg>
        <pc:graphicFrameChg chg="del">
          <ac:chgData name="Francesco Della Beffa" userId="4db396e9bd9fdca3" providerId="LiveId" clId="{1E774100-4EA3-4D17-BAA8-FC6094AE5898}" dt="2020-06-18T14:25:46.192" v="2213" actId="478"/>
          <ac:graphicFrameMkLst>
            <pc:docMk/>
            <pc:sldMk cId="1444899394" sldId="295"/>
            <ac:graphicFrameMk id="9" creationId="{00000000-0000-0000-0000-000000000000}"/>
          </ac:graphicFrameMkLst>
        </pc:graphicFrameChg>
        <pc:picChg chg="add del mod">
          <ac:chgData name="Francesco Della Beffa" userId="4db396e9bd9fdca3" providerId="LiveId" clId="{1E774100-4EA3-4D17-BAA8-FC6094AE5898}" dt="2020-06-18T14:29:02.073" v="2216" actId="478"/>
          <ac:picMkLst>
            <pc:docMk/>
            <pc:sldMk cId="1444899394" sldId="295"/>
            <ac:picMk id="5" creationId="{FF7697B1-CC77-48AF-9677-9E4D5CB61FAF}"/>
          </ac:picMkLst>
        </pc:picChg>
        <pc:picChg chg="add mod">
          <ac:chgData name="Francesco Della Beffa" userId="4db396e9bd9fdca3" providerId="LiveId" clId="{1E774100-4EA3-4D17-BAA8-FC6094AE5898}" dt="2020-06-18T14:32:47.577" v="2283" actId="14100"/>
          <ac:picMkLst>
            <pc:docMk/>
            <pc:sldMk cId="1444899394" sldId="295"/>
            <ac:picMk id="11" creationId="{DAE12B78-EE3B-42A4-9CCA-72033C726F6D}"/>
          </ac:picMkLst>
        </pc:picChg>
        <pc:picChg chg="add mod">
          <ac:chgData name="Francesco Della Beffa" userId="4db396e9bd9fdca3" providerId="LiveId" clId="{1E774100-4EA3-4D17-BAA8-FC6094AE5898}" dt="2020-06-18T14:31:59.362" v="2277" actId="554"/>
          <ac:picMkLst>
            <pc:docMk/>
            <pc:sldMk cId="1444899394" sldId="295"/>
            <ac:picMk id="14" creationId="{FFF42D0F-6B68-4858-AFCF-57ED4850D756}"/>
          </ac:picMkLst>
        </pc:picChg>
        <pc:picChg chg="add mod">
          <ac:chgData name="Francesco Della Beffa" userId="4db396e9bd9fdca3" providerId="LiveId" clId="{1E774100-4EA3-4D17-BAA8-FC6094AE5898}" dt="2020-06-18T14:32:38.176" v="2279" actId="554"/>
          <ac:picMkLst>
            <pc:docMk/>
            <pc:sldMk cId="1444899394" sldId="295"/>
            <ac:picMk id="15" creationId="{B6508B6D-2EB1-4169-9846-399400CBB5D2}"/>
          </ac:picMkLst>
        </pc:picChg>
        <pc:picChg chg="add mod">
          <ac:chgData name="Francesco Della Beffa" userId="4db396e9bd9fdca3" providerId="LiveId" clId="{1E774100-4EA3-4D17-BAA8-FC6094AE5898}" dt="2020-06-18T14:32:47.577" v="2283" actId="14100"/>
          <ac:picMkLst>
            <pc:docMk/>
            <pc:sldMk cId="1444899394" sldId="295"/>
            <ac:picMk id="16" creationId="{5FF3F1E1-BAB2-4AF9-AF39-7D8765D1DFF5}"/>
          </ac:picMkLst>
        </pc:picChg>
      </pc:sldChg>
      <pc:sldChg chg="addSp delSp modSp add">
        <pc:chgData name="Francesco Della Beffa" userId="4db396e9bd9fdca3" providerId="LiveId" clId="{1E774100-4EA3-4D17-BAA8-FC6094AE5898}" dt="2020-07-31T10:11:25.827" v="6250" actId="114"/>
        <pc:sldMkLst>
          <pc:docMk/>
          <pc:sldMk cId="1666389380" sldId="297"/>
        </pc:sldMkLst>
        <pc:spChg chg="mod">
          <ac:chgData name="Francesco Della Beffa" userId="4db396e9bd9fdca3" providerId="LiveId" clId="{1E774100-4EA3-4D17-BAA8-FC6094AE5898}" dt="2020-07-06T12:01:19.022" v="3148" actId="20577"/>
          <ac:spMkLst>
            <pc:docMk/>
            <pc:sldMk cId="1666389380" sldId="297"/>
            <ac:spMk id="2" creationId="{00000000-0000-0000-0000-000000000000}"/>
          </ac:spMkLst>
        </pc:spChg>
        <pc:spChg chg="mod">
          <ac:chgData name="Francesco Della Beffa" userId="4db396e9bd9fdca3" providerId="LiveId" clId="{1E774100-4EA3-4D17-BAA8-FC6094AE5898}" dt="2020-07-31T10:11:25.827" v="6250" actId="114"/>
          <ac:spMkLst>
            <pc:docMk/>
            <pc:sldMk cId="1666389380" sldId="297"/>
            <ac:spMk id="3" creationId="{00000000-0000-0000-0000-000000000000}"/>
          </ac:spMkLst>
        </pc:spChg>
        <pc:spChg chg="del">
          <ac:chgData name="Francesco Della Beffa" userId="4db396e9bd9fdca3" providerId="LiveId" clId="{1E774100-4EA3-4D17-BAA8-FC6094AE5898}" dt="2020-06-18T10:34:25.615" v="840" actId="478"/>
          <ac:spMkLst>
            <pc:docMk/>
            <pc:sldMk cId="1666389380" sldId="297"/>
            <ac:spMk id="4" creationId="{00000000-0000-0000-0000-000000000000}"/>
          </ac:spMkLst>
        </pc:spChg>
        <pc:spChg chg="del">
          <ac:chgData name="Francesco Della Beffa" userId="4db396e9bd9fdca3" providerId="LiveId" clId="{1E774100-4EA3-4D17-BAA8-FC6094AE5898}" dt="2020-06-18T10:31:28.552" v="716" actId="478"/>
          <ac:spMkLst>
            <pc:docMk/>
            <pc:sldMk cId="1666389380" sldId="297"/>
            <ac:spMk id="11" creationId="{00000000-0000-0000-0000-000000000000}"/>
          </ac:spMkLst>
        </pc:spChg>
        <pc:spChg chg="del">
          <ac:chgData name="Francesco Della Beffa" userId="4db396e9bd9fdca3" providerId="LiveId" clId="{1E774100-4EA3-4D17-BAA8-FC6094AE5898}" dt="2020-06-18T10:31:28.552" v="716" actId="478"/>
          <ac:spMkLst>
            <pc:docMk/>
            <pc:sldMk cId="1666389380" sldId="297"/>
            <ac:spMk id="12" creationId="{00000000-0000-0000-0000-000000000000}"/>
          </ac:spMkLst>
        </pc:spChg>
        <pc:spChg chg="del">
          <ac:chgData name="Francesco Della Beffa" userId="4db396e9bd9fdca3" providerId="LiveId" clId="{1E774100-4EA3-4D17-BAA8-FC6094AE5898}" dt="2020-06-18T10:31:28.552" v="716" actId="478"/>
          <ac:spMkLst>
            <pc:docMk/>
            <pc:sldMk cId="1666389380" sldId="297"/>
            <ac:spMk id="13" creationId="{00000000-0000-0000-0000-000000000000}"/>
          </ac:spMkLst>
        </pc:spChg>
        <pc:spChg chg="del">
          <ac:chgData name="Francesco Della Beffa" userId="4db396e9bd9fdca3" providerId="LiveId" clId="{1E774100-4EA3-4D17-BAA8-FC6094AE5898}" dt="2020-06-18T10:31:28.552" v="716" actId="478"/>
          <ac:spMkLst>
            <pc:docMk/>
            <pc:sldMk cId="1666389380" sldId="297"/>
            <ac:spMk id="14" creationId="{00000000-0000-0000-0000-000000000000}"/>
          </ac:spMkLst>
        </pc:spChg>
        <pc:spChg chg="del">
          <ac:chgData name="Francesco Della Beffa" userId="4db396e9bd9fdca3" providerId="LiveId" clId="{1E774100-4EA3-4D17-BAA8-FC6094AE5898}" dt="2020-06-18T10:31:28.552" v="716" actId="478"/>
          <ac:spMkLst>
            <pc:docMk/>
            <pc:sldMk cId="1666389380" sldId="297"/>
            <ac:spMk id="15" creationId="{00000000-0000-0000-0000-000000000000}"/>
          </ac:spMkLst>
        </pc:spChg>
        <pc:spChg chg="del">
          <ac:chgData name="Francesco Della Beffa" userId="4db396e9bd9fdca3" providerId="LiveId" clId="{1E774100-4EA3-4D17-BAA8-FC6094AE5898}" dt="2020-06-18T10:31:28.552" v="716" actId="478"/>
          <ac:spMkLst>
            <pc:docMk/>
            <pc:sldMk cId="1666389380" sldId="297"/>
            <ac:spMk id="16" creationId="{00000000-0000-0000-0000-000000000000}"/>
          </ac:spMkLst>
        </pc:spChg>
        <pc:spChg chg="del">
          <ac:chgData name="Francesco Della Beffa" userId="4db396e9bd9fdca3" providerId="LiveId" clId="{1E774100-4EA3-4D17-BAA8-FC6094AE5898}" dt="2020-06-18T10:31:28.552" v="716" actId="478"/>
          <ac:spMkLst>
            <pc:docMk/>
            <pc:sldMk cId="1666389380" sldId="297"/>
            <ac:spMk id="17" creationId="{00000000-0000-0000-0000-000000000000}"/>
          </ac:spMkLst>
        </pc:spChg>
        <pc:spChg chg="del">
          <ac:chgData name="Francesco Della Beffa" userId="4db396e9bd9fdca3" providerId="LiveId" clId="{1E774100-4EA3-4D17-BAA8-FC6094AE5898}" dt="2020-06-18T10:31:28.552" v="716" actId="478"/>
          <ac:spMkLst>
            <pc:docMk/>
            <pc:sldMk cId="1666389380" sldId="297"/>
            <ac:spMk id="18" creationId="{00000000-0000-0000-0000-000000000000}"/>
          </ac:spMkLst>
        </pc:spChg>
        <pc:spChg chg="add mod">
          <ac:chgData name="Francesco Della Beffa" userId="4db396e9bd9fdca3" providerId="LiveId" clId="{1E774100-4EA3-4D17-BAA8-FC6094AE5898}" dt="2020-06-18T10:32:00.813" v="804" actId="1038"/>
          <ac:spMkLst>
            <pc:docMk/>
            <pc:sldMk cId="1666389380" sldId="297"/>
            <ac:spMk id="20" creationId="{D50CD4D1-5A46-4299-831D-A42283D49ADB}"/>
          </ac:spMkLst>
        </pc:spChg>
        <pc:spChg chg="add mod">
          <ac:chgData name="Francesco Della Beffa" userId="4db396e9bd9fdca3" providerId="LiveId" clId="{1E774100-4EA3-4D17-BAA8-FC6094AE5898}" dt="2020-06-18T10:32:00.813" v="804" actId="1038"/>
          <ac:spMkLst>
            <pc:docMk/>
            <pc:sldMk cId="1666389380" sldId="297"/>
            <ac:spMk id="21" creationId="{751B6666-E85A-420F-A512-E7A112BFF230}"/>
          </ac:spMkLst>
        </pc:spChg>
        <pc:spChg chg="add mod">
          <ac:chgData name="Francesco Della Beffa" userId="4db396e9bd9fdca3" providerId="LiveId" clId="{1E774100-4EA3-4D17-BAA8-FC6094AE5898}" dt="2020-06-18T10:32:00.813" v="804" actId="1038"/>
          <ac:spMkLst>
            <pc:docMk/>
            <pc:sldMk cId="1666389380" sldId="297"/>
            <ac:spMk id="22" creationId="{65BAE4AE-6F9F-4730-ABEB-A0EEA347E383}"/>
          </ac:spMkLst>
        </pc:spChg>
        <pc:spChg chg="add mod">
          <ac:chgData name="Francesco Della Beffa" userId="4db396e9bd9fdca3" providerId="LiveId" clId="{1E774100-4EA3-4D17-BAA8-FC6094AE5898}" dt="2020-06-18T10:32:00.813" v="804" actId="1038"/>
          <ac:spMkLst>
            <pc:docMk/>
            <pc:sldMk cId="1666389380" sldId="297"/>
            <ac:spMk id="23" creationId="{FBD084F8-1796-47B5-A045-F5797F85ADB7}"/>
          </ac:spMkLst>
        </pc:spChg>
        <pc:spChg chg="add mod">
          <ac:chgData name="Francesco Della Beffa" userId="4db396e9bd9fdca3" providerId="LiveId" clId="{1E774100-4EA3-4D17-BAA8-FC6094AE5898}" dt="2020-06-18T10:32:00.813" v="804" actId="1038"/>
          <ac:spMkLst>
            <pc:docMk/>
            <pc:sldMk cId="1666389380" sldId="297"/>
            <ac:spMk id="24" creationId="{7CA0F84A-8CCA-4603-BB83-533D19666EFB}"/>
          </ac:spMkLst>
        </pc:spChg>
        <pc:spChg chg="add mod">
          <ac:chgData name="Francesco Della Beffa" userId="4db396e9bd9fdca3" providerId="LiveId" clId="{1E774100-4EA3-4D17-BAA8-FC6094AE5898}" dt="2020-06-18T10:32:00.813" v="804" actId="1038"/>
          <ac:spMkLst>
            <pc:docMk/>
            <pc:sldMk cId="1666389380" sldId="297"/>
            <ac:spMk id="25" creationId="{0C51B574-730B-43A0-8A54-4719D869F7B2}"/>
          </ac:spMkLst>
        </pc:spChg>
        <pc:spChg chg="add mod">
          <ac:chgData name="Francesco Della Beffa" userId="4db396e9bd9fdca3" providerId="LiveId" clId="{1E774100-4EA3-4D17-BAA8-FC6094AE5898}" dt="2020-06-18T10:32:00.813" v="804" actId="1038"/>
          <ac:spMkLst>
            <pc:docMk/>
            <pc:sldMk cId="1666389380" sldId="297"/>
            <ac:spMk id="26" creationId="{74562DB5-F452-4E95-8C0A-290881ECB0B3}"/>
          </ac:spMkLst>
        </pc:spChg>
        <pc:spChg chg="add mod">
          <ac:chgData name="Francesco Della Beffa" userId="4db396e9bd9fdca3" providerId="LiveId" clId="{1E774100-4EA3-4D17-BAA8-FC6094AE5898}" dt="2020-06-18T10:33:06.067" v="837" actId="20577"/>
          <ac:spMkLst>
            <pc:docMk/>
            <pc:sldMk cId="1666389380" sldId="297"/>
            <ac:spMk id="27" creationId="{4B69274C-49A1-4BB7-ABB1-699D364F391F}"/>
          </ac:spMkLst>
        </pc:spChg>
        <pc:graphicFrameChg chg="del">
          <ac:chgData name="Francesco Della Beffa" userId="4db396e9bd9fdca3" providerId="LiveId" clId="{1E774100-4EA3-4D17-BAA8-FC6094AE5898}" dt="2020-06-18T10:31:35.308" v="717" actId="478"/>
          <ac:graphicFrameMkLst>
            <pc:docMk/>
            <pc:sldMk cId="1666389380" sldId="297"/>
            <ac:graphicFrameMk id="10" creationId="{00000000-0000-0000-0000-000000000000}"/>
          </ac:graphicFrameMkLst>
        </pc:graphicFrameChg>
        <pc:graphicFrameChg chg="add mod">
          <ac:chgData name="Francesco Della Beffa" userId="4db396e9bd9fdca3" providerId="LiveId" clId="{1E774100-4EA3-4D17-BAA8-FC6094AE5898}" dt="2020-06-18T10:32:00.813" v="804" actId="1038"/>
          <ac:graphicFrameMkLst>
            <pc:docMk/>
            <pc:sldMk cId="1666389380" sldId="297"/>
            <ac:graphicFrameMk id="19" creationId="{F08FD13F-A7E9-47EF-8504-8FD7F754899E}"/>
          </ac:graphicFrameMkLst>
        </pc:graphicFrameChg>
      </pc:sldChg>
      <pc:sldChg chg="delSp add del">
        <pc:chgData name="Francesco Della Beffa" userId="4db396e9bd9fdca3" providerId="LiveId" clId="{1E774100-4EA3-4D17-BAA8-FC6094AE5898}" dt="2020-06-18T12:09:37.897" v="1045" actId="2696"/>
        <pc:sldMkLst>
          <pc:docMk/>
          <pc:sldMk cId="2539693587" sldId="298"/>
        </pc:sldMkLst>
        <pc:spChg chg="del">
          <ac:chgData name="Francesco Della Beffa" userId="4db396e9bd9fdca3" providerId="LiveId" clId="{1E774100-4EA3-4D17-BAA8-FC6094AE5898}" dt="2020-06-18T12:09:32.029" v="1044" actId="478"/>
          <ac:spMkLst>
            <pc:docMk/>
            <pc:sldMk cId="2539693587" sldId="298"/>
            <ac:spMk id="4" creationId="{00000000-0000-0000-0000-000000000000}"/>
          </ac:spMkLst>
        </pc:spChg>
      </pc:sldChg>
      <pc:sldChg chg="del">
        <pc:chgData name="Francesco Della Beffa" userId="4db396e9bd9fdca3" providerId="LiveId" clId="{1E774100-4EA3-4D17-BAA8-FC6094AE5898}" dt="2020-06-17T12:46:44.584" v="75" actId="2696"/>
        <pc:sldMkLst>
          <pc:docMk/>
          <pc:sldMk cId="3265595875" sldId="299"/>
        </pc:sldMkLst>
      </pc:sldChg>
      <pc:sldChg chg="del">
        <pc:chgData name="Francesco Della Beffa" userId="4db396e9bd9fdca3" providerId="LiveId" clId="{1E774100-4EA3-4D17-BAA8-FC6094AE5898}" dt="2020-06-17T12:46:44.751" v="77" actId="2696"/>
        <pc:sldMkLst>
          <pc:docMk/>
          <pc:sldMk cId="1839340042" sldId="300"/>
        </pc:sldMkLst>
      </pc:sldChg>
      <pc:sldChg chg="delSp modSp add">
        <pc:chgData name="Francesco Della Beffa" userId="4db396e9bd9fdca3" providerId="LiveId" clId="{1E774100-4EA3-4D17-BAA8-FC6094AE5898}" dt="2020-07-06T13:16:13.215" v="4175" actId="113"/>
        <pc:sldMkLst>
          <pc:docMk/>
          <pc:sldMk cId="1297283566" sldId="301"/>
        </pc:sldMkLst>
        <pc:spChg chg="mod">
          <ac:chgData name="Francesco Della Beffa" userId="4db396e9bd9fdca3" providerId="LiveId" clId="{1E774100-4EA3-4D17-BAA8-FC6094AE5898}" dt="2020-06-18T12:11:08.895" v="1064" actId="20577"/>
          <ac:spMkLst>
            <pc:docMk/>
            <pc:sldMk cId="1297283566" sldId="301"/>
            <ac:spMk id="3" creationId="{00000000-0000-0000-0000-000000000000}"/>
          </ac:spMkLst>
        </pc:spChg>
        <pc:spChg chg="del">
          <ac:chgData name="Francesco Della Beffa" userId="4db396e9bd9fdca3" providerId="LiveId" clId="{1E774100-4EA3-4D17-BAA8-FC6094AE5898}" dt="2020-06-18T12:10:00.928" v="1046" actId="478"/>
          <ac:spMkLst>
            <pc:docMk/>
            <pc:sldMk cId="1297283566" sldId="301"/>
            <ac:spMk id="4" creationId="{00000000-0000-0000-0000-000000000000}"/>
          </ac:spMkLst>
        </pc:spChg>
        <pc:graphicFrameChg chg="modGraphic">
          <ac:chgData name="Francesco Della Beffa" userId="4db396e9bd9fdca3" providerId="LiveId" clId="{1E774100-4EA3-4D17-BAA8-FC6094AE5898}" dt="2020-07-06T13:16:13.215" v="4175" actId="113"/>
          <ac:graphicFrameMkLst>
            <pc:docMk/>
            <pc:sldMk cId="1297283566" sldId="301"/>
            <ac:graphicFrameMk id="5" creationId="{00000000-0000-0000-0000-000000000000}"/>
          </ac:graphicFrameMkLst>
        </pc:graphicFrameChg>
      </pc:sldChg>
      <pc:sldChg chg="delSp modSp add">
        <pc:chgData name="Francesco Della Beffa" userId="4db396e9bd9fdca3" providerId="LiveId" clId="{1E774100-4EA3-4D17-BAA8-FC6094AE5898}" dt="2020-07-06T12:47:18.987" v="3693" actId="20577"/>
        <pc:sldMkLst>
          <pc:docMk/>
          <pc:sldMk cId="2279748794" sldId="305"/>
        </pc:sldMkLst>
        <pc:spChg chg="mod">
          <ac:chgData name="Francesco Della Beffa" userId="4db396e9bd9fdca3" providerId="LiveId" clId="{1E774100-4EA3-4D17-BAA8-FC6094AE5898}" dt="2020-07-06T12:47:18.987" v="3693" actId="20577"/>
          <ac:spMkLst>
            <pc:docMk/>
            <pc:sldMk cId="2279748794" sldId="305"/>
            <ac:spMk id="3" creationId="{00000000-0000-0000-0000-000000000000}"/>
          </ac:spMkLst>
        </pc:spChg>
        <pc:spChg chg="del">
          <ac:chgData name="Francesco Della Beffa" userId="4db396e9bd9fdca3" providerId="LiveId" clId="{1E774100-4EA3-4D17-BAA8-FC6094AE5898}" dt="2020-06-18T11:59:39.085" v="953" actId="478"/>
          <ac:spMkLst>
            <pc:docMk/>
            <pc:sldMk cId="2279748794" sldId="305"/>
            <ac:spMk id="4" creationId="{00000000-0000-0000-0000-000000000000}"/>
          </ac:spMkLst>
        </pc:spChg>
      </pc:sldChg>
      <pc:sldChg chg="add del">
        <pc:chgData name="Francesco Della Beffa" userId="4db396e9bd9fdca3" providerId="LiveId" clId="{1E774100-4EA3-4D17-BAA8-FC6094AE5898}" dt="2020-06-17T13:30:38.388" v="96" actId="2696"/>
        <pc:sldMkLst>
          <pc:docMk/>
          <pc:sldMk cId="2277030557" sldId="306"/>
        </pc:sldMkLst>
      </pc:sldChg>
      <pc:sldChg chg="addSp delSp modSp add">
        <pc:chgData name="Francesco Della Beffa" userId="4db396e9bd9fdca3" providerId="LiveId" clId="{1E774100-4EA3-4D17-BAA8-FC6094AE5898}" dt="2020-06-18T13:05:49.196" v="1534" actId="108"/>
        <pc:sldMkLst>
          <pc:docMk/>
          <pc:sldMk cId="3405443440" sldId="307"/>
        </pc:sldMkLst>
        <pc:spChg chg="del">
          <ac:chgData name="Francesco Della Beffa" userId="4db396e9bd9fdca3" providerId="LiveId" clId="{1E774100-4EA3-4D17-BAA8-FC6094AE5898}" dt="2020-06-17T13:55:32.619" v="382" actId="478"/>
          <ac:spMkLst>
            <pc:docMk/>
            <pc:sldMk cId="3405443440" sldId="307"/>
            <ac:spMk id="4" creationId="{00000000-0000-0000-0000-000000000000}"/>
          </ac:spMkLst>
        </pc:spChg>
        <pc:spChg chg="add mod">
          <ac:chgData name="Francesco Della Beffa" userId="4db396e9bd9fdca3" providerId="LiveId" clId="{1E774100-4EA3-4D17-BAA8-FC6094AE5898}" dt="2020-06-18T13:05:47.281" v="1533" actId="108"/>
          <ac:spMkLst>
            <pc:docMk/>
            <pc:sldMk cId="3405443440" sldId="307"/>
            <ac:spMk id="8" creationId="{B9CAB038-3675-4C79-8285-6DBA8474E4F5}"/>
          </ac:spMkLst>
        </pc:spChg>
        <pc:spChg chg="add mod">
          <ac:chgData name="Francesco Della Beffa" userId="4db396e9bd9fdca3" providerId="LiveId" clId="{1E774100-4EA3-4D17-BAA8-FC6094AE5898}" dt="2020-06-18T13:05:49.196" v="1534" actId="108"/>
          <ac:spMkLst>
            <pc:docMk/>
            <pc:sldMk cId="3405443440" sldId="307"/>
            <ac:spMk id="9" creationId="{DBDD0786-9E45-475F-A60F-8F471B2B35F7}"/>
          </ac:spMkLst>
        </pc:spChg>
        <pc:graphicFrameChg chg="del modGraphic">
          <ac:chgData name="Francesco Della Beffa" userId="4db396e9bd9fdca3" providerId="LiveId" clId="{1E774100-4EA3-4D17-BAA8-FC6094AE5898}" dt="2020-06-18T12:48:05.744" v="1339" actId="478"/>
          <ac:graphicFrameMkLst>
            <pc:docMk/>
            <pc:sldMk cId="3405443440" sldId="307"/>
            <ac:graphicFrameMk id="6" creationId="{00000000-0000-0000-0000-000000000000}"/>
          </ac:graphicFrameMkLst>
        </pc:graphicFrameChg>
        <pc:graphicFrameChg chg="del mod modGraphic">
          <ac:chgData name="Francesco Della Beffa" userId="4db396e9bd9fdca3" providerId="LiveId" clId="{1E774100-4EA3-4D17-BAA8-FC6094AE5898}" dt="2020-06-18T12:50:20.789" v="1344" actId="478"/>
          <ac:graphicFrameMkLst>
            <pc:docMk/>
            <pc:sldMk cId="3405443440" sldId="307"/>
            <ac:graphicFrameMk id="7" creationId="{00000000-0000-0000-0000-000000000000}"/>
          </ac:graphicFrameMkLst>
        </pc:graphicFrameChg>
        <pc:picChg chg="add mod">
          <ac:chgData name="Francesco Della Beffa" userId="4db396e9bd9fdca3" providerId="LiveId" clId="{1E774100-4EA3-4D17-BAA8-FC6094AE5898}" dt="2020-06-18T12:50:30.434" v="1346" actId="552"/>
          <ac:picMkLst>
            <pc:docMk/>
            <pc:sldMk cId="3405443440" sldId="307"/>
            <ac:picMk id="3" creationId="{206049B7-9D20-42AB-96B3-E0E7C4E1C4C8}"/>
          </ac:picMkLst>
        </pc:picChg>
        <pc:picChg chg="add mod">
          <ac:chgData name="Francesco Della Beffa" userId="4db396e9bd9fdca3" providerId="LiveId" clId="{1E774100-4EA3-4D17-BAA8-FC6094AE5898}" dt="2020-06-18T12:51:20.601" v="1393" actId="14100"/>
          <ac:picMkLst>
            <pc:docMk/>
            <pc:sldMk cId="3405443440" sldId="307"/>
            <ac:picMk id="4" creationId="{3B3852A6-38E0-4039-89C0-F66882F3BEB2}"/>
          </ac:picMkLst>
        </pc:picChg>
      </pc:sldChg>
      <pc:sldChg chg="delSp modSp add ord">
        <pc:chgData name="Francesco Della Beffa" userId="4db396e9bd9fdca3" providerId="LiveId" clId="{1E774100-4EA3-4D17-BAA8-FC6094AE5898}" dt="2020-07-06T11:32:12.152" v="3013" actId="20577"/>
        <pc:sldMkLst>
          <pc:docMk/>
          <pc:sldMk cId="887883378" sldId="308"/>
        </pc:sldMkLst>
        <pc:spChg chg="mod">
          <ac:chgData name="Francesco Della Beffa" userId="4db396e9bd9fdca3" providerId="LiveId" clId="{1E774100-4EA3-4D17-BAA8-FC6094AE5898}" dt="2020-07-06T11:32:12.152" v="3013" actId="20577"/>
          <ac:spMkLst>
            <pc:docMk/>
            <pc:sldMk cId="887883378" sldId="308"/>
            <ac:spMk id="3" creationId="{00000000-0000-0000-0000-000000000000}"/>
          </ac:spMkLst>
        </pc:spChg>
        <pc:spChg chg="del">
          <ac:chgData name="Francesco Della Beffa" userId="4db396e9bd9fdca3" providerId="LiveId" clId="{1E774100-4EA3-4D17-BAA8-FC6094AE5898}" dt="2020-06-17T14:14:29.833" v="430" actId="478"/>
          <ac:spMkLst>
            <pc:docMk/>
            <pc:sldMk cId="887883378" sldId="308"/>
            <ac:spMk id="4" creationId="{00000000-0000-0000-0000-000000000000}"/>
          </ac:spMkLst>
        </pc:spChg>
        <pc:spChg chg="mod">
          <ac:chgData name="Francesco Della Beffa" userId="4db396e9bd9fdca3" providerId="LiveId" clId="{1E774100-4EA3-4D17-BAA8-FC6094AE5898}" dt="2020-06-17T14:22:12.079" v="476" actId="1036"/>
          <ac:spMkLst>
            <pc:docMk/>
            <pc:sldMk cId="887883378" sldId="308"/>
            <ac:spMk id="7" creationId="{00000000-0000-0000-0000-000000000000}"/>
          </ac:spMkLst>
        </pc:spChg>
        <pc:spChg chg="mod">
          <ac:chgData name="Francesco Della Beffa" userId="4db396e9bd9fdca3" providerId="LiveId" clId="{1E774100-4EA3-4D17-BAA8-FC6094AE5898}" dt="2020-06-17T14:22:41.256" v="491" actId="1035"/>
          <ac:spMkLst>
            <pc:docMk/>
            <pc:sldMk cId="887883378" sldId="308"/>
            <ac:spMk id="8" creationId="{00000000-0000-0000-0000-000000000000}"/>
          </ac:spMkLst>
        </pc:spChg>
        <pc:spChg chg="mod">
          <ac:chgData name="Francesco Della Beffa" userId="4db396e9bd9fdca3" providerId="LiveId" clId="{1E774100-4EA3-4D17-BAA8-FC6094AE5898}" dt="2020-06-17T14:22:54.669" v="496" actId="1035"/>
          <ac:spMkLst>
            <pc:docMk/>
            <pc:sldMk cId="887883378" sldId="308"/>
            <ac:spMk id="9" creationId="{00000000-0000-0000-0000-000000000000}"/>
          </ac:spMkLst>
        </pc:spChg>
        <pc:spChg chg="mod">
          <ac:chgData name="Francesco Della Beffa" userId="4db396e9bd9fdca3" providerId="LiveId" clId="{1E774100-4EA3-4D17-BAA8-FC6094AE5898}" dt="2020-06-17T14:22:41.256" v="491" actId="1035"/>
          <ac:spMkLst>
            <pc:docMk/>
            <pc:sldMk cId="887883378" sldId="308"/>
            <ac:spMk id="11" creationId="{00000000-0000-0000-0000-000000000000}"/>
          </ac:spMkLst>
        </pc:spChg>
        <pc:spChg chg="mod">
          <ac:chgData name="Francesco Della Beffa" userId="4db396e9bd9fdca3" providerId="LiveId" clId="{1E774100-4EA3-4D17-BAA8-FC6094AE5898}" dt="2020-06-17T14:38:40.232" v="641" actId="1037"/>
          <ac:spMkLst>
            <pc:docMk/>
            <pc:sldMk cId="887883378" sldId="308"/>
            <ac:spMk id="12" creationId="{00000000-0000-0000-0000-000000000000}"/>
          </ac:spMkLst>
        </pc:spChg>
        <pc:spChg chg="mod">
          <ac:chgData name="Francesco Della Beffa" userId="4db396e9bd9fdca3" providerId="LiveId" clId="{1E774100-4EA3-4D17-BAA8-FC6094AE5898}" dt="2020-06-17T14:38:58.847" v="648" actId="1037"/>
          <ac:spMkLst>
            <pc:docMk/>
            <pc:sldMk cId="887883378" sldId="308"/>
            <ac:spMk id="13" creationId="{00000000-0000-0000-0000-000000000000}"/>
          </ac:spMkLst>
        </pc:spChg>
        <pc:spChg chg="mod">
          <ac:chgData name="Francesco Della Beffa" userId="4db396e9bd9fdca3" providerId="LiveId" clId="{1E774100-4EA3-4D17-BAA8-FC6094AE5898}" dt="2020-07-02T05:54:37.300" v="2683" actId="20577"/>
          <ac:spMkLst>
            <pc:docMk/>
            <pc:sldMk cId="887883378" sldId="308"/>
            <ac:spMk id="15" creationId="{00000000-0000-0000-0000-000000000000}"/>
          </ac:spMkLst>
        </pc:spChg>
        <pc:graphicFrameChg chg="mod modGraphic">
          <ac:chgData name="Francesco Della Beffa" userId="4db396e9bd9fdca3" providerId="LiveId" clId="{1E774100-4EA3-4D17-BAA8-FC6094AE5898}" dt="2020-06-17T14:39:31.912" v="655" actId="20577"/>
          <ac:graphicFrameMkLst>
            <pc:docMk/>
            <pc:sldMk cId="887883378" sldId="308"/>
            <ac:graphicFrameMk id="6" creationId="{00000000-0000-0000-0000-000000000000}"/>
          </ac:graphicFrameMkLst>
        </pc:graphicFrameChg>
      </pc:sldChg>
      <pc:sldChg chg="del">
        <pc:chgData name="Francesco Della Beffa" userId="4db396e9bd9fdca3" providerId="LiveId" clId="{1E774100-4EA3-4D17-BAA8-FC6094AE5898}" dt="2020-06-17T12:46:42.553" v="59" actId="2696"/>
        <pc:sldMkLst>
          <pc:docMk/>
          <pc:sldMk cId="1562443536" sldId="318"/>
        </pc:sldMkLst>
      </pc:sldChg>
      <pc:sldChg chg="del">
        <pc:chgData name="Francesco Della Beffa" userId="4db396e9bd9fdca3" providerId="LiveId" clId="{1E774100-4EA3-4D17-BAA8-FC6094AE5898}" dt="2020-06-17T12:46:41.093" v="47" actId="2696"/>
        <pc:sldMkLst>
          <pc:docMk/>
          <pc:sldMk cId="1744742347" sldId="319"/>
        </pc:sldMkLst>
      </pc:sldChg>
      <pc:sldChg chg="del">
        <pc:chgData name="Francesco Della Beffa" userId="4db396e9bd9fdca3" providerId="LiveId" clId="{1E774100-4EA3-4D17-BAA8-FC6094AE5898}" dt="2020-06-17T12:46:41.483" v="49" actId="2696"/>
        <pc:sldMkLst>
          <pc:docMk/>
          <pc:sldMk cId="300672685" sldId="320"/>
        </pc:sldMkLst>
      </pc:sldChg>
      <pc:sldChg chg="del">
        <pc:chgData name="Francesco Della Beffa" userId="4db396e9bd9fdca3" providerId="LiveId" clId="{1E774100-4EA3-4D17-BAA8-FC6094AE5898}" dt="2020-06-17T12:46:41.589" v="50" actId="2696"/>
        <pc:sldMkLst>
          <pc:docMk/>
          <pc:sldMk cId="852807611" sldId="321"/>
        </pc:sldMkLst>
      </pc:sldChg>
      <pc:sldChg chg="del">
        <pc:chgData name="Francesco Della Beffa" userId="4db396e9bd9fdca3" providerId="LiveId" clId="{1E774100-4EA3-4D17-BAA8-FC6094AE5898}" dt="2020-06-17T12:46:41.767" v="51" actId="2696"/>
        <pc:sldMkLst>
          <pc:docMk/>
          <pc:sldMk cId="1051548686" sldId="322"/>
        </pc:sldMkLst>
      </pc:sldChg>
      <pc:sldChg chg="del">
        <pc:chgData name="Francesco Della Beffa" userId="4db396e9bd9fdca3" providerId="LiveId" clId="{1E774100-4EA3-4D17-BAA8-FC6094AE5898}" dt="2020-06-17T12:46:41.808" v="52" actId="2696"/>
        <pc:sldMkLst>
          <pc:docMk/>
          <pc:sldMk cId="171357749" sldId="324"/>
        </pc:sldMkLst>
      </pc:sldChg>
      <pc:sldChg chg="del">
        <pc:chgData name="Francesco Della Beffa" userId="4db396e9bd9fdca3" providerId="LiveId" clId="{1E774100-4EA3-4D17-BAA8-FC6094AE5898}" dt="2020-06-17T12:46:42.223" v="55" actId="2696"/>
        <pc:sldMkLst>
          <pc:docMk/>
          <pc:sldMk cId="2110619035" sldId="325"/>
        </pc:sldMkLst>
      </pc:sldChg>
      <pc:sldChg chg="del">
        <pc:chgData name="Francesco Della Beffa" userId="4db396e9bd9fdca3" providerId="LiveId" clId="{1E774100-4EA3-4D17-BAA8-FC6094AE5898}" dt="2020-06-17T12:46:40.304" v="42" actId="2696"/>
        <pc:sldMkLst>
          <pc:docMk/>
          <pc:sldMk cId="1788752466" sldId="326"/>
        </pc:sldMkLst>
      </pc:sldChg>
      <pc:sldChg chg="del">
        <pc:chgData name="Francesco Della Beffa" userId="4db396e9bd9fdca3" providerId="LiveId" clId="{1E774100-4EA3-4D17-BAA8-FC6094AE5898}" dt="2020-06-17T12:46:40.430" v="44" actId="2696"/>
        <pc:sldMkLst>
          <pc:docMk/>
          <pc:sldMk cId="2715144496" sldId="327"/>
        </pc:sldMkLst>
      </pc:sldChg>
      <pc:sldChg chg="del">
        <pc:chgData name="Francesco Della Beffa" userId="4db396e9bd9fdca3" providerId="LiveId" clId="{1E774100-4EA3-4D17-BAA8-FC6094AE5898}" dt="2020-06-17T12:46:42.361" v="56" actId="2696"/>
        <pc:sldMkLst>
          <pc:docMk/>
          <pc:sldMk cId="875381684" sldId="336"/>
        </pc:sldMkLst>
      </pc:sldChg>
      <pc:sldChg chg="add del">
        <pc:chgData name="Francesco Della Beffa" userId="4db396e9bd9fdca3" providerId="LiveId" clId="{1E774100-4EA3-4D17-BAA8-FC6094AE5898}" dt="2020-07-01T20:32:20.082" v="2367" actId="2696"/>
        <pc:sldMkLst>
          <pc:docMk/>
          <pc:sldMk cId="2457029469" sldId="337"/>
        </pc:sldMkLst>
      </pc:sldChg>
      <pc:sldChg chg="del">
        <pc:chgData name="Francesco Della Beffa" userId="4db396e9bd9fdca3" providerId="LiveId" clId="{1E774100-4EA3-4D17-BAA8-FC6094AE5898}" dt="2020-06-17T12:46:41.322" v="48" actId="2696"/>
        <pc:sldMkLst>
          <pc:docMk/>
          <pc:sldMk cId="2428855463" sldId="342"/>
        </pc:sldMkLst>
      </pc:sldChg>
      <pc:sldChg chg="del">
        <pc:chgData name="Francesco Della Beffa" userId="4db396e9bd9fdca3" providerId="LiveId" clId="{1E774100-4EA3-4D17-BAA8-FC6094AE5898}" dt="2020-06-17T12:46:42.513" v="57" actId="2696"/>
        <pc:sldMkLst>
          <pc:docMk/>
          <pc:sldMk cId="1883095228" sldId="346"/>
        </pc:sldMkLst>
      </pc:sldChg>
      <pc:sldChg chg="del">
        <pc:chgData name="Francesco Della Beffa" userId="4db396e9bd9fdca3" providerId="LiveId" clId="{1E774100-4EA3-4D17-BAA8-FC6094AE5898}" dt="2020-06-17T12:46:43.567" v="68" actId="2696"/>
        <pc:sldMkLst>
          <pc:docMk/>
          <pc:sldMk cId="642233966" sldId="349"/>
        </pc:sldMkLst>
      </pc:sldChg>
      <pc:sldChg chg="del">
        <pc:chgData name="Francesco Della Beffa" userId="4db396e9bd9fdca3" providerId="LiveId" clId="{1E774100-4EA3-4D17-BAA8-FC6094AE5898}" dt="2020-06-17T12:46:43.606" v="69" actId="2696"/>
        <pc:sldMkLst>
          <pc:docMk/>
          <pc:sldMk cId="2553223868" sldId="398"/>
        </pc:sldMkLst>
      </pc:sldChg>
      <pc:sldChg chg="del">
        <pc:chgData name="Francesco Della Beffa" userId="4db396e9bd9fdca3" providerId="LiveId" clId="{1E774100-4EA3-4D17-BAA8-FC6094AE5898}" dt="2020-06-17T12:46:40.370" v="43" actId="2696"/>
        <pc:sldMkLst>
          <pc:docMk/>
          <pc:sldMk cId="1033274860" sldId="411"/>
        </pc:sldMkLst>
      </pc:sldChg>
      <pc:sldChg chg="del">
        <pc:chgData name="Francesco Della Beffa" userId="4db396e9bd9fdca3" providerId="LiveId" clId="{1E774100-4EA3-4D17-BAA8-FC6094AE5898}" dt="2020-06-17T12:46:42.011" v="54" actId="2696"/>
        <pc:sldMkLst>
          <pc:docMk/>
          <pc:sldMk cId="1778284996" sldId="412"/>
        </pc:sldMkLst>
      </pc:sldChg>
      <pc:sldChg chg="del">
        <pc:chgData name="Francesco Della Beffa" userId="4db396e9bd9fdca3" providerId="LiveId" clId="{1E774100-4EA3-4D17-BAA8-FC6094AE5898}" dt="2020-06-17T12:46:42.801" v="61" actId="2696"/>
        <pc:sldMkLst>
          <pc:docMk/>
          <pc:sldMk cId="606032228" sldId="416"/>
        </pc:sldMkLst>
      </pc:sldChg>
      <pc:sldChg chg="del">
        <pc:chgData name="Francesco Della Beffa" userId="4db396e9bd9fdca3" providerId="LiveId" clId="{1E774100-4EA3-4D17-BAA8-FC6094AE5898}" dt="2020-06-17T12:46:42.916" v="62" actId="2696"/>
        <pc:sldMkLst>
          <pc:docMk/>
          <pc:sldMk cId="6666774" sldId="417"/>
        </pc:sldMkLst>
      </pc:sldChg>
      <pc:sldChg chg="del">
        <pc:chgData name="Francesco Della Beffa" userId="4db396e9bd9fdca3" providerId="LiveId" clId="{1E774100-4EA3-4D17-BAA8-FC6094AE5898}" dt="2020-06-17T12:46:40.753" v="46" actId="2696"/>
        <pc:sldMkLst>
          <pc:docMk/>
          <pc:sldMk cId="4009630779" sldId="434"/>
        </pc:sldMkLst>
      </pc:sldChg>
      <pc:sldChg chg="del">
        <pc:chgData name="Francesco Della Beffa" userId="4db396e9bd9fdca3" providerId="LiveId" clId="{1E774100-4EA3-4D17-BAA8-FC6094AE5898}" dt="2020-06-17T12:46:42.603" v="60" actId="2696"/>
        <pc:sldMkLst>
          <pc:docMk/>
          <pc:sldMk cId="1739062059" sldId="435"/>
        </pc:sldMkLst>
      </pc:sldChg>
      <pc:sldChg chg="del">
        <pc:chgData name="Francesco Della Beffa" userId="4db396e9bd9fdca3" providerId="LiveId" clId="{1E774100-4EA3-4D17-BAA8-FC6094AE5898}" dt="2020-06-17T12:46:43.297" v="66" actId="2696"/>
        <pc:sldMkLst>
          <pc:docMk/>
          <pc:sldMk cId="1843502671" sldId="447"/>
        </pc:sldMkLst>
      </pc:sldChg>
      <pc:sldChg chg="del">
        <pc:chgData name="Francesco Della Beffa" userId="4db396e9bd9fdca3" providerId="LiveId" clId="{1E774100-4EA3-4D17-BAA8-FC6094AE5898}" dt="2020-06-17T12:46:41.941" v="53" actId="2696"/>
        <pc:sldMkLst>
          <pc:docMk/>
          <pc:sldMk cId="873714630" sldId="449"/>
        </pc:sldMkLst>
      </pc:sldChg>
      <pc:sldChg chg="del">
        <pc:chgData name="Francesco Della Beffa" userId="4db396e9bd9fdca3" providerId="LiveId" clId="{1E774100-4EA3-4D17-BAA8-FC6094AE5898}" dt="2020-06-17T12:46:43.741" v="70" actId="2696"/>
        <pc:sldMkLst>
          <pc:docMk/>
          <pc:sldMk cId="16037120" sldId="450"/>
        </pc:sldMkLst>
      </pc:sldChg>
      <pc:sldChg chg="del">
        <pc:chgData name="Francesco Della Beffa" userId="4db396e9bd9fdca3" providerId="LiveId" clId="{1E774100-4EA3-4D17-BAA8-FC6094AE5898}" dt="2020-06-17T12:46:43.962" v="71" actId="2696"/>
        <pc:sldMkLst>
          <pc:docMk/>
          <pc:sldMk cId="3419219997" sldId="451"/>
        </pc:sldMkLst>
      </pc:sldChg>
      <pc:sldChg chg="del">
        <pc:chgData name="Francesco Della Beffa" userId="4db396e9bd9fdca3" providerId="LiveId" clId="{1E774100-4EA3-4D17-BAA8-FC6094AE5898}" dt="2020-06-17T12:46:44.200" v="72" actId="2696"/>
        <pc:sldMkLst>
          <pc:docMk/>
          <pc:sldMk cId="1360789438" sldId="452"/>
        </pc:sldMkLst>
      </pc:sldChg>
      <pc:sldChg chg="del">
        <pc:chgData name="Francesco Della Beffa" userId="4db396e9bd9fdca3" providerId="LiveId" clId="{1E774100-4EA3-4D17-BAA8-FC6094AE5898}" dt="2020-06-17T12:46:44.259" v="73" actId="2696"/>
        <pc:sldMkLst>
          <pc:docMk/>
          <pc:sldMk cId="2919364659" sldId="453"/>
        </pc:sldMkLst>
      </pc:sldChg>
      <pc:sldChg chg="del">
        <pc:chgData name="Francesco Della Beffa" userId="4db396e9bd9fdca3" providerId="LiveId" clId="{1E774100-4EA3-4D17-BAA8-FC6094AE5898}" dt="2020-06-17T12:46:42.535" v="58" actId="2696"/>
        <pc:sldMkLst>
          <pc:docMk/>
          <pc:sldMk cId="460897354" sldId="456"/>
        </pc:sldMkLst>
      </pc:sldChg>
      <pc:sldChg chg="del">
        <pc:chgData name="Francesco Della Beffa" userId="4db396e9bd9fdca3" providerId="LiveId" clId="{1E774100-4EA3-4D17-BAA8-FC6094AE5898}" dt="2020-06-17T12:46:44.645" v="76" actId="2696"/>
        <pc:sldMkLst>
          <pc:docMk/>
          <pc:sldMk cId="1718503663" sldId="457"/>
        </pc:sldMkLst>
      </pc:sldChg>
      <pc:sldChg chg="del">
        <pc:chgData name="Francesco Della Beffa" userId="4db396e9bd9fdca3" providerId="LiveId" clId="{1E774100-4EA3-4D17-BAA8-FC6094AE5898}" dt="2020-06-17T12:46:40.253" v="41" actId="2696"/>
        <pc:sldMkLst>
          <pc:docMk/>
          <pc:sldMk cId="3948428498" sldId="458"/>
        </pc:sldMkLst>
      </pc:sldChg>
      <pc:sldChg chg="add del">
        <pc:chgData name="Francesco Della Beffa" userId="4db396e9bd9fdca3" providerId="LiveId" clId="{1E774100-4EA3-4D17-BAA8-FC6094AE5898}" dt="2020-06-17T14:12:09.588" v="417" actId="2696"/>
        <pc:sldMkLst>
          <pc:docMk/>
          <pc:sldMk cId="2840682920" sldId="580"/>
        </pc:sldMkLst>
      </pc:sldChg>
      <pc:sldChg chg="add del">
        <pc:chgData name="Francesco Della Beffa" userId="4db396e9bd9fdca3" providerId="LiveId" clId="{1E774100-4EA3-4D17-BAA8-FC6094AE5898}" dt="2020-06-17T14:11:48.768" v="406" actId="2696"/>
        <pc:sldMkLst>
          <pc:docMk/>
          <pc:sldMk cId="2982901217" sldId="580"/>
        </pc:sldMkLst>
      </pc:sldChg>
      <pc:sldChg chg="add del">
        <pc:chgData name="Francesco Della Beffa" userId="4db396e9bd9fdca3" providerId="LiveId" clId="{1E774100-4EA3-4D17-BAA8-FC6094AE5898}" dt="2020-06-17T14:12:07.263" v="410" actId="2696"/>
        <pc:sldMkLst>
          <pc:docMk/>
          <pc:sldMk cId="2214295714" sldId="587"/>
        </pc:sldMkLst>
      </pc:sldChg>
      <pc:sldChg chg="delSp modSp add del">
        <pc:chgData name="Francesco Della Beffa" userId="4db396e9bd9fdca3" providerId="LiveId" clId="{1E774100-4EA3-4D17-BAA8-FC6094AE5898}" dt="2020-06-17T14:11:47.730" v="399" actId="2696"/>
        <pc:sldMkLst>
          <pc:docMk/>
          <pc:sldMk cId="2708330152" sldId="587"/>
        </pc:sldMkLst>
        <pc:spChg chg="mod">
          <ac:chgData name="Francesco Della Beffa" userId="4db396e9bd9fdca3" providerId="LiveId" clId="{1E774100-4EA3-4D17-BAA8-FC6094AE5898}" dt="2020-06-17T13:39:39.138" v="204" actId="20577"/>
          <ac:spMkLst>
            <pc:docMk/>
            <pc:sldMk cId="2708330152" sldId="587"/>
            <ac:spMk id="2" creationId="{00000000-0000-0000-0000-000000000000}"/>
          </ac:spMkLst>
        </pc:spChg>
        <pc:spChg chg="mod">
          <ac:chgData name="Francesco Della Beffa" userId="4db396e9bd9fdca3" providerId="LiveId" clId="{1E774100-4EA3-4D17-BAA8-FC6094AE5898}" dt="2020-06-17T13:44:32.747" v="263" actId="20577"/>
          <ac:spMkLst>
            <pc:docMk/>
            <pc:sldMk cId="2708330152" sldId="587"/>
            <ac:spMk id="3" creationId="{00000000-0000-0000-0000-000000000000}"/>
          </ac:spMkLst>
        </pc:spChg>
        <pc:spChg chg="del">
          <ac:chgData name="Francesco Della Beffa" userId="4db396e9bd9fdca3" providerId="LiveId" clId="{1E774100-4EA3-4D17-BAA8-FC6094AE5898}" dt="2020-06-17T13:38:42.077" v="164" actId="478"/>
          <ac:spMkLst>
            <pc:docMk/>
            <pc:sldMk cId="2708330152" sldId="587"/>
            <ac:spMk id="4" creationId="{00000000-0000-0000-0000-000000000000}"/>
          </ac:spMkLst>
        </pc:spChg>
      </pc:sldChg>
      <pc:sldChg chg="add del">
        <pc:chgData name="Francesco Della Beffa" userId="4db396e9bd9fdca3" providerId="LiveId" clId="{1E774100-4EA3-4D17-BAA8-FC6094AE5898}" dt="2020-06-17T13:37:32.708" v="160" actId="2696"/>
        <pc:sldMkLst>
          <pc:docMk/>
          <pc:sldMk cId="3046131288" sldId="590"/>
        </pc:sldMkLst>
      </pc:sldChg>
      <pc:sldChg chg="del">
        <pc:chgData name="Francesco Della Beffa" userId="4db396e9bd9fdca3" providerId="LiveId" clId="{1E774100-4EA3-4D17-BAA8-FC6094AE5898}" dt="2020-06-17T12:46:40.471" v="45" actId="2696"/>
        <pc:sldMkLst>
          <pc:docMk/>
          <pc:sldMk cId="1058111036" sldId="600"/>
        </pc:sldMkLst>
      </pc:sldChg>
      <pc:sldChg chg="del">
        <pc:chgData name="Francesco Della Beffa" userId="4db396e9bd9fdca3" providerId="LiveId" clId="{1E774100-4EA3-4D17-BAA8-FC6094AE5898}" dt="2020-06-17T12:46:44.324" v="74" actId="2696"/>
        <pc:sldMkLst>
          <pc:docMk/>
          <pc:sldMk cId="1142265004" sldId="601"/>
        </pc:sldMkLst>
      </pc:sldChg>
      <pc:sldChg chg="delSp modSp add del">
        <pc:chgData name="Francesco Della Beffa" userId="4db396e9bd9fdca3" providerId="LiveId" clId="{1E774100-4EA3-4D17-BAA8-FC6094AE5898}" dt="2020-07-01T20:31:59.242" v="2366" actId="2696"/>
        <pc:sldMkLst>
          <pc:docMk/>
          <pc:sldMk cId="586747879" sldId="602"/>
        </pc:sldMkLst>
        <pc:spChg chg="mod">
          <ac:chgData name="Francesco Della Beffa" userId="4db396e9bd9fdca3" providerId="LiveId" clId="{1E774100-4EA3-4D17-BAA8-FC6094AE5898}" dt="2020-07-01T20:18:04.672" v="2339" actId="20577"/>
          <ac:spMkLst>
            <pc:docMk/>
            <pc:sldMk cId="586747879" sldId="602"/>
            <ac:spMk id="2" creationId="{00000000-0000-0000-0000-000000000000}"/>
          </ac:spMkLst>
        </pc:spChg>
        <pc:spChg chg="mod">
          <ac:chgData name="Francesco Della Beffa" userId="4db396e9bd9fdca3" providerId="LiveId" clId="{1E774100-4EA3-4D17-BAA8-FC6094AE5898}" dt="2020-07-01T20:18:15.694" v="2343" actId="20577"/>
          <ac:spMkLst>
            <pc:docMk/>
            <pc:sldMk cId="586747879" sldId="602"/>
            <ac:spMk id="3" creationId="{00000000-0000-0000-0000-000000000000}"/>
          </ac:spMkLst>
        </pc:spChg>
        <pc:spChg chg="del">
          <ac:chgData name="Francesco Della Beffa" userId="4db396e9bd9fdca3" providerId="LiveId" clId="{1E774100-4EA3-4D17-BAA8-FC6094AE5898}" dt="2020-06-17T14:18:32.387" v="455" actId="478"/>
          <ac:spMkLst>
            <pc:docMk/>
            <pc:sldMk cId="586747879" sldId="602"/>
            <ac:spMk id="4" creationId="{00000000-0000-0000-0000-000000000000}"/>
          </ac:spMkLst>
        </pc:spChg>
        <pc:spChg chg="del">
          <ac:chgData name="Francesco Della Beffa" userId="4db396e9bd9fdca3" providerId="LiveId" clId="{1E774100-4EA3-4D17-BAA8-FC6094AE5898}" dt="2020-07-01T20:18:09.352" v="2340" actId="478"/>
          <ac:spMkLst>
            <pc:docMk/>
            <pc:sldMk cId="586747879" sldId="602"/>
            <ac:spMk id="6" creationId="{00000000-0000-0000-0000-000000000000}"/>
          </ac:spMkLst>
        </pc:spChg>
        <pc:spChg chg="del">
          <ac:chgData name="Francesco Della Beffa" userId="4db396e9bd9fdca3" providerId="LiveId" clId="{1E774100-4EA3-4D17-BAA8-FC6094AE5898}" dt="2020-07-01T20:18:09.352" v="2340" actId="478"/>
          <ac:spMkLst>
            <pc:docMk/>
            <pc:sldMk cId="586747879" sldId="602"/>
            <ac:spMk id="7" creationId="{00000000-0000-0000-0000-000000000000}"/>
          </ac:spMkLst>
        </pc:spChg>
        <pc:picChg chg="del">
          <ac:chgData name="Francesco Della Beffa" userId="4db396e9bd9fdca3" providerId="LiveId" clId="{1E774100-4EA3-4D17-BAA8-FC6094AE5898}" dt="2020-07-01T20:18:09.352" v="2340" actId="478"/>
          <ac:picMkLst>
            <pc:docMk/>
            <pc:sldMk cId="586747879" sldId="602"/>
            <ac:picMk id="5" creationId="{00000000-0000-0000-0000-000000000000}"/>
          </ac:picMkLst>
        </pc:picChg>
        <pc:picChg chg="del">
          <ac:chgData name="Francesco Della Beffa" userId="4db396e9bd9fdca3" providerId="LiveId" clId="{1E774100-4EA3-4D17-BAA8-FC6094AE5898}" dt="2020-07-01T20:18:09.352" v="2340" actId="478"/>
          <ac:picMkLst>
            <pc:docMk/>
            <pc:sldMk cId="586747879" sldId="602"/>
            <ac:picMk id="8" creationId="{00000000-0000-0000-0000-000000000000}"/>
          </ac:picMkLst>
        </pc:picChg>
      </pc:sldChg>
      <pc:sldChg chg="delSp modSp add del">
        <pc:chgData name="Francesco Della Beffa" userId="4db396e9bd9fdca3" providerId="LiveId" clId="{1E774100-4EA3-4D17-BAA8-FC6094AE5898}" dt="2020-07-06T12:29:47.508" v="3481" actId="2696"/>
        <pc:sldMkLst>
          <pc:docMk/>
          <pc:sldMk cId="3609161084" sldId="603"/>
        </pc:sldMkLst>
        <pc:spChg chg="mod">
          <ac:chgData name="Francesco Della Beffa" userId="4db396e9bd9fdca3" providerId="LiveId" clId="{1E774100-4EA3-4D17-BAA8-FC6094AE5898}" dt="2020-07-06T12:00:17.676" v="3138" actId="20577"/>
          <ac:spMkLst>
            <pc:docMk/>
            <pc:sldMk cId="3609161084" sldId="603"/>
            <ac:spMk id="2" creationId="{00000000-0000-0000-0000-000000000000}"/>
          </ac:spMkLst>
        </pc:spChg>
        <pc:spChg chg="mod">
          <ac:chgData name="Francesco Della Beffa" userId="4db396e9bd9fdca3" providerId="LiveId" clId="{1E774100-4EA3-4D17-BAA8-FC6094AE5898}" dt="2020-07-06T11:48:53.362" v="3074"/>
          <ac:spMkLst>
            <pc:docMk/>
            <pc:sldMk cId="3609161084" sldId="603"/>
            <ac:spMk id="3" creationId="{00000000-0000-0000-0000-000000000000}"/>
          </ac:spMkLst>
        </pc:spChg>
        <pc:spChg chg="del">
          <ac:chgData name="Francesco Della Beffa" userId="4db396e9bd9fdca3" providerId="LiveId" clId="{1E774100-4EA3-4D17-BAA8-FC6094AE5898}" dt="2020-06-18T11:55:43.333" v="929" actId="478"/>
          <ac:spMkLst>
            <pc:docMk/>
            <pc:sldMk cId="3609161084" sldId="603"/>
            <ac:spMk id="4" creationId="{00000000-0000-0000-0000-000000000000}"/>
          </ac:spMkLst>
        </pc:spChg>
      </pc:sldChg>
      <pc:sldChg chg="addSp delSp modSp add">
        <pc:chgData name="Francesco Della Beffa" userId="4db396e9bd9fdca3" providerId="LiveId" clId="{1E774100-4EA3-4D17-BAA8-FC6094AE5898}" dt="2020-07-06T12:38:12.583" v="3580" actId="1582"/>
        <pc:sldMkLst>
          <pc:docMk/>
          <pc:sldMk cId="484674686" sldId="604"/>
        </pc:sldMkLst>
        <pc:spChg chg="del">
          <ac:chgData name="Francesco Della Beffa" userId="4db396e9bd9fdca3" providerId="LiveId" clId="{1E774100-4EA3-4D17-BAA8-FC6094AE5898}" dt="2020-06-18T11:56:13.773" v="932" actId="478"/>
          <ac:spMkLst>
            <pc:docMk/>
            <pc:sldMk cId="484674686" sldId="604"/>
            <ac:spMk id="4" creationId="{00000000-0000-0000-0000-000000000000}"/>
          </ac:spMkLst>
        </pc:spChg>
        <pc:spChg chg="mod">
          <ac:chgData name="Francesco Della Beffa" userId="4db396e9bd9fdca3" providerId="LiveId" clId="{1E774100-4EA3-4D17-BAA8-FC6094AE5898}" dt="2020-07-06T12:37:52.884" v="3578" actId="1582"/>
          <ac:spMkLst>
            <pc:docMk/>
            <pc:sldMk cId="484674686" sldId="604"/>
            <ac:spMk id="5" creationId="{00000000-0000-0000-0000-000000000000}"/>
          </ac:spMkLst>
        </pc:spChg>
        <pc:spChg chg="mod">
          <ac:chgData name="Francesco Della Beffa" userId="4db396e9bd9fdca3" providerId="LiveId" clId="{1E774100-4EA3-4D17-BAA8-FC6094AE5898}" dt="2020-07-06T12:37:52.884" v="3578" actId="1582"/>
          <ac:spMkLst>
            <pc:docMk/>
            <pc:sldMk cId="484674686" sldId="604"/>
            <ac:spMk id="7" creationId="{00000000-0000-0000-0000-000000000000}"/>
          </ac:spMkLst>
        </pc:spChg>
        <pc:spChg chg="mod">
          <ac:chgData name="Francesco Della Beffa" userId="4db396e9bd9fdca3" providerId="LiveId" clId="{1E774100-4EA3-4D17-BAA8-FC6094AE5898}" dt="2020-07-06T12:38:00.589" v="3579" actId="1582"/>
          <ac:spMkLst>
            <pc:docMk/>
            <pc:sldMk cId="484674686" sldId="604"/>
            <ac:spMk id="8" creationId="{00000000-0000-0000-0000-000000000000}"/>
          </ac:spMkLst>
        </pc:spChg>
        <pc:spChg chg="mod">
          <ac:chgData name="Francesco Della Beffa" userId="4db396e9bd9fdca3" providerId="LiveId" clId="{1E774100-4EA3-4D17-BAA8-FC6094AE5898}" dt="2020-07-06T12:38:00.589" v="3579" actId="1582"/>
          <ac:spMkLst>
            <pc:docMk/>
            <pc:sldMk cId="484674686" sldId="604"/>
            <ac:spMk id="9" creationId="{00000000-0000-0000-0000-000000000000}"/>
          </ac:spMkLst>
        </pc:spChg>
        <pc:graphicFrameChg chg="del">
          <ac:chgData name="Francesco Della Beffa" userId="4db396e9bd9fdca3" providerId="LiveId" clId="{1E774100-4EA3-4D17-BAA8-FC6094AE5898}" dt="2020-06-18T12:35:24.960" v="1149" actId="478"/>
          <ac:graphicFrameMkLst>
            <pc:docMk/>
            <pc:sldMk cId="484674686" sldId="604"/>
            <ac:graphicFrameMk id="6" creationId="{00000000-0000-0000-0000-000000000000}"/>
          </ac:graphicFrameMkLst>
        </pc:graphicFrameChg>
        <pc:picChg chg="add mod ord">
          <ac:chgData name="Francesco Della Beffa" userId="4db396e9bd9fdca3" providerId="LiveId" clId="{1E774100-4EA3-4D17-BAA8-FC6094AE5898}" dt="2020-06-18T12:38:52.427" v="1225" actId="552"/>
          <ac:picMkLst>
            <pc:docMk/>
            <pc:sldMk cId="484674686" sldId="604"/>
            <ac:picMk id="10" creationId="{6FFE2256-B13D-4391-B959-06E7BEC1D5CB}"/>
          </ac:picMkLst>
        </pc:picChg>
        <pc:cxnChg chg="del mod">
          <ac:chgData name="Francesco Della Beffa" userId="4db396e9bd9fdca3" providerId="LiveId" clId="{1E774100-4EA3-4D17-BAA8-FC6094AE5898}" dt="2020-06-18T12:37:00.143" v="1187" actId="478"/>
          <ac:cxnSpMkLst>
            <pc:docMk/>
            <pc:sldMk cId="484674686" sldId="604"/>
            <ac:cxnSpMk id="11" creationId="{00000000-0000-0000-0000-000000000000}"/>
          </ac:cxnSpMkLst>
        </pc:cxnChg>
        <pc:cxnChg chg="del mod">
          <ac:chgData name="Francesco Della Beffa" userId="4db396e9bd9fdca3" providerId="LiveId" clId="{1E774100-4EA3-4D17-BAA8-FC6094AE5898}" dt="2020-06-18T12:37:03.663" v="1188" actId="478"/>
          <ac:cxnSpMkLst>
            <pc:docMk/>
            <pc:sldMk cId="484674686" sldId="604"/>
            <ac:cxnSpMk id="12" creationId="{00000000-0000-0000-0000-000000000000}"/>
          </ac:cxnSpMkLst>
        </pc:cxnChg>
        <pc:cxnChg chg="add mod">
          <ac:chgData name="Francesco Della Beffa" userId="4db396e9bd9fdca3" providerId="LiveId" clId="{1E774100-4EA3-4D17-BAA8-FC6094AE5898}" dt="2020-07-06T12:38:12.583" v="3580" actId="1582"/>
          <ac:cxnSpMkLst>
            <pc:docMk/>
            <pc:sldMk cId="484674686" sldId="604"/>
            <ac:cxnSpMk id="19" creationId="{C4FC1C5D-FFB5-4BE5-B1B2-17B39FF2BC8D}"/>
          </ac:cxnSpMkLst>
        </pc:cxnChg>
        <pc:cxnChg chg="add mod">
          <ac:chgData name="Francesco Della Beffa" userId="4db396e9bd9fdca3" providerId="LiveId" clId="{1E774100-4EA3-4D17-BAA8-FC6094AE5898}" dt="2020-07-06T12:38:12.583" v="3580" actId="1582"/>
          <ac:cxnSpMkLst>
            <pc:docMk/>
            <pc:sldMk cId="484674686" sldId="604"/>
            <ac:cxnSpMk id="20" creationId="{64E36D3B-2579-4C7A-8C6C-DF6F2C152B7B}"/>
          </ac:cxnSpMkLst>
        </pc:cxnChg>
      </pc:sldChg>
      <pc:sldChg chg="add del">
        <pc:chgData name="Francesco Della Beffa" userId="4db396e9bd9fdca3" providerId="LiveId" clId="{1E774100-4EA3-4D17-BAA8-FC6094AE5898}" dt="2020-06-18T12:09:14.341" v="1042" actId="2696"/>
        <pc:sldMkLst>
          <pc:docMk/>
          <pc:sldMk cId="542525791" sldId="605"/>
        </pc:sldMkLst>
      </pc:sldChg>
      <pc:sldChg chg="modSp add">
        <pc:chgData name="Francesco Della Beffa" userId="4db396e9bd9fdca3" providerId="LiveId" clId="{1E774100-4EA3-4D17-BAA8-FC6094AE5898}" dt="2020-08-17T10:01:19.916" v="6314" actId="20577"/>
        <pc:sldMkLst>
          <pc:docMk/>
          <pc:sldMk cId="2331181389" sldId="608"/>
        </pc:sldMkLst>
        <pc:spChg chg="mod">
          <ac:chgData name="Francesco Della Beffa" userId="4db396e9bd9fdca3" providerId="LiveId" clId="{1E774100-4EA3-4D17-BAA8-FC6094AE5898}" dt="2020-08-17T10:01:19.916" v="6314" actId="20577"/>
          <ac:spMkLst>
            <pc:docMk/>
            <pc:sldMk cId="2331181389" sldId="608"/>
            <ac:spMk id="7" creationId="{A7C80B3B-870B-4C30-AF81-1C4E3E35CB5F}"/>
          </ac:spMkLst>
        </pc:spChg>
      </pc:sldChg>
      <pc:sldChg chg="add del">
        <pc:chgData name="Francesco Della Beffa" userId="4db396e9bd9fdca3" providerId="LiveId" clId="{1E774100-4EA3-4D17-BAA8-FC6094AE5898}" dt="2020-06-17T13:37:04.274" v="159" actId="2696"/>
        <pc:sldMkLst>
          <pc:docMk/>
          <pc:sldMk cId="588918386" sldId="611"/>
        </pc:sldMkLst>
      </pc:sldChg>
      <pc:sldChg chg="delSp add del">
        <pc:chgData name="Francesco Della Beffa" userId="4db396e9bd9fdca3" providerId="LiveId" clId="{1E774100-4EA3-4D17-BAA8-FC6094AE5898}" dt="2020-06-17T14:11:47.911" v="400" actId="2696"/>
        <pc:sldMkLst>
          <pc:docMk/>
          <pc:sldMk cId="1946906839" sldId="612"/>
        </pc:sldMkLst>
        <pc:picChg chg="del">
          <ac:chgData name="Francesco Della Beffa" userId="4db396e9bd9fdca3" providerId="LiveId" clId="{1E774100-4EA3-4D17-BAA8-FC6094AE5898}" dt="2020-06-17T13:41:21.006" v="214" actId="478"/>
          <ac:picMkLst>
            <pc:docMk/>
            <pc:sldMk cId="1946906839" sldId="612"/>
            <ac:picMk id="14" creationId="{F23CCA09-0614-4F3D-A7D4-29E33868CA40}"/>
          </ac:picMkLst>
        </pc:picChg>
      </pc:sldChg>
      <pc:sldChg chg="add del">
        <pc:chgData name="Francesco Della Beffa" userId="4db396e9bd9fdca3" providerId="LiveId" clId="{1E774100-4EA3-4D17-BAA8-FC6094AE5898}" dt="2020-06-17T14:12:07.644" v="411" actId="2696"/>
        <pc:sldMkLst>
          <pc:docMk/>
          <pc:sldMk cId="3747001438" sldId="612"/>
        </pc:sldMkLst>
      </pc:sldChg>
      <pc:sldChg chg="modSp add del">
        <pc:chgData name="Francesco Della Beffa" userId="4db396e9bd9fdca3" providerId="LiveId" clId="{1E774100-4EA3-4D17-BAA8-FC6094AE5898}" dt="2020-06-17T14:11:48.190" v="401" actId="2696"/>
        <pc:sldMkLst>
          <pc:docMk/>
          <pc:sldMk cId="659638572" sldId="613"/>
        </pc:sldMkLst>
        <pc:spChg chg="mod">
          <ac:chgData name="Francesco Della Beffa" userId="4db396e9bd9fdca3" providerId="LiveId" clId="{1E774100-4EA3-4D17-BAA8-FC6094AE5898}" dt="2020-06-17T13:42:16.481" v="218" actId="20577"/>
          <ac:spMkLst>
            <pc:docMk/>
            <pc:sldMk cId="659638572" sldId="613"/>
            <ac:spMk id="3" creationId="{00000000-0000-0000-0000-000000000000}"/>
          </ac:spMkLst>
        </pc:spChg>
      </pc:sldChg>
      <pc:sldChg chg="add del">
        <pc:chgData name="Francesco Della Beffa" userId="4db396e9bd9fdca3" providerId="LiveId" clId="{1E774100-4EA3-4D17-BAA8-FC6094AE5898}" dt="2020-06-17T14:12:08.432" v="412" actId="2696"/>
        <pc:sldMkLst>
          <pc:docMk/>
          <pc:sldMk cId="3089436234" sldId="613"/>
        </pc:sldMkLst>
      </pc:sldChg>
      <pc:sldChg chg="add del">
        <pc:chgData name="Francesco Della Beffa" userId="4db396e9bd9fdca3" providerId="LiveId" clId="{1E774100-4EA3-4D17-BAA8-FC6094AE5898}" dt="2020-06-17T14:12:09.028" v="413" actId="2696"/>
        <pc:sldMkLst>
          <pc:docMk/>
          <pc:sldMk cId="3834295760" sldId="614"/>
        </pc:sldMkLst>
      </pc:sldChg>
      <pc:sldChg chg="add del">
        <pc:chgData name="Francesco Della Beffa" userId="4db396e9bd9fdca3" providerId="LiveId" clId="{1E774100-4EA3-4D17-BAA8-FC6094AE5898}" dt="2020-06-17T14:11:48.367" v="402" actId="2696"/>
        <pc:sldMkLst>
          <pc:docMk/>
          <pc:sldMk cId="4129009191" sldId="614"/>
        </pc:sldMkLst>
      </pc:sldChg>
      <pc:sldChg chg="add del">
        <pc:chgData name="Francesco Della Beffa" userId="4db396e9bd9fdca3" providerId="LiveId" clId="{1E774100-4EA3-4D17-BAA8-FC6094AE5898}" dt="2020-06-17T14:12:09.092" v="414" actId="2696"/>
        <pc:sldMkLst>
          <pc:docMk/>
          <pc:sldMk cId="2674200195" sldId="615"/>
        </pc:sldMkLst>
      </pc:sldChg>
      <pc:sldChg chg="add del">
        <pc:chgData name="Francesco Della Beffa" userId="4db396e9bd9fdca3" providerId="LiveId" clId="{1E774100-4EA3-4D17-BAA8-FC6094AE5898}" dt="2020-06-17T14:11:48.390" v="403" actId="2696"/>
        <pc:sldMkLst>
          <pc:docMk/>
          <pc:sldMk cId="3700045770" sldId="615"/>
        </pc:sldMkLst>
      </pc:sldChg>
      <pc:sldChg chg="add del">
        <pc:chgData name="Francesco Della Beffa" userId="4db396e9bd9fdca3" providerId="LiveId" clId="{1E774100-4EA3-4D17-BAA8-FC6094AE5898}" dt="2020-06-17T14:11:48.406" v="404" actId="2696"/>
        <pc:sldMkLst>
          <pc:docMk/>
          <pc:sldMk cId="554385163" sldId="616"/>
        </pc:sldMkLst>
      </pc:sldChg>
      <pc:sldChg chg="add del">
        <pc:chgData name="Francesco Della Beffa" userId="4db396e9bd9fdca3" providerId="LiveId" clId="{1E774100-4EA3-4D17-BAA8-FC6094AE5898}" dt="2020-06-17T14:12:09.142" v="415" actId="2696"/>
        <pc:sldMkLst>
          <pc:docMk/>
          <pc:sldMk cId="619661071" sldId="616"/>
        </pc:sldMkLst>
      </pc:sldChg>
      <pc:sldChg chg="add del">
        <pc:chgData name="Francesco Della Beffa" userId="4db396e9bd9fdca3" providerId="LiveId" clId="{1E774100-4EA3-4D17-BAA8-FC6094AE5898}" dt="2020-06-17T14:11:48.505" v="405" actId="2696"/>
        <pc:sldMkLst>
          <pc:docMk/>
          <pc:sldMk cId="946015946" sldId="617"/>
        </pc:sldMkLst>
      </pc:sldChg>
      <pc:sldChg chg="add del">
        <pc:chgData name="Francesco Della Beffa" userId="4db396e9bd9fdca3" providerId="LiveId" clId="{1E774100-4EA3-4D17-BAA8-FC6094AE5898}" dt="2020-06-17T14:12:09.333" v="416" actId="2696"/>
        <pc:sldMkLst>
          <pc:docMk/>
          <pc:sldMk cId="3674413571" sldId="617"/>
        </pc:sldMkLst>
      </pc:sldChg>
      <pc:sldChg chg="add del">
        <pc:chgData name="Francesco Della Beffa" userId="4db396e9bd9fdca3" providerId="LiveId" clId="{1E774100-4EA3-4D17-BAA8-FC6094AE5898}" dt="2020-06-17T14:12:09.609" v="418" actId="2696"/>
        <pc:sldMkLst>
          <pc:docMk/>
          <pc:sldMk cId="818783823" sldId="618"/>
        </pc:sldMkLst>
      </pc:sldChg>
      <pc:sldChg chg="add del">
        <pc:chgData name="Francesco Della Beffa" userId="4db396e9bd9fdca3" providerId="LiveId" clId="{1E774100-4EA3-4D17-BAA8-FC6094AE5898}" dt="2020-06-17T14:11:48.790" v="407" actId="2696"/>
        <pc:sldMkLst>
          <pc:docMk/>
          <pc:sldMk cId="2932075219" sldId="618"/>
        </pc:sldMkLst>
      </pc:sldChg>
      <pc:sldChg chg="add del">
        <pc:chgData name="Francesco Della Beffa" userId="4db396e9bd9fdca3" providerId="LiveId" clId="{1E774100-4EA3-4D17-BAA8-FC6094AE5898}" dt="2020-06-17T14:12:09.633" v="419" actId="2696"/>
        <pc:sldMkLst>
          <pc:docMk/>
          <pc:sldMk cId="1504176593" sldId="619"/>
        </pc:sldMkLst>
      </pc:sldChg>
      <pc:sldChg chg="add del">
        <pc:chgData name="Francesco Della Beffa" userId="4db396e9bd9fdca3" providerId="LiveId" clId="{1E774100-4EA3-4D17-BAA8-FC6094AE5898}" dt="2020-06-17T14:11:48.817" v="408" actId="2696"/>
        <pc:sldMkLst>
          <pc:docMk/>
          <pc:sldMk cId="2652869431" sldId="619"/>
        </pc:sldMkLst>
      </pc:sldChg>
      <pc:sldChg chg="modSp add ord modNotesTx">
        <pc:chgData name="Francesco Della Beffa" userId="4db396e9bd9fdca3" providerId="LiveId" clId="{1E774100-4EA3-4D17-BAA8-FC6094AE5898}" dt="2020-07-16T07:40:54.970" v="4239" actId="113"/>
        <pc:sldMkLst>
          <pc:docMk/>
          <pc:sldMk cId="1961060732" sldId="620"/>
        </pc:sldMkLst>
        <pc:spChg chg="mod">
          <ac:chgData name="Francesco Della Beffa" userId="4db396e9bd9fdca3" providerId="LiveId" clId="{1E774100-4EA3-4D17-BAA8-FC6094AE5898}" dt="2020-07-02T05:52:21.343" v="2644" actId="20577"/>
          <ac:spMkLst>
            <pc:docMk/>
            <pc:sldMk cId="1961060732" sldId="620"/>
            <ac:spMk id="2" creationId="{00000000-0000-0000-0000-000000000000}"/>
          </ac:spMkLst>
        </pc:spChg>
        <pc:spChg chg="mod">
          <ac:chgData name="Francesco Della Beffa" userId="4db396e9bd9fdca3" providerId="LiveId" clId="{1E774100-4EA3-4D17-BAA8-FC6094AE5898}" dt="2020-07-16T07:40:54.970" v="4239" actId="113"/>
          <ac:spMkLst>
            <pc:docMk/>
            <pc:sldMk cId="1961060732" sldId="620"/>
            <ac:spMk id="3" creationId="{00000000-0000-0000-0000-000000000000}"/>
          </ac:spMkLst>
        </pc:spChg>
      </pc:sldChg>
      <pc:sldChg chg="add del">
        <pc:chgData name="Francesco Della Beffa" userId="4db396e9bd9fdca3" providerId="LiveId" clId="{1E774100-4EA3-4D17-BAA8-FC6094AE5898}" dt="2020-06-18T13:55:22.792" v="2123"/>
        <pc:sldMkLst>
          <pc:docMk/>
          <pc:sldMk cId="675946226" sldId="621"/>
        </pc:sldMkLst>
      </pc:sldChg>
      <pc:sldChg chg="modSp add ord">
        <pc:chgData name="Francesco Della Beffa" userId="4db396e9bd9fdca3" providerId="LiveId" clId="{1E774100-4EA3-4D17-BAA8-FC6094AE5898}" dt="2020-07-06T11:32:46.298" v="3014" actId="6549"/>
        <pc:sldMkLst>
          <pc:docMk/>
          <pc:sldMk cId="2734031081" sldId="621"/>
        </pc:sldMkLst>
        <pc:spChg chg="mod">
          <ac:chgData name="Francesco Della Beffa" userId="4db396e9bd9fdca3" providerId="LiveId" clId="{1E774100-4EA3-4D17-BAA8-FC6094AE5898}" dt="2020-07-02T05:53:02.252" v="2662" actId="20577"/>
          <ac:spMkLst>
            <pc:docMk/>
            <pc:sldMk cId="2734031081" sldId="621"/>
            <ac:spMk id="2" creationId="{00000000-0000-0000-0000-000000000000}"/>
          </ac:spMkLst>
        </pc:spChg>
        <pc:spChg chg="mod">
          <ac:chgData name="Francesco Della Beffa" userId="4db396e9bd9fdca3" providerId="LiveId" clId="{1E774100-4EA3-4D17-BAA8-FC6094AE5898}" dt="2020-07-06T11:32:46.298" v="3014" actId="6549"/>
          <ac:spMkLst>
            <pc:docMk/>
            <pc:sldMk cId="2734031081" sldId="621"/>
            <ac:spMk id="3" creationId="{00000000-0000-0000-0000-000000000000}"/>
          </ac:spMkLst>
        </pc:spChg>
        <pc:spChg chg="mod">
          <ac:chgData name="Francesco Della Beffa" userId="4db396e9bd9fdca3" providerId="LiveId" clId="{1E774100-4EA3-4D17-BAA8-FC6094AE5898}" dt="2020-07-02T05:59:37.801" v="2732" actId="1038"/>
          <ac:spMkLst>
            <pc:docMk/>
            <pc:sldMk cId="2734031081" sldId="621"/>
            <ac:spMk id="6" creationId="{00000000-0000-0000-0000-000000000000}"/>
          </ac:spMkLst>
        </pc:spChg>
        <pc:spChg chg="mod">
          <ac:chgData name="Francesco Della Beffa" userId="4db396e9bd9fdca3" providerId="LiveId" clId="{1E774100-4EA3-4D17-BAA8-FC6094AE5898}" dt="2020-07-02T05:59:37.801" v="2732" actId="1038"/>
          <ac:spMkLst>
            <pc:docMk/>
            <pc:sldMk cId="2734031081" sldId="621"/>
            <ac:spMk id="7" creationId="{00000000-0000-0000-0000-000000000000}"/>
          </ac:spMkLst>
        </pc:spChg>
        <pc:picChg chg="mod">
          <ac:chgData name="Francesco Della Beffa" userId="4db396e9bd9fdca3" providerId="LiveId" clId="{1E774100-4EA3-4D17-BAA8-FC6094AE5898}" dt="2020-07-02T05:59:23.664" v="2730" actId="1035"/>
          <ac:picMkLst>
            <pc:docMk/>
            <pc:sldMk cId="2734031081" sldId="621"/>
            <ac:picMk id="5" creationId="{00000000-0000-0000-0000-000000000000}"/>
          </ac:picMkLst>
        </pc:picChg>
        <pc:picChg chg="mod">
          <ac:chgData name="Francesco Della Beffa" userId="4db396e9bd9fdca3" providerId="LiveId" clId="{1E774100-4EA3-4D17-BAA8-FC6094AE5898}" dt="2020-07-02T05:59:23.664" v="2730" actId="1035"/>
          <ac:picMkLst>
            <pc:docMk/>
            <pc:sldMk cId="2734031081" sldId="621"/>
            <ac:picMk id="8" creationId="{00000000-0000-0000-0000-000000000000}"/>
          </ac:picMkLst>
        </pc:picChg>
      </pc:sldChg>
      <pc:sldChg chg="modSp add modNotesTx">
        <pc:chgData name="Francesco Della Beffa" userId="4db396e9bd9fdca3" providerId="LiveId" clId="{1E774100-4EA3-4D17-BAA8-FC6094AE5898}" dt="2020-07-31T09:17:30.992" v="5914" actId="572"/>
        <pc:sldMkLst>
          <pc:docMk/>
          <pc:sldMk cId="3486412710" sldId="633"/>
        </pc:sldMkLst>
        <pc:spChg chg="mod">
          <ac:chgData name="Francesco Della Beffa" userId="4db396e9bd9fdca3" providerId="LiveId" clId="{1E774100-4EA3-4D17-BAA8-FC6094AE5898}" dt="2020-07-06T11:29:06.232" v="2983" actId="20577"/>
          <ac:spMkLst>
            <pc:docMk/>
            <pc:sldMk cId="3486412710" sldId="633"/>
            <ac:spMk id="3" creationId="{00000000-0000-0000-0000-000000000000}"/>
          </ac:spMkLst>
        </pc:spChg>
        <pc:graphicFrameChg chg="mod modGraphic">
          <ac:chgData name="Francesco Della Beffa" userId="4db396e9bd9fdca3" providerId="LiveId" clId="{1E774100-4EA3-4D17-BAA8-FC6094AE5898}" dt="2020-07-31T09:17:30.992" v="5914" actId="572"/>
          <ac:graphicFrameMkLst>
            <pc:docMk/>
            <pc:sldMk cId="3486412710" sldId="633"/>
            <ac:graphicFrameMk id="6" creationId="{00000000-0000-0000-0000-000000000000}"/>
          </ac:graphicFrameMkLst>
        </pc:graphicFrameChg>
      </pc:sldChg>
      <pc:sldChg chg="add del">
        <pc:chgData name="Francesco Della Beffa" userId="4db396e9bd9fdca3" providerId="LiveId" clId="{1E774100-4EA3-4D17-BAA8-FC6094AE5898}" dt="2020-07-06T12:29:44.079" v="3480" actId="2696"/>
        <pc:sldMkLst>
          <pc:docMk/>
          <pc:sldMk cId="318330273" sldId="634"/>
        </pc:sldMkLst>
      </pc:sldChg>
      <pc:sldChg chg="modSp add ord modNotesTx">
        <pc:chgData name="Francesco Della Beffa" userId="4db396e9bd9fdca3" providerId="LiveId" clId="{1E774100-4EA3-4D17-BAA8-FC6094AE5898}" dt="2020-07-31T10:08:11.058" v="6231"/>
        <pc:sldMkLst>
          <pc:docMk/>
          <pc:sldMk cId="3669443198" sldId="634"/>
        </pc:sldMkLst>
        <pc:spChg chg="mod">
          <ac:chgData name="Francesco Della Beffa" userId="4db396e9bd9fdca3" providerId="LiveId" clId="{1E774100-4EA3-4D17-BAA8-FC6094AE5898}" dt="2020-07-16T08:32:06.276" v="5151" actId="20577"/>
          <ac:spMkLst>
            <pc:docMk/>
            <pc:sldMk cId="3669443198" sldId="634"/>
            <ac:spMk id="2" creationId="{00000000-0000-0000-0000-000000000000}"/>
          </ac:spMkLst>
        </pc:spChg>
        <pc:spChg chg="mod">
          <ac:chgData name="Francesco Della Beffa" userId="4db396e9bd9fdca3" providerId="LiveId" clId="{1E774100-4EA3-4D17-BAA8-FC6094AE5898}" dt="2020-07-16T11:48:53.523" v="5683" actId="6549"/>
          <ac:spMkLst>
            <pc:docMk/>
            <pc:sldMk cId="3669443198" sldId="634"/>
            <ac:spMk id="3" creationId="{00000000-0000-0000-0000-000000000000}"/>
          </ac:spMkLst>
        </pc:spChg>
      </pc:sldChg>
      <pc:sldChg chg="addSp delSp modSp add modNotesTx">
        <pc:chgData name="Francesco Della Beffa" userId="4db396e9bd9fdca3" providerId="LiveId" clId="{1E774100-4EA3-4D17-BAA8-FC6094AE5898}" dt="2020-07-16T08:51:04.787" v="5465" actId="6549"/>
        <pc:sldMkLst>
          <pc:docMk/>
          <pc:sldMk cId="2291473845" sldId="635"/>
        </pc:sldMkLst>
        <pc:spChg chg="mod">
          <ac:chgData name="Francesco Della Beffa" userId="4db396e9bd9fdca3" providerId="LiveId" clId="{1E774100-4EA3-4D17-BAA8-FC6094AE5898}" dt="2020-07-16T08:37:10.099" v="5341" actId="6549"/>
          <ac:spMkLst>
            <pc:docMk/>
            <pc:sldMk cId="2291473845" sldId="635"/>
            <ac:spMk id="2" creationId="{00000000-0000-0000-0000-000000000000}"/>
          </ac:spMkLst>
        </pc:spChg>
        <pc:spChg chg="del mod">
          <ac:chgData name="Francesco Della Beffa" userId="4db396e9bd9fdca3" providerId="LiveId" clId="{1E774100-4EA3-4D17-BAA8-FC6094AE5898}" dt="2020-07-16T08:18:19.195" v="4955" actId="478"/>
          <ac:spMkLst>
            <pc:docMk/>
            <pc:sldMk cId="2291473845" sldId="635"/>
            <ac:spMk id="3" creationId="{00000000-0000-0000-0000-000000000000}"/>
          </ac:spMkLst>
        </pc:spChg>
        <pc:spChg chg="add del mod">
          <ac:chgData name="Francesco Della Beffa" userId="4db396e9bd9fdca3" providerId="LiveId" clId="{1E774100-4EA3-4D17-BAA8-FC6094AE5898}" dt="2020-07-16T08:18:20.601" v="4956" actId="478"/>
          <ac:spMkLst>
            <pc:docMk/>
            <pc:sldMk cId="2291473845" sldId="635"/>
            <ac:spMk id="5" creationId="{B5BC9DE7-1779-43B3-8C8E-84214BC195ED}"/>
          </ac:spMkLst>
        </pc:spChg>
        <pc:spChg chg="add mod">
          <ac:chgData name="Francesco Della Beffa" userId="4db396e9bd9fdca3" providerId="LiveId" clId="{1E774100-4EA3-4D17-BAA8-FC6094AE5898}" dt="2020-07-16T08:30:16.537" v="5140" actId="1037"/>
          <ac:spMkLst>
            <pc:docMk/>
            <pc:sldMk cId="2291473845" sldId="635"/>
            <ac:spMk id="7" creationId="{38EAC0EB-13AB-4E1C-9BC1-FA2472ADF844}"/>
          </ac:spMkLst>
        </pc:spChg>
        <pc:graphicFrameChg chg="add del mod modGraphic">
          <ac:chgData name="Francesco Della Beffa" userId="4db396e9bd9fdca3" providerId="LiveId" clId="{1E774100-4EA3-4D17-BAA8-FC6094AE5898}" dt="2020-07-16T08:28:45.734" v="5120" actId="20577"/>
          <ac:graphicFrameMkLst>
            <pc:docMk/>
            <pc:sldMk cId="2291473845" sldId="635"/>
            <ac:graphicFrameMk id="6" creationId="{8E524355-DB51-48D9-B7E5-CC4567B98E49}"/>
          </ac:graphicFrameMkLst>
        </pc:graphicFrameChg>
        <pc:cxnChg chg="add mod">
          <ac:chgData name="Francesco Della Beffa" userId="4db396e9bd9fdca3" providerId="LiveId" clId="{1E774100-4EA3-4D17-BAA8-FC6094AE5898}" dt="2020-07-16T08:30:24.768" v="5141" actId="14100"/>
          <ac:cxnSpMkLst>
            <pc:docMk/>
            <pc:sldMk cId="2291473845" sldId="635"/>
            <ac:cxnSpMk id="9" creationId="{A4D403DA-1E68-48A8-B702-EC020CE8758D}"/>
          </ac:cxnSpMkLst>
        </pc:cxnChg>
      </pc:sldChg>
      <pc:sldChg chg="addSp delSp modSp add modNotesTx">
        <pc:chgData name="Francesco Della Beffa" userId="4db396e9bd9fdca3" providerId="LiveId" clId="{1E774100-4EA3-4D17-BAA8-FC6094AE5898}" dt="2020-07-16T12:38:25.275" v="5882" actId="20577"/>
        <pc:sldMkLst>
          <pc:docMk/>
          <pc:sldMk cId="1919645463" sldId="636"/>
        </pc:sldMkLst>
        <pc:spChg chg="mod">
          <ac:chgData name="Francesco Della Beffa" userId="4db396e9bd9fdca3" providerId="LiveId" clId="{1E774100-4EA3-4D17-BAA8-FC6094AE5898}" dt="2020-07-16T08:38:57.348" v="5361" actId="20577"/>
          <ac:spMkLst>
            <pc:docMk/>
            <pc:sldMk cId="1919645463" sldId="636"/>
            <ac:spMk id="2" creationId="{00000000-0000-0000-0000-000000000000}"/>
          </ac:spMkLst>
        </pc:spChg>
        <pc:spChg chg="del mod">
          <ac:chgData name="Francesco Della Beffa" userId="4db396e9bd9fdca3" providerId="LiveId" clId="{1E774100-4EA3-4D17-BAA8-FC6094AE5898}" dt="2020-07-16T08:39:02.884" v="5362" actId="478"/>
          <ac:spMkLst>
            <pc:docMk/>
            <pc:sldMk cId="1919645463" sldId="636"/>
            <ac:spMk id="3" creationId="{00000000-0000-0000-0000-000000000000}"/>
          </ac:spMkLst>
        </pc:spChg>
        <pc:spChg chg="add mod">
          <ac:chgData name="Francesco Della Beffa" userId="4db396e9bd9fdca3" providerId="LiveId" clId="{1E774100-4EA3-4D17-BAA8-FC6094AE5898}" dt="2020-07-16T12:38:25.275" v="5882" actId="20577"/>
          <ac:spMkLst>
            <pc:docMk/>
            <pc:sldMk cId="1919645463" sldId="636"/>
            <ac:spMk id="5" creationId="{861F704F-1CB0-40DF-8ED6-58958D589E5A}"/>
          </ac:spMkLst>
        </pc:spChg>
        <pc:graphicFrameChg chg="add mod modGraphic">
          <ac:chgData name="Francesco Della Beffa" userId="4db396e9bd9fdca3" providerId="LiveId" clId="{1E774100-4EA3-4D17-BAA8-FC6094AE5898}" dt="2020-07-16T12:37:25.773" v="5876" actId="20577"/>
          <ac:graphicFrameMkLst>
            <pc:docMk/>
            <pc:sldMk cId="1919645463" sldId="636"/>
            <ac:graphicFrameMk id="4" creationId="{F802EC18-0B70-4284-86B3-7C06FFFC332C}"/>
          </ac:graphicFrameMkLst>
        </pc:graphicFrameChg>
        <pc:cxnChg chg="add del mod">
          <ac:chgData name="Francesco Della Beffa" userId="4db396e9bd9fdca3" providerId="LiveId" clId="{1E774100-4EA3-4D17-BAA8-FC6094AE5898}" dt="2020-07-16T08:48:17.385" v="5428" actId="478"/>
          <ac:cxnSpMkLst>
            <pc:docMk/>
            <pc:sldMk cId="1919645463" sldId="636"/>
            <ac:cxnSpMk id="6" creationId="{F380D501-5595-488A-ACEA-EB7B8AB3E37B}"/>
          </ac:cxnSpMkLst>
        </pc:cxnChg>
      </pc:sldChg>
      <pc:sldChg chg="modSp add modNotesTx">
        <pc:chgData name="Francesco Della Beffa" userId="4db396e9bd9fdca3" providerId="LiveId" clId="{1E774100-4EA3-4D17-BAA8-FC6094AE5898}" dt="2020-07-16T08:51:08.773" v="5466" actId="6549"/>
        <pc:sldMkLst>
          <pc:docMk/>
          <pc:sldMk cId="2374653836" sldId="637"/>
        </pc:sldMkLst>
        <pc:spChg chg="mod">
          <ac:chgData name="Francesco Della Beffa" userId="4db396e9bd9fdca3" providerId="LiveId" clId="{1E774100-4EA3-4D17-BAA8-FC6094AE5898}" dt="2020-07-16T08:37:06.803" v="5340" actId="6549"/>
          <ac:spMkLst>
            <pc:docMk/>
            <pc:sldMk cId="2374653836" sldId="637"/>
            <ac:spMk id="2" creationId="{00000000-0000-0000-0000-000000000000}"/>
          </ac:spMkLst>
        </pc:spChg>
      </pc:sldChg>
      <pc:sldChg chg="modSp add">
        <pc:chgData name="Francesco Della Beffa" userId="4db396e9bd9fdca3" providerId="LiveId" clId="{1E774100-4EA3-4D17-BAA8-FC6094AE5898}" dt="2020-07-16T12:42:27.149" v="5884" actId="113"/>
        <pc:sldMkLst>
          <pc:docMk/>
          <pc:sldMk cId="3466488949" sldId="638"/>
        </pc:sldMkLst>
        <pc:spChg chg="mod">
          <ac:chgData name="Francesco Della Beffa" userId="4db396e9bd9fdca3" providerId="LiveId" clId="{1E774100-4EA3-4D17-BAA8-FC6094AE5898}" dt="2020-07-16T08:53:17.087" v="5475" actId="20577"/>
          <ac:spMkLst>
            <pc:docMk/>
            <pc:sldMk cId="3466488949" sldId="638"/>
            <ac:spMk id="2" creationId="{00000000-0000-0000-0000-000000000000}"/>
          </ac:spMkLst>
        </pc:spChg>
        <pc:spChg chg="mod">
          <ac:chgData name="Francesco Della Beffa" userId="4db396e9bd9fdca3" providerId="LiveId" clId="{1E774100-4EA3-4D17-BAA8-FC6094AE5898}" dt="2020-07-16T12:42:27.149" v="5884" actId="113"/>
          <ac:spMkLst>
            <pc:docMk/>
            <pc:sldMk cId="3466488949" sldId="638"/>
            <ac:spMk id="3" creationId="{00000000-0000-0000-0000-000000000000}"/>
          </ac:spMkLst>
        </pc:spChg>
      </pc:sldChg>
      <pc:sldChg chg="addSp delSp modSp add modNotesTx">
        <pc:chgData name="Francesco Della Beffa" userId="4db396e9bd9fdca3" providerId="LiveId" clId="{1E774100-4EA3-4D17-BAA8-FC6094AE5898}" dt="2020-07-31T10:07:15.317" v="6230" actId="478"/>
        <pc:sldMkLst>
          <pc:docMk/>
          <pc:sldMk cId="1940570852" sldId="639"/>
        </pc:sldMkLst>
        <pc:spChg chg="mod">
          <ac:chgData name="Francesco Della Beffa" userId="4db396e9bd9fdca3" providerId="LiveId" clId="{1E774100-4EA3-4D17-BAA8-FC6094AE5898}" dt="2020-07-31T09:37:08.984" v="5944"/>
          <ac:spMkLst>
            <pc:docMk/>
            <pc:sldMk cId="1940570852" sldId="639"/>
            <ac:spMk id="2" creationId="{00000000-0000-0000-0000-000000000000}"/>
          </ac:spMkLst>
        </pc:spChg>
        <pc:spChg chg="mod">
          <ac:chgData name="Francesco Della Beffa" userId="4db396e9bd9fdca3" providerId="LiveId" clId="{1E774100-4EA3-4D17-BAA8-FC6094AE5898}" dt="2020-07-31T10:06:04.352" v="6187" actId="1076"/>
          <ac:spMkLst>
            <pc:docMk/>
            <pc:sldMk cId="1940570852" sldId="639"/>
            <ac:spMk id="3" creationId="{00000000-0000-0000-0000-000000000000}"/>
          </ac:spMkLst>
        </pc:spChg>
        <pc:spChg chg="add del mod">
          <ac:chgData name="Francesco Della Beffa" userId="4db396e9bd9fdca3" providerId="LiveId" clId="{1E774100-4EA3-4D17-BAA8-FC6094AE5898}" dt="2020-07-31T10:07:15.317" v="6230" actId="478"/>
          <ac:spMkLst>
            <pc:docMk/>
            <pc:sldMk cId="1940570852" sldId="639"/>
            <ac:spMk id="9" creationId="{023CF4C0-BB1A-477E-A535-6D56CE90F755}"/>
          </ac:spMkLst>
        </pc:spChg>
        <pc:spChg chg="add del mod">
          <ac:chgData name="Francesco Della Beffa" userId="4db396e9bd9fdca3" providerId="LiveId" clId="{1E774100-4EA3-4D17-BAA8-FC6094AE5898}" dt="2020-07-31T10:07:15.317" v="6230" actId="478"/>
          <ac:spMkLst>
            <pc:docMk/>
            <pc:sldMk cId="1940570852" sldId="639"/>
            <ac:spMk id="10" creationId="{7E1F0897-5F3B-43EB-9A32-4F6DC1648D0E}"/>
          </ac:spMkLst>
        </pc:spChg>
        <pc:spChg chg="add del mod">
          <ac:chgData name="Francesco Della Beffa" userId="4db396e9bd9fdca3" providerId="LiveId" clId="{1E774100-4EA3-4D17-BAA8-FC6094AE5898}" dt="2020-07-31T10:07:15.317" v="6230" actId="478"/>
          <ac:spMkLst>
            <pc:docMk/>
            <pc:sldMk cId="1940570852" sldId="639"/>
            <ac:spMk id="18" creationId="{5DC85ADE-0862-489D-8FD0-1A85BFBCA638}"/>
          </ac:spMkLst>
        </pc:spChg>
        <pc:spChg chg="add del mod">
          <ac:chgData name="Francesco Della Beffa" userId="4db396e9bd9fdca3" providerId="LiveId" clId="{1E774100-4EA3-4D17-BAA8-FC6094AE5898}" dt="2020-07-31T10:07:15.317" v="6230" actId="478"/>
          <ac:spMkLst>
            <pc:docMk/>
            <pc:sldMk cId="1940570852" sldId="639"/>
            <ac:spMk id="19" creationId="{CB2463A6-DD4D-4250-BB8F-EE6DF3042293}"/>
          </ac:spMkLst>
        </pc:spChg>
        <pc:spChg chg="add del mod">
          <ac:chgData name="Francesco Della Beffa" userId="4db396e9bd9fdca3" providerId="LiveId" clId="{1E774100-4EA3-4D17-BAA8-FC6094AE5898}" dt="2020-07-31T10:07:15.317" v="6230" actId="478"/>
          <ac:spMkLst>
            <pc:docMk/>
            <pc:sldMk cId="1940570852" sldId="639"/>
            <ac:spMk id="21" creationId="{D2C1A1FB-077A-46FD-8C3B-0FF029E1F239}"/>
          </ac:spMkLst>
        </pc:spChg>
        <pc:spChg chg="add del mod">
          <ac:chgData name="Francesco Della Beffa" userId="4db396e9bd9fdca3" providerId="LiveId" clId="{1E774100-4EA3-4D17-BAA8-FC6094AE5898}" dt="2020-07-31T10:07:15.317" v="6230" actId="478"/>
          <ac:spMkLst>
            <pc:docMk/>
            <pc:sldMk cId="1940570852" sldId="639"/>
            <ac:spMk id="22" creationId="{F70161B3-6F85-4AA2-B643-76BAC54F74E0}"/>
          </ac:spMkLst>
        </pc:spChg>
        <pc:picChg chg="add del mod">
          <ac:chgData name="Francesco Della Beffa" userId="4db396e9bd9fdca3" providerId="LiveId" clId="{1E774100-4EA3-4D17-BAA8-FC6094AE5898}" dt="2020-07-31T09:59:19.466" v="6051" actId="478"/>
          <ac:picMkLst>
            <pc:docMk/>
            <pc:sldMk cId="1940570852" sldId="639"/>
            <ac:picMk id="4" creationId="{5E0A96E1-864F-4CCF-A23E-B69BF612BDA3}"/>
          </ac:picMkLst>
        </pc:picChg>
        <pc:picChg chg="add del mod">
          <ac:chgData name="Francesco Della Beffa" userId="4db396e9bd9fdca3" providerId="LiveId" clId="{1E774100-4EA3-4D17-BAA8-FC6094AE5898}" dt="2020-07-31T09:55:18.628" v="6025" actId="478"/>
          <ac:picMkLst>
            <pc:docMk/>
            <pc:sldMk cId="1940570852" sldId="639"/>
            <ac:picMk id="5" creationId="{C59A2E9F-4DAC-483A-81E8-FAB0B0B9933E}"/>
          </ac:picMkLst>
        </pc:picChg>
        <pc:picChg chg="add del mod">
          <ac:chgData name="Francesco Della Beffa" userId="4db396e9bd9fdca3" providerId="LiveId" clId="{1E774100-4EA3-4D17-BAA8-FC6094AE5898}" dt="2020-07-31T09:57:27.065" v="6041" actId="478"/>
          <ac:picMkLst>
            <pc:docMk/>
            <pc:sldMk cId="1940570852" sldId="639"/>
            <ac:picMk id="6" creationId="{683F1B1A-7445-4714-9915-05877E36582C}"/>
          </ac:picMkLst>
        </pc:picChg>
        <pc:picChg chg="add mod">
          <ac:chgData name="Francesco Della Beffa" userId="4db396e9bd9fdca3" providerId="LiveId" clId="{1E774100-4EA3-4D17-BAA8-FC6094AE5898}" dt="2020-07-31T09:59:39.912" v="6056" actId="554"/>
          <ac:picMkLst>
            <pc:docMk/>
            <pc:sldMk cId="1940570852" sldId="639"/>
            <ac:picMk id="7" creationId="{68666454-F1A9-4743-9169-EE3DEFD36336}"/>
          </ac:picMkLst>
        </pc:picChg>
        <pc:picChg chg="add mod">
          <ac:chgData name="Francesco Della Beffa" userId="4db396e9bd9fdca3" providerId="LiveId" clId="{1E774100-4EA3-4D17-BAA8-FC6094AE5898}" dt="2020-07-31T09:59:44.399" v="6061" actId="1038"/>
          <ac:picMkLst>
            <pc:docMk/>
            <pc:sldMk cId="1940570852" sldId="639"/>
            <ac:picMk id="8" creationId="{D97F962D-A8F2-496B-80D1-0946E11FAE79}"/>
          </ac:picMkLst>
        </pc:picChg>
        <pc:cxnChg chg="add del mod">
          <ac:chgData name="Francesco Della Beffa" userId="4db396e9bd9fdca3" providerId="LiveId" clId="{1E774100-4EA3-4D17-BAA8-FC6094AE5898}" dt="2020-07-31T10:07:15.317" v="6230" actId="478"/>
          <ac:cxnSpMkLst>
            <pc:docMk/>
            <pc:sldMk cId="1940570852" sldId="639"/>
            <ac:cxnSpMk id="11" creationId="{2E4C8F42-FFD7-4429-8964-2C233E2FB4C9}"/>
          </ac:cxnSpMkLst>
        </pc:cxnChg>
      </pc:sldChg>
      <pc:sldChg chg="addSp modSp add del">
        <pc:chgData name="Francesco Della Beffa" userId="4db396e9bd9fdca3" providerId="LiveId" clId="{1E774100-4EA3-4D17-BAA8-FC6094AE5898}" dt="2020-07-16T12:30:55.759" v="5848" actId="2696"/>
        <pc:sldMkLst>
          <pc:docMk/>
          <pc:sldMk cId="4232208264" sldId="639"/>
        </pc:sldMkLst>
        <pc:spChg chg="mod">
          <ac:chgData name="Francesco Della Beffa" userId="4db396e9bd9fdca3" providerId="LiveId" clId="{1E774100-4EA3-4D17-BAA8-FC6094AE5898}" dt="2020-07-16T12:05:34.373" v="5770" actId="20577"/>
          <ac:spMkLst>
            <pc:docMk/>
            <pc:sldMk cId="4232208264" sldId="639"/>
            <ac:spMk id="2" creationId="{00000000-0000-0000-0000-000000000000}"/>
          </ac:spMkLst>
        </pc:spChg>
        <pc:spChg chg="mod">
          <ac:chgData name="Francesco Della Beffa" userId="4db396e9bd9fdca3" providerId="LiveId" clId="{1E774100-4EA3-4D17-BAA8-FC6094AE5898}" dt="2020-07-16T12:08:41.624" v="5815" actId="6549"/>
          <ac:spMkLst>
            <pc:docMk/>
            <pc:sldMk cId="4232208264" sldId="639"/>
            <ac:spMk id="3" creationId="{00000000-0000-0000-0000-000000000000}"/>
          </ac:spMkLst>
        </pc:spChg>
        <pc:spChg chg="add mod">
          <ac:chgData name="Francesco Della Beffa" userId="4db396e9bd9fdca3" providerId="LiveId" clId="{1E774100-4EA3-4D17-BAA8-FC6094AE5898}" dt="2020-07-16T12:10:06.624" v="5847" actId="1036"/>
          <ac:spMkLst>
            <pc:docMk/>
            <pc:sldMk cId="4232208264" sldId="639"/>
            <ac:spMk id="4" creationId="{24594ACD-0206-40BD-9B53-A25ECD1D2687}"/>
          </ac:spMkLst>
        </pc:spChg>
        <pc:picChg chg="mod">
          <ac:chgData name="Francesco Della Beffa" userId="4db396e9bd9fdca3" providerId="LiveId" clId="{1E774100-4EA3-4D17-BAA8-FC6094AE5898}" dt="2020-07-16T12:08:49.482" v="5817" actId="1035"/>
          <ac:picMkLst>
            <pc:docMk/>
            <pc:sldMk cId="4232208264" sldId="639"/>
            <ac:picMk id="5" creationId="{2B8212D9-E7B1-402E-A844-9DD24CBD4B42}"/>
          </ac:picMkLst>
        </pc:picChg>
      </pc:sldChg>
      <pc:sldMasterChg chg="modSldLayout">
        <pc:chgData name="Francesco Della Beffa" userId="4db396e9bd9fdca3" providerId="LiveId" clId="{1E774100-4EA3-4D17-BAA8-FC6094AE5898}" dt="2020-06-18T10:26:19.607" v="657" actId="114"/>
        <pc:sldMasterMkLst>
          <pc:docMk/>
          <pc:sldMasterMk cId="0" sldId="2147483648"/>
        </pc:sldMasterMkLst>
        <pc:sldLayoutChg chg="modSp">
          <pc:chgData name="Francesco Della Beffa" userId="4db396e9bd9fdca3" providerId="LiveId" clId="{1E774100-4EA3-4D17-BAA8-FC6094AE5898}" dt="2020-06-18T10:26:19.607" v="657" actId="114"/>
          <pc:sldLayoutMkLst>
            <pc:docMk/>
            <pc:sldMasterMk cId="0" sldId="2147483648"/>
            <pc:sldLayoutMk cId="0" sldId="2147483650"/>
          </pc:sldLayoutMkLst>
          <pc:spChg chg="mod">
            <ac:chgData name="Francesco Della Beffa" userId="4db396e9bd9fdca3" providerId="LiveId" clId="{1E774100-4EA3-4D17-BAA8-FC6094AE5898}" dt="2020-06-18T10:26:19.607" v="657" actId="114"/>
            <ac:spMkLst>
              <pc:docMk/>
              <pc:sldMasterMk cId="0" sldId="2147483648"/>
              <pc:sldLayoutMk cId="0" sldId="2147483650"/>
              <ac:spMk id="2" creationId="{00000000-0000-0000-0000-000000000000}"/>
            </ac:spMkLst>
          </pc:spChg>
        </pc:sldLayoutChg>
      </pc:sldMasterChg>
    </pc:docChg>
  </pc:docChgLst>
  <pc:docChgLst>
    <pc:chgData name="Francesco Della Beffa" userId="4db396e9bd9fdca3" providerId="LiveId" clId="{CD414D04-28D5-4E31-BD2F-66945451AE16}"/>
    <pc:docChg chg="undo custSel addSld modSld">
      <pc:chgData name="Francesco Della Beffa" userId="4db396e9bd9fdca3" providerId="LiveId" clId="{CD414D04-28D5-4E31-BD2F-66945451AE16}" dt="2020-06-15T07:10:22.032" v="123" actId="478"/>
      <pc:docMkLst>
        <pc:docMk/>
      </pc:docMkLst>
      <pc:sldChg chg="modSp">
        <pc:chgData name="Francesco Della Beffa" userId="4db396e9bd9fdca3" providerId="LiveId" clId="{CD414D04-28D5-4E31-BD2F-66945451AE16}" dt="2020-06-15T06:55:24.400" v="0" actId="20577"/>
        <pc:sldMkLst>
          <pc:docMk/>
          <pc:sldMk cId="3510361662" sldId="265"/>
        </pc:sldMkLst>
        <pc:spChg chg="mod">
          <ac:chgData name="Francesco Della Beffa" userId="4db396e9bd9fdca3" providerId="LiveId" clId="{CD414D04-28D5-4E31-BD2F-66945451AE16}" dt="2020-06-15T06:55:24.400" v="0" actId="20577"/>
          <ac:spMkLst>
            <pc:docMk/>
            <pc:sldMk cId="3510361662" sldId="265"/>
            <ac:spMk id="3" creationId="{00000000-0000-0000-0000-000000000000}"/>
          </ac:spMkLst>
        </pc:spChg>
      </pc:sldChg>
      <pc:sldChg chg="modSp">
        <pc:chgData name="Francesco Della Beffa" userId="4db396e9bd9fdca3" providerId="LiveId" clId="{CD414D04-28D5-4E31-BD2F-66945451AE16}" dt="2020-06-15T06:56:52.594" v="1"/>
        <pc:sldMkLst>
          <pc:docMk/>
          <pc:sldMk cId="389310079" sldId="272"/>
        </pc:sldMkLst>
        <pc:spChg chg="mod">
          <ac:chgData name="Francesco Della Beffa" userId="4db396e9bd9fdca3" providerId="LiveId" clId="{CD414D04-28D5-4E31-BD2F-66945451AE16}" dt="2020-06-15T06:56:52.594" v="1"/>
          <ac:spMkLst>
            <pc:docMk/>
            <pc:sldMk cId="389310079" sldId="272"/>
            <ac:spMk id="3" creationId="{00000000-0000-0000-0000-000000000000}"/>
          </ac:spMkLst>
        </pc:spChg>
      </pc:sldChg>
      <pc:sldChg chg="modSp modNotesTx">
        <pc:chgData name="Francesco Della Beffa" userId="4db396e9bd9fdca3" providerId="LiveId" clId="{CD414D04-28D5-4E31-BD2F-66945451AE16}" dt="2020-06-15T07:06:37.261" v="118" actId="948"/>
        <pc:sldMkLst>
          <pc:docMk/>
          <pc:sldMk cId="550768992" sldId="273"/>
        </pc:sldMkLst>
        <pc:spChg chg="mod">
          <ac:chgData name="Francesco Della Beffa" userId="4db396e9bd9fdca3" providerId="LiveId" clId="{CD414D04-28D5-4E31-BD2F-66945451AE16}" dt="2020-06-15T07:06:37.261" v="118" actId="948"/>
          <ac:spMkLst>
            <pc:docMk/>
            <pc:sldMk cId="550768992" sldId="273"/>
            <ac:spMk id="3" creationId="{00000000-0000-0000-0000-000000000000}"/>
          </ac:spMkLst>
        </pc:spChg>
      </pc:sldChg>
      <pc:sldChg chg="modSp">
        <pc:chgData name="Francesco Della Beffa" userId="4db396e9bd9fdca3" providerId="LiveId" clId="{CD414D04-28D5-4E31-BD2F-66945451AE16}" dt="2020-06-15T07:09:28.153" v="120"/>
        <pc:sldMkLst>
          <pc:docMk/>
          <pc:sldMk cId="2038781784" sldId="304"/>
        </pc:sldMkLst>
        <pc:spChg chg="mod">
          <ac:chgData name="Francesco Della Beffa" userId="4db396e9bd9fdca3" providerId="LiveId" clId="{CD414D04-28D5-4E31-BD2F-66945451AE16}" dt="2020-06-15T07:09:28.153" v="120"/>
          <ac:spMkLst>
            <pc:docMk/>
            <pc:sldMk cId="2038781784" sldId="304"/>
            <ac:spMk id="3" creationId="{00000000-0000-0000-0000-000000000000}"/>
          </ac:spMkLst>
        </pc:spChg>
      </pc:sldChg>
      <pc:sldChg chg="delSp modSp add">
        <pc:chgData name="Francesco Della Beffa" userId="4db396e9bd9fdca3" providerId="LiveId" clId="{CD414D04-28D5-4E31-BD2F-66945451AE16}" dt="2020-06-15T07:10:22.032" v="123" actId="478"/>
        <pc:sldMkLst>
          <pc:docMk/>
          <pc:sldMk cId="1403047646" sldId="305"/>
        </pc:sldMkLst>
        <pc:spChg chg="mod">
          <ac:chgData name="Francesco Della Beffa" userId="4db396e9bd9fdca3" providerId="LiveId" clId="{CD414D04-28D5-4E31-BD2F-66945451AE16}" dt="2020-06-15T07:10:18.280" v="122" actId="6549"/>
          <ac:spMkLst>
            <pc:docMk/>
            <pc:sldMk cId="1403047646" sldId="305"/>
            <ac:spMk id="3" creationId="{00000000-0000-0000-0000-000000000000}"/>
          </ac:spMkLst>
        </pc:spChg>
        <pc:picChg chg="del">
          <ac:chgData name="Francesco Della Beffa" userId="4db396e9bd9fdca3" providerId="LiveId" clId="{CD414D04-28D5-4E31-BD2F-66945451AE16}" dt="2020-06-15T07:10:22.032" v="123" actId="478"/>
          <ac:picMkLst>
            <pc:docMk/>
            <pc:sldMk cId="1403047646" sldId="305"/>
            <ac:picMk id="6" creationId="{00000000-0000-0000-0000-000000000000}"/>
          </ac:picMkLst>
        </pc:picChg>
      </pc:sldChg>
    </pc:docChg>
  </pc:docChgLst>
  <pc:docChgLst>
    <pc:chgData name="Francesco Della Beffa" userId="4db396e9bd9fdca3" providerId="LiveId" clId="{7042BF86-7EB2-463F-A784-AC6E3624BD9E}"/>
    <pc:docChg chg="undo custSel addSld delSld modSld sldOrd">
      <pc:chgData name="Francesco Della Beffa" userId="4db396e9bd9fdca3" providerId="LiveId" clId="{7042BF86-7EB2-463F-A784-AC6E3624BD9E}" dt="2020-06-13T13:22:59.470" v="3275" actId="20577"/>
      <pc:docMkLst>
        <pc:docMk/>
      </pc:docMkLst>
      <pc:sldChg chg="modSp">
        <pc:chgData name="Francesco Della Beffa" userId="4db396e9bd9fdca3" providerId="LiveId" clId="{7042BF86-7EB2-463F-A784-AC6E3624BD9E}" dt="2020-06-13T13:22:59.470" v="3275" actId="20577"/>
        <pc:sldMkLst>
          <pc:docMk/>
          <pc:sldMk cId="0" sldId="261"/>
        </pc:sldMkLst>
        <pc:spChg chg="mod">
          <ac:chgData name="Francesco Della Beffa" userId="4db396e9bd9fdca3" providerId="LiveId" clId="{7042BF86-7EB2-463F-A784-AC6E3624BD9E}" dt="2020-06-12T11:52:39.744" v="41" actId="20577"/>
          <ac:spMkLst>
            <pc:docMk/>
            <pc:sldMk cId="0" sldId="261"/>
            <ac:spMk id="2" creationId="{00000000-0000-0000-0000-000000000000}"/>
          </ac:spMkLst>
        </pc:spChg>
        <pc:spChg chg="mod">
          <ac:chgData name="Francesco Della Beffa" userId="4db396e9bd9fdca3" providerId="LiveId" clId="{7042BF86-7EB2-463F-A784-AC6E3624BD9E}" dt="2020-06-13T13:22:59.470" v="3275" actId="20577"/>
          <ac:spMkLst>
            <pc:docMk/>
            <pc:sldMk cId="0" sldId="261"/>
            <ac:spMk id="3" creationId="{00000000-0000-0000-0000-000000000000}"/>
          </ac:spMkLst>
        </pc:spChg>
      </pc:sldChg>
      <pc:sldChg chg="del">
        <pc:chgData name="Francesco Della Beffa" userId="4db396e9bd9fdca3" providerId="LiveId" clId="{7042BF86-7EB2-463F-A784-AC6E3624BD9E}" dt="2020-06-12T11:53:59.988" v="58" actId="2696"/>
        <pc:sldMkLst>
          <pc:docMk/>
          <pc:sldMk cId="2766911638" sldId="264"/>
        </pc:sldMkLst>
      </pc:sldChg>
      <pc:sldChg chg="modSp modNotesTx">
        <pc:chgData name="Francesco Della Beffa" userId="4db396e9bd9fdca3" providerId="LiveId" clId="{7042BF86-7EB2-463F-A784-AC6E3624BD9E}" dt="2020-06-13T13:17:32.409" v="3217" actId="12"/>
        <pc:sldMkLst>
          <pc:docMk/>
          <pc:sldMk cId="3510361662" sldId="265"/>
        </pc:sldMkLst>
        <pc:spChg chg="mod">
          <ac:chgData name="Francesco Della Beffa" userId="4db396e9bd9fdca3" providerId="LiveId" clId="{7042BF86-7EB2-463F-A784-AC6E3624BD9E}" dt="2020-06-12T12:07:49.606" v="184" actId="20577"/>
          <ac:spMkLst>
            <pc:docMk/>
            <pc:sldMk cId="3510361662" sldId="265"/>
            <ac:spMk id="2" creationId="{00000000-0000-0000-0000-000000000000}"/>
          </ac:spMkLst>
        </pc:spChg>
        <pc:spChg chg="mod">
          <ac:chgData name="Francesco Della Beffa" userId="4db396e9bd9fdca3" providerId="LiveId" clId="{7042BF86-7EB2-463F-A784-AC6E3624BD9E}" dt="2020-06-13T13:17:32.409" v="3217" actId="12"/>
          <ac:spMkLst>
            <pc:docMk/>
            <pc:sldMk cId="3510361662" sldId="265"/>
            <ac:spMk id="3" creationId="{00000000-0000-0000-0000-000000000000}"/>
          </ac:spMkLst>
        </pc:spChg>
      </pc:sldChg>
      <pc:sldChg chg="del">
        <pc:chgData name="Francesco Della Beffa" userId="4db396e9bd9fdca3" providerId="LiveId" clId="{7042BF86-7EB2-463F-A784-AC6E3624BD9E}" dt="2020-06-12T11:54:04.638" v="61" actId="2696"/>
        <pc:sldMkLst>
          <pc:docMk/>
          <pc:sldMk cId="899855450" sldId="266"/>
        </pc:sldMkLst>
      </pc:sldChg>
      <pc:sldChg chg="modSp del modNotesTx">
        <pc:chgData name="Francesco Della Beffa" userId="4db396e9bd9fdca3" providerId="LiveId" clId="{7042BF86-7EB2-463F-A784-AC6E3624BD9E}" dt="2020-06-12T11:53:20.112" v="52" actId="2696"/>
        <pc:sldMkLst>
          <pc:docMk/>
          <pc:sldMk cId="1103728676" sldId="268"/>
        </pc:sldMkLst>
        <pc:spChg chg="mod">
          <ac:chgData name="Francesco Della Beffa" userId="4db396e9bd9fdca3" providerId="LiveId" clId="{7042BF86-7EB2-463F-A784-AC6E3624BD9E}" dt="2020-06-12T11:51:58.157" v="38" actId="20577"/>
          <ac:spMkLst>
            <pc:docMk/>
            <pc:sldMk cId="1103728676" sldId="268"/>
            <ac:spMk id="2" creationId="{00000000-0000-0000-0000-000000000000}"/>
          </ac:spMkLst>
        </pc:spChg>
        <pc:spChg chg="mod">
          <ac:chgData name="Francesco Della Beffa" userId="4db396e9bd9fdca3" providerId="LiveId" clId="{7042BF86-7EB2-463F-A784-AC6E3624BD9E}" dt="2020-06-12T11:52:56.587" v="51" actId="20577"/>
          <ac:spMkLst>
            <pc:docMk/>
            <pc:sldMk cId="1103728676" sldId="268"/>
            <ac:spMk id="3" creationId="{00000000-0000-0000-0000-000000000000}"/>
          </ac:spMkLst>
        </pc:spChg>
      </pc:sldChg>
      <pc:sldChg chg="modSp">
        <pc:chgData name="Francesco Della Beffa" userId="4db396e9bd9fdca3" providerId="LiveId" clId="{7042BF86-7EB2-463F-A784-AC6E3624BD9E}" dt="2020-06-13T13:22:08.953" v="3273" actId="6549"/>
        <pc:sldMkLst>
          <pc:docMk/>
          <pc:sldMk cId="3029873621" sldId="270"/>
        </pc:sldMkLst>
        <pc:spChg chg="mod">
          <ac:chgData name="Francesco Della Beffa" userId="4db396e9bd9fdca3" providerId="LiveId" clId="{7042BF86-7EB2-463F-A784-AC6E3624BD9E}" dt="2020-06-12T11:53:24.144" v="53"/>
          <ac:spMkLst>
            <pc:docMk/>
            <pc:sldMk cId="3029873621" sldId="270"/>
            <ac:spMk id="2" creationId="{00000000-0000-0000-0000-000000000000}"/>
          </ac:spMkLst>
        </pc:spChg>
        <pc:spChg chg="mod">
          <ac:chgData name="Francesco Della Beffa" userId="4db396e9bd9fdca3" providerId="LiveId" clId="{7042BF86-7EB2-463F-A784-AC6E3624BD9E}" dt="2020-06-13T13:22:08.953" v="3273" actId="6549"/>
          <ac:spMkLst>
            <pc:docMk/>
            <pc:sldMk cId="3029873621" sldId="270"/>
            <ac:spMk id="3" creationId="{00000000-0000-0000-0000-000000000000}"/>
          </ac:spMkLst>
        </pc:spChg>
      </pc:sldChg>
      <pc:sldChg chg="addSp delSp modSp add">
        <pc:chgData name="Francesco Della Beffa" userId="4db396e9bd9fdca3" providerId="LiveId" clId="{7042BF86-7EB2-463F-A784-AC6E3624BD9E}" dt="2020-06-12T16:01:46.305" v="2546" actId="1038"/>
        <pc:sldMkLst>
          <pc:docMk/>
          <pc:sldMk cId="331745059" sldId="271"/>
        </pc:sldMkLst>
        <pc:spChg chg="mod">
          <ac:chgData name="Francesco Della Beffa" userId="4db396e9bd9fdca3" providerId="LiveId" clId="{7042BF86-7EB2-463F-A784-AC6E3624BD9E}" dt="2020-06-12T12:39:44.769" v="679" actId="20577"/>
          <ac:spMkLst>
            <pc:docMk/>
            <pc:sldMk cId="331745059" sldId="271"/>
            <ac:spMk id="2" creationId="{00000000-0000-0000-0000-000000000000}"/>
          </ac:spMkLst>
        </pc:spChg>
        <pc:spChg chg="mod">
          <ac:chgData name="Francesco Della Beffa" userId="4db396e9bd9fdca3" providerId="LiveId" clId="{7042BF86-7EB2-463F-A784-AC6E3624BD9E}" dt="2020-06-12T15:57:40.781" v="2476" actId="20577"/>
          <ac:spMkLst>
            <pc:docMk/>
            <pc:sldMk cId="331745059" sldId="271"/>
            <ac:spMk id="3" creationId="{00000000-0000-0000-0000-000000000000}"/>
          </ac:spMkLst>
        </pc:spChg>
        <pc:spChg chg="add mod">
          <ac:chgData name="Francesco Della Beffa" userId="4db396e9bd9fdca3" providerId="LiveId" clId="{7042BF86-7EB2-463F-A784-AC6E3624BD9E}" dt="2020-06-12T16:01:34.461" v="2543" actId="1037"/>
          <ac:spMkLst>
            <pc:docMk/>
            <pc:sldMk cId="331745059" sldId="271"/>
            <ac:spMk id="4" creationId="{D576B71B-9FD0-49AF-BAF2-13A4CC710250}"/>
          </ac:spMkLst>
        </pc:spChg>
        <pc:spChg chg="add mod">
          <ac:chgData name="Francesco Della Beffa" userId="4db396e9bd9fdca3" providerId="LiveId" clId="{7042BF86-7EB2-463F-A784-AC6E3624BD9E}" dt="2020-06-12T16:01:46.305" v="2546" actId="1038"/>
          <ac:spMkLst>
            <pc:docMk/>
            <pc:sldMk cId="331745059" sldId="271"/>
            <ac:spMk id="5" creationId="{1EA8647A-7EBF-4F51-84C6-5B00725F0ED7}"/>
          </ac:spMkLst>
        </pc:spChg>
        <pc:spChg chg="add del">
          <ac:chgData name="Francesco Della Beffa" userId="4db396e9bd9fdca3" providerId="LiveId" clId="{7042BF86-7EB2-463F-A784-AC6E3624BD9E}" dt="2020-06-12T14:10:58.122" v="2066" actId="478"/>
          <ac:spMkLst>
            <pc:docMk/>
            <pc:sldMk cId="331745059" sldId="271"/>
            <ac:spMk id="6" creationId="{2D38D9B5-0651-48CD-8CF0-2C7F04F73657}"/>
          </ac:spMkLst>
        </pc:spChg>
        <pc:spChg chg="add mod">
          <ac:chgData name="Francesco Della Beffa" userId="4db396e9bd9fdca3" providerId="LiveId" clId="{7042BF86-7EB2-463F-A784-AC6E3624BD9E}" dt="2020-06-12T16:01:34.461" v="2543" actId="1037"/>
          <ac:spMkLst>
            <pc:docMk/>
            <pc:sldMk cId="331745059" sldId="271"/>
            <ac:spMk id="7" creationId="{73D2180A-5093-465E-807A-3638DD80B520}"/>
          </ac:spMkLst>
        </pc:spChg>
        <pc:spChg chg="add mod">
          <ac:chgData name="Francesco Della Beffa" userId="4db396e9bd9fdca3" providerId="LiveId" clId="{7042BF86-7EB2-463F-A784-AC6E3624BD9E}" dt="2020-06-12T16:01:34.461" v="2543" actId="1037"/>
          <ac:spMkLst>
            <pc:docMk/>
            <pc:sldMk cId="331745059" sldId="271"/>
            <ac:spMk id="8" creationId="{55A5C993-232A-4620-A2EC-2C9C24748B40}"/>
          </ac:spMkLst>
        </pc:spChg>
        <pc:spChg chg="add mod">
          <ac:chgData name="Francesco Della Beffa" userId="4db396e9bd9fdca3" providerId="LiveId" clId="{7042BF86-7EB2-463F-A784-AC6E3624BD9E}" dt="2020-06-12T16:01:34.461" v="2543" actId="1037"/>
          <ac:spMkLst>
            <pc:docMk/>
            <pc:sldMk cId="331745059" sldId="271"/>
            <ac:spMk id="9" creationId="{E53BEA6C-A73E-45FB-BAE6-8DC3F5575DF3}"/>
          </ac:spMkLst>
        </pc:spChg>
        <pc:spChg chg="add mod">
          <ac:chgData name="Francesco Della Beffa" userId="4db396e9bd9fdca3" providerId="LiveId" clId="{7042BF86-7EB2-463F-A784-AC6E3624BD9E}" dt="2020-06-12T16:01:34.461" v="2543" actId="1037"/>
          <ac:spMkLst>
            <pc:docMk/>
            <pc:sldMk cId="331745059" sldId="271"/>
            <ac:spMk id="10" creationId="{2DD74929-E259-4765-B2BD-8F84AC4CEA36}"/>
          </ac:spMkLst>
        </pc:spChg>
        <pc:spChg chg="add mod ord">
          <ac:chgData name="Francesco Della Beffa" userId="4db396e9bd9fdca3" providerId="LiveId" clId="{7042BF86-7EB2-463F-A784-AC6E3624BD9E}" dt="2020-06-12T16:01:34.461" v="2543" actId="1037"/>
          <ac:spMkLst>
            <pc:docMk/>
            <pc:sldMk cId="331745059" sldId="271"/>
            <ac:spMk id="11" creationId="{7CF7AA0F-C602-4930-8AD8-C6174598115C}"/>
          </ac:spMkLst>
        </pc:spChg>
        <pc:spChg chg="add mod ord">
          <ac:chgData name="Francesco Della Beffa" userId="4db396e9bd9fdca3" providerId="LiveId" clId="{7042BF86-7EB2-463F-A784-AC6E3624BD9E}" dt="2020-06-12T16:01:34.461" v="2543" actId="1037"/>
          <ac:spMkLst>
            <pc:docMk/>
            <pc:sldMk cId="331745059" sldId="271"/>
            <ac:spMk id="12" creationId="{32CFB5C5-4766-40C9-86DC-9D259A9BA96C}"/>
          </ac:spMkLst>
        </pc:spChg>
        <pc:spChg chg="add mod ord">
          <ac:chgData name="Francesco Della Beffa" userId="4db396e9bd9fdca3" providerId="LiveId" clId="{7042BF86-7EB2-463F-A784-AC6E3624BD9E}" dt="2020-06-12T16:01:34.461" v="2543" actId="1037"/>
          <ac:spMkLst>
            <pc:docMk/>
            <pc:sldMk cId="331745059" sldId="271"/>
            <ac:spMk id="13" creationId="{E8D33C54-C4D0-4F7F-BE95-3840D818F8EB}"/>
          </ac:spMkLst>
        </pc:spChg>
        <pc:spChg chg="add mod ord">
          <ac:chgData name="Francesco Della Beffa" userId="4db396e9bd9fdca3" providerId="LiveId" clId="{7042BF86-7EB2-463F-A784-AC6E3624BD9E}" dt="2020-06-12T16:01:34.461" v="2543" actId="1037"/>
          <ac:spMkLst>
            <pc:docMk/>
            <pc:sldMk cId="331745059" sldId="271"/>
            <ac:spMk id="14" creationId="{E68A35A4-21A5-4D1E-9B75-C0F32C6D9598}"/>
          </ac:spMkLst>
        </pc:spChg>
        <pc:spChg chg="add del mod">
          <ac:chgData name="Francesco Della Beffa" userId="4db396e9bd9fdca3" providerId="LiveId" clId="{7042BF86-7EB2-463F-A784-AC6E3624BD9E}" dt="2020-06-12T15:57:47.677" v="2477" actId="478"/>
          <ac:spMkLst>
            <pc:docMk/>
            <pc:sldMk cId="331745059" sldId="271"/>
            <ac:spMk id="15" creationId="{49CDFF87-07AB-40D2-BFDD-CB2D166C7CCB}"/>
          </ac:spMkLst>
        </pc:spChg>
        <pc:spChg chg="add del mod">
          <ac:chgData name="Francesco Della Beffa" userId="4db396e9bd9fdca3" providerId="LiveId" clId="{7042BF86-7EB2-463F-A784-AC6E3624BD9E}" dt="2020-06-12T15:57:47.677" v="2477" actId="478"/>
          <ac:spMkLst>
            <pc:docMk/>
            <pc:sldMk cId="331745059" sldId="271"/>
            <ac:spMk id="16" creationId="{D059B744-D779-4DF1-9FEA-472E03E3822A}"/>
          </ac:spMkLst>
        </pc:spChg>
        <pc:spChg chg="add del mod">
          <ac:chgData name="Francesco Della Beffa" userId="4db396e9bd9fdca3" providerId="LiveId" clId="{7042BF86-7EB2-463F-A784-AC6E3624BD9E}" dt="2020-06-12T15:57:47.677" v="2477" actId="478"/>
          <ac:spMkLst>
            <pc:docMk/>
            <pc:sldMk cId="331745059" sldId="271"/>
            <ac:spMk id="17" creationId="{4A6C5E37-525F-4D22-B2CB-406F701D1429}"/>
          </ac:spMkLst>
        </pc:spChg>
        <pc:spChg chg="add del mod">
          <ac:chgData name="Francesco Della Beffa" userId="4db396e9bd9fdca3" providerId="LiveId" clId="{7042BF86-7EB2-463F-A784-AC6E3624BD9E}" dt="2020-06-12T15:57:47.677" v="2477" actId="478"/>
          <ac:spMkLst>
            <pc:docMk/>
            <pc:sldMk cId="331745059" sldId="271"/>
            <ac:spMk id="18" creationId="{EDFA5CBF-1ECD-4B56-AD0E-A5FBD27CD343}"/>
          </ac:spMkLst>
        </pc:spChg>
        <pc:spChg chg="add del mod">
          <ac:chgData name="Francesco Della Beffa" userId="4db396e9bd9fdca3" providerId="LiveId" clId="{7042BF86-7EB2-463F-A784-AC6E3624BD9E}" dt="2020-06-12T15:57:47.677" v="2477" actId="478"/>
          <ac:spMkLst>
            <pc:docMk/>
            <pc:sldMk cId="331745059" sldId="271"/>
            <ac:spMk id="19" creationId="{50550EE3-2E8E-4DA3-A4A7-FAE4726B17CD}"/>
          </ac:spMkLst>
        </pc:spChg>
      </pc:sldChg>
      <pc:sldChg chg="del">
        <pc:chgData name="Francesco Della Beffa" userId="4db396e9bd9fdca3" providerId="LiveId" clId="{7042BF86-7EB2-463F-A784-AC6E3624BD9E}" dt="2020-06-12T11:54:01.571" v="59" actId="2696"/>
        <pc:sldMkLst>
          <pc:docMk/>
          <pc:sldMk cId="2314891282" sldId="272"/>
        </pc:sldMkLst>
      </pc:sldChg>
      <pc:sldChg chg="addSp delSp modSp add">
        <pc:chgData name="Francesco Della Beffa" userId="4db396e9bd9fdca3" providerId="LiveId" clId="{7042BF86-7EB2-463F-A784-AC6E3624BD9E}" dt="2020-06-12T13:19:34.929" v="1432"/>
        <pc:sldMkLst>
          <pc:docMk/>
          <pc:sldMk cId="3188894583" sldId="272"/>
        </pc:sldMkLst>
        <pc:spChg chg="mod">
          <ac:chgData name="Francesco Della Beffa" userId="4db396e9bd9fdca3" providerId="LiveId" clId="{7042BF86-7EB2-463F-A784-AC6E3624BD9E}" dt="2020-06-12T12:45:04.664" v="870" actId="20577"/>
          <ac:spMkLst>
            <pc:docMk/>
            <pc:sldMk cId="3188894583" sldId="272"/>
            <ac:spMk id="2" creationId="{00000000-0000-0000-0000-000000000000}"/>
          </ac:spMkLst>
        </pc:spChg>
        <pc:spChg chg="mod">
          <ac:chgData name="Francesco Della Beffa" userId="4db396e9bd9fdca3" providerId="LiveId" clId="{7042BF86-7EB2-463F-A784-AC6E3624BD9E}" dt="2020-06-12T13:10:24.993" v="1331" actId="20577"/>
          <ac:spMkLst>
            <pc:docMk/>
            <pc:sldMk cId="3188894583" sldId="272"/>
            <ac:spMk id="3" creationId="{00000000-0000-0000-0000-000000000000}"/>
          </ac:spMkLst>
        </pc:spChg>
        <pc:graphicFrameChg chg="add del mod modGraphic">
          <ac:chgData name="Francesco Della Beffa" userId="4db396e9bd9fdca3" providerId="LiveId" clId="{7042BF86-7EB2-463F-A784-AC6E3624BD9E}" dt="2020-06-12T12:51:20.520" v="1029" actId="478"/>
          <ac:graphicFrameMkLst>
            <pc:docMk/>
            <pc:sldMk cId="3188894583" sldId="272"/>
            <ac:graphicFrameMk id="4" creationId="{D165C044-5E8E-4EBC-874A-77E54D2C0471}"/>
          </ac:graphicFrameMkLst>
        </pc:graphicFrameChg>
        <pc:graphicFrameChg chg="add mod modGraphic">
          <ac:chgData name="Francesco Della Beffa" userId="4db396e9bd9fdca3" providerId="LiveId" clId="{7042BF86-7EB2-463F-A784-AC6E3624BD9E}" dt="2020-06-12T13:19:34.929" v="1432"/>
          <ac:graphicFrameMkLst>
            <pc:docMk/>
            <pc:sldMk cId="3188894583" sldId="272"/>
            <ac:graphicFrameMk id="6" creationId="{90B658B8-9642-4A9F-A6E4-F24A6850C705}"/>
          </ac:graphicFrameMkLst>
        </pc:graphicFrameChg>
      </pc:sldChg>
      <pc:sldChg chg="del">
        <pc:chgData name="Francesco Della Beffa" userId="4db396e9bd9fdca3" providerId="LiveId" clId="{7042BF86-7EB2-463F-A784-AC6E3624BD9E}" dt="2020-06-12T11:54:02.672" v="60" actId="2696"/>
        <pc:sldMkLst>
          <pc:docMk/>
          <pc:sldMk cId="1777587978" sldId="273"/>
        </pc:sldMkLst>
      </pc:sldChg>
      <pc:sldChg chg="addSp delSp modSp add modNotesTx">
        <pc:chgData name="Francesco Della Beffa" userId="4db396e9bd9fdca3" providerId="LiveId" clId="{7042BF86-7EB2-463F-A784-AC6E3624BD9E}" dt="2020-06-12T13:44:43.529" v="1986"/>
        <pc:sldMkLst>
          <pc:docMk/>
          <pc:sldMk cId="2917546460" sldId="273"/>
        </pc:sldMkLst>
        <pc:spChg chg="mod">
          <ac:chgData name="Francesco Della Beffa" userId="4db396e9bd9fdca3" providerId="LiveId" clId="{7042BF86-7EB2-463F-A784-AC6E3624BD9E}" dt="2020-06-12T13:19:22.490" v="1426" actId="114"/>
          <ac:spMkLst>
            <pc:docMk/>
            <pc:sldMk cId="2917546460" sldId="273"/>
            <ac:spMk id="2" creationId="{00000000-0000-0000-0000-000000000000}"/>
          </ac:spMkLst>
        </pc:spChg>
        <pc:spChg chg="mod">
          <ac:chgData name="Francesco Della Beffa" userId="4db396e9bd9fdca3" providerId="LiveId" clId="{7042BF86-7EB2-463F-A784-AC6E3624BD9E}" dt="2020-06-12T13:43:05.433" v="1976" actId="12"/>
          <ac:spMkLst>
            <pc:docMk/>
            <pc:sldMk cId="2917546460" sldId="273"/>
            <ac:spMk id="3" creationId="{00000000-0000-0000-0000-000000000000}"/>
          </ac:spMkLst>
        </pc:spChg>
        <pc:graphicFrameChg chg="add mod modGraphic">
          <ac:chgData name="Francesco Della Beffa" userId="4db396e9bd9fdca3" providerId="LiveId" clId="{7042BF86-7EB2-463F-A784-AC6E3624BD9E}" dt="2020-06-12T13:44:43.529" v="1986"/>
          <ac:graphicFrameMkLst>
            <pc:docMk/>
            <pc:sldMk cId="2917546460" sldId="273"/>
            <ac:graphicFrameMk id="5" creationId="{FAE07F54-E1E3-409E-BBB2-5B6D5152D293}"/>
          </ac:graphicFrameMkLst>
        </pc:graphicFrameChg>
        <pc:graphicFrameChg chg="add del">
          <ac:chgData name="Francesco Della Beffa" userId="4db396e9bd9fdca3" providerId="LiveId" clId="{7042BF86-7EB2-463F-A784-AC6E3624BD9E}" dt="2020-06-12T13:21:56.201" v="1435" actId="478"/>
          <ac:graphicFrameMkLst>
            <pc:docMk/>
            <pc:sldMk cId="2917546460" sldId="273"/>
            <ac:graphicFrameMk id="6" creationId="{90B658B8-9642-4A9F-A6E4-F24A6850C705}"/>
          </ac:graphicFrameMkLst>
        </pc:graphicFrameChg>
      </pc:sldChg>
      <pc:sldChg chg="addSp delSp modSp add ord">
        <pc:chgData name="Francesco Della Beffa" userId="4db396e9bd9fdca3" providerId="LiveId" clId="{7042BF86-7EB2-463F-A784-AC6E3624BD9E}" dt="2020-06-13T13:19:34.126" v="3222"/>
        <pc:sldMkLst>
          <pc:docMk/>
          <pc:sldMk cId="1281341142" sldId="274"/>
        </pc:sldMkLst>
        <pc:spChg chg="mod">
          <ac:chgData name="Francesco Della Beffa" userId="4db396e9bd9fdca3" providerId="LiveId" clId="{7042BF86-7EB2-463F-A784-AC6E3624BD9E}" dt="2020-06-12T14:02:10.432" v="2006" actId="20577"/>
          <ac:spMkLst>
            <pc:docMk/>
            <pc:sldMk cId="1281341142" sldId="274"/>
            <ac:spMk id="2" creationId="{00000000-0000-0000-0000-000000000000}"/>
          </ac:spMkLst>
        </pc:spChg>
        <pc:spChg chg="mod">
          <ac:chgData name="Francesco Della Beffa" userId="4db396e9bd9fdca3" providerId="LiveId" clId="{7042BF86-7EB2-463F-A784-AC6E3624BD9E}" dt="2020-06-12T16:11:53.560" v="2711" actId="20577"/>
          <ac:spMkLst>
            <pc:docMk/>
            <pc:sldMk cId="1281341142" sldId="274"/>
            <ac:spMk id="3" creationId="{00000000-0000-0000-0000-000000000000}"/>
          </ac:spMkLst>
        </pc:spChg>
        <pc:spChg chg="add mod">
          <ac:chgData name="Francesco Della Beffa" userId="4db396e9bd9fdca3" providerId="LiveId" clId="{7042BF86-7EB2-463F-A784-AC6E3624BD9E}" dt="2020-06-12T16:07:58.217" v="2660" actId="14100"/>
          <ac:spMkLst>
            <pc:docMk/>
            <pc:sldMk cId="1281341142" sldId="274"/>
            <ac:spMk id="5" creationId="{3203EB44-A145-4449-87A4-E627AB2C797B}"/>
          </ac:spMkLst>
        </pc:spChg>
        <pc:spChg chg="add mod">
          <ac:chgData name="Francesco Della Beffa" userId="4db396e9bd9fdca3" providerId="LiveId" clId="{7042BF86-7EB2-463F-A784-AC6E3624BD9E}" dt="2020-06-12T16:09:12.864" v="2688" actId="1037"/>
          <ac:spMkLst>
            <pc:docMk/>
            <pc:sldMk cId="1281341142" sldId="274"/>
            <ac:spMk id="7" creationId="{B76BFAA9-CA05-4749-AF45-EC966BFF8D3A}"/>
          </ac:spMkLst>
        </pc:spChg>
        <pc:spChg chg="add mod">
          <ac:chgData name="Francesco Della Beffa" userId="4db396e9bd9fdca3" providerId="LiveId" clId="{7042BF86-7EB2-463F-A784-AC6E3624BD9E}" dt="2020-06-12T16:09:28.505" v="2691" actId="14100"/>
          <ac:spMkLst>
            <pc:docMk/>
            <pc:sldMk cId="1281341142" sldId="274"/>
            <ac:spMk id="8" creationId="{FF43D1B2-14B6-4390-A48D-9467D1D41BF7}"/>
          </ac:spMkLst>
        </pc:spChg>
        <pc:spChg chg="add mod">
          <ac:chgData name="Francesco Della Beffa" userId="4db396e9bd9fdca3" providerId="LiveId" clId="{7042BF86-7EB2-463F-A784-AC6E3624BD9E}" dt="2020-06-12T16:09:54.190" v="2701" actId="14100"/>
          <ac:spMkLst>
            <pc:docMk/>
            <pc:sldMk cId="1281341142" sldId="274"/>
            <ac:spMk id="9" creationId="{FBDC3059-5A1E-4EBD-9981-0EE34E38D963}"/>
          </ac:spMkLst>
        </pc:spChg>
        <pc:spChg chg="add mod">
          <ac:chgData name="Francesco Della Beffa" userId="4db396e9bd9fdca3" providerId="LiveId" clId="{7042BF86-7EB2-463F-A784-AC6E3624BD9E}" dt="2020-06-13T11:47:40.864" v="2714" actId="1076"/>
          <ac:spMkLst>
            <pc:docMk/>
            <pc:sldMk cId="1281341142" sldId="274"/>
            <ac:spMk id="10" creationId="{57575FA5-1E8C-47C8-A002-222BF7A2B00B}"/>
          </ac:spMkLst>
        </pc:spChg>
        <pc:spChg chg="add mod">
          <ac:chgData name="Francesco Della Beffa" userId="4db396e9bd9fdca3" providerId="LiveId" clId="{7042BF86-7EB2-463F-A784-AC6E3624BD9E}" dt="2020-06-12T16:09:46.492" v="2700" actId="1037"/>
          <ac:spMkLst>
            <pc:docMk/>
            <pc:sldMk cId="1281341142" sldId="274"/>
            <ac:spMk id="11" creationId="{7D9E17A8-5E36-4C71-9878-839EAB7B0D62}"/>
          </ac:spMkLst>
        </pc:spChg>
        <pc:spChg chg="add mod">
          <ac:chgData name="Francesco Della Beffa" userId="4db396e9bd9fdca3" providerId="LiveId" clId="{7042BF86-7EB2-463F-A784-AC6E3624BD9E}" dt="2020-06-12T16:10:11.503" v="2708" actId="1038"/>
          <ac:spMkLst>
            <pc:docMk/>
            <pc:sldMk cId="1281341142" sldId="274"/>
            <ac:spMk id="12" creationId="{F6546387-3A1A-4FF2-81BF-DE72609F963A}"/>
          </ac:spMkLst>
        </pc:spChg>
        <pc:spChg chg="add mod">
          <ac:chgData name="Francesco Della Beffa" userId="4db396e9bd9fdca3" providerId="LiveId" clId="{7042BF86-7EB2-463F-A784-AC6E3624BD9E}" dt="2020-06-12T16:09:21.988" v="2690" actId="1038"/>
          <ac:spMkLst>
            <pc:docMk/>
            <pc:sldMk cId="1281341142" sldId="274"/>
            <ac:spMk id="13" creationId="{D19E41FB-A4DE-4B1F-812E-1BBC8E3A93EC}"/>
          </ac:spMkLst>
        </pc:spChg>
        <pc:spChg chg="add mod">
          <ac:chgData name="Francesco Della Beffa" userId="4db396e9bd9fdca3" providerId="LiveId" clId="{7042BF86-7EB2-463F-A784-AC6E3624BD9E}" dt="2020-06-12T16:08:25.404" v="2670" actId="1037"/>
          <ac:spMkLst>
            <pc:docMk/>
            <pc:sldMk cId="1281341142" sldId="274"/>
            <ac:spMk id="14" creationId="{4DABD5BA-BED1-4BF7-A437-D18E279D534F}"/>
          </ac:spMkLst>
        </pc:spChg>
        <pc:spChg chg="add mod">
          <ac:chgData name="Francesco Della Beffa" userId="4db396e9bd9fdca3" providerId="LiveId" clId="{7042BF86-7EB2-463F-A784-AC6E3624BD9E}" dt="2020-06-12T16:07:53.484" v="2659" actId="1037"/>
          <ac:spMkLst>
            <pc:docMk/>
            <pc:sldMk cId="1281341142" sldId="274"/>
            <ac:spMk id="15" creationId="{FA1F8076-1E47-4050-8239-E22E10A35197}"/>
          </ac:spMkLst>
        </pc:spChg>
        <pc:graphicFrameChg chg="del">
          <ac:chgData name="Francesco Della Beffa" userId="4db396e9bd9fdca3" providerId="LiveId" clId="{7042BF86-7EB2-463F-A784-AC6E3624BD9E}" dt="2020-06-12T14:02:38.675" v="2007" actId="478"/>
          <ac:graphicFrameMkLst>
            <pc:docMk/>
            <pc:sldMk cId="1281341142" sldId="274"/>
            <ac:graphicFrameMk id="6" creationId="{90B658B8-9642-4A9F-A6E4-F24A6850C705}"/>
          </ac:graphicFrameMkLst>
        </pc:graphicFrameChg>
      </pc:sldChg>
      <pc:sldChg chg="del">
        <pc:chgData name="Francesco Della Beffa" userId="4db396e9bd9fdca3" providerId="LiveId" clId="{7042BF86-7EB2-463F-A784-AC6E3624BD9E}" dt="2020-06-12T11:53:58.506" v="57" actId="2696"/>
        <pc:sldMkLst>
          <pc:docMk/>
          <pc:sldMk cId="1848754104" sldId="274"/>
        </pc:sldMkLst>
      </pc:sldChg>
      <pc:sldChg chg="addSp delSp modSp add">
        <pc:chgData name="Francesco Della Beffa" userId="4db396e9bd9fdca3" providerId="LiveId" clId="{7042BF86-7EB2-463F-A784-AC6E3624BD9E}" dt="2020-06-13T12:33:53.803" v="3189" actId="114"/>
        <pc:sldMkLst>
          <pc:docMk/>
          <pc:sldMk cId="2714205244" sldId="275"/>
        </pc:sldMkLst>
        <pc:spChg chg="mod">
          <ac:chgData name="Francesco Della Beffa" userId="4db396e9bd9fdca3" providerId="LiveId" clId="{7042BF86-7EB2-463F-A784-AC6E3624BD9E}" dt="2020-06-13T11:48:06.187" v="2724" actId="20577"/>
          <ac:spMkLst>
            <pc:docMk/>
            <pc:sldMk cId="2714205244" sldId="275"/>
            <ac:spMk id="2" creationId="{00000000-0000-0000-0000-000000000000}"/>
          </ac:spMkLst>
        </pc:spChg>
        <pc:spChg chg="del mod">
          <ac:chgData name="Francesco Della Beffa" userId="4db396e9bd9fdca3" providerId="LiveId" clId="{7042BF86-7EB2-463F-A784-AC6E3624BD9E}" dt="2020-06-13T11:48:29.264" v="2726"/>
          <ac:spMkLst>
            <pc:docMk/>
            <pc:sldMk cId="2714205244" sldId="275"/>
            <ac:spMk id="3" creationId="{00000000-0000-0000-0000-000000000000}"/>
          </ac:spMkLst>
        </pc:spChg>
        <pc:spChg chg="add mod">
          <ac:chgData name="Francesco Della Beffa" userId="4db396e9bd9fdca3" providerId="LiveId" clId="{7042BF86-7EB2-463F-A784-AC6E3624BD9E}" dt="2020-06-13T12:33:53.803" v="3189" actId="114"/>
          <ac:spMkLst>
            <pc:docMk/>
            <pc:sldMk cId="2714205244" sldId="275"/>
            <ac:spMk id="7" creationId="{8DC0ADE2-4582-4AF3-9E49-34FB2399E9F0}"/>
          </ac:spMkLst>
        </pc:spChg>
        <pc:graphicFrameChg chg="del">
          <ac:chgData name="Francesco Della Beffa" userId="4db396e9bd9fdca3" providerId="LiveId" clId="{7042BF86-7EB2-463F-A784-AC6E3624BD9E}" dt="2020-06-13T11:47:58.051" v="2716" actId="478"/>
          <ac:graphicFrameMkLst>
            <pc:docMk/>
            <pc:sldMk cId="2714205244" sldId="275"/>
            <ac:graphicFrameMk id="6" creationId="{90B658B8-9642-4A9F-A6E4-F24A6850C705}"/>
          </ac:graphicFrameMkLst>
        </pc:graphicFrameChg>
        <pc:picChg chg="add mod">
          <ac:chgData name="Francesco Della Beffa" userId="4db396e9bd9fdca3" providerId="LiveId" clId="{7042BF86-7EB2-463F-A784-AC6E3624BD9E}" dt="2020-06-13T12:22:38.873" v="2811" actId="14100"/>
          <ac:picMkLst>
            <pc:docMk/>
            <pc:sldMk cId="2714205244" sldId="275"/>
            <ac:picMk id="5" creationId="{498ECD86-83E8-4D20-A603-02AD729B51B4}"/>
          </ac:picMkLst>
        </pc:picChg>
        <pc:picChg chg="add mod">
          <ac:chgData name="Francesco Della Beffa" userId="4db396e9bd9fdca3" providerId="LiveId" clId="{7042BF86-7EB2-463F-A784-AC6E3624BD9E}" dt="2020-06-13T12:32:57.020" v="3184" actId="1036"/>
          <ac:picMkLst>
            <pc:docMk/>
            <pc:sldMk cId="2714205244" sldId="275"/>
            <ac:picMk id="8" creationId="{773B351D-C9A6-49BF-9B8E-39684F503BA3}"/>
          </ac:picMkLst>
        </pc:picChg>
        <pc:picChg chg="add mod">
          <ac:chgData name="Francesco Della Beffa" userId="4db396e9bd9fdca3" providerId="LiveId" clId="{7042BF86-7EB2-463F-A784-AC6E3624BD9E}" dt="2020-06-13T12:23:48.603" v="2897" actId="1037"/>
          <ac:picMkLst>
            <pc:docMk/>
            <pc:sldMk cId="2714205244" sldId="275"/>
            <ac:picMk id="9" creationId="{6C7790B5-4824-45FC-A61C-A903902FD2A4}"/>
          </ac:picMkLst>
        </pc:picChg>
        <pc:picChg chg="add mod">
          <ac:chgData name="Francesco Della Beffa" userId="4db396e9bd9fdca3" providerId="LiveId" clId="{7042BF86-7EB2-463F-A784-AC6E3624BD9E}" dt="2020-06-13T12:31:53.038" v="3183" actId="1036"/>
          <ac:picMkLst>
            <pc:docMk/>
            <pc:sldMk cId="2714205244" sldId="275"/>
            <ac:picMk id="10" creationId="{0099F7FE-8822-421F-A6C7-5EDDA46958E0}"/>
          </ac:picMkLst>
        </pc:picChg>
        <pc:picChg chg="add mod ord">
          <ac:chgData name="Francesco Della Beffa" userId="4db396e9bd9fdca3" providerId="LiveId" clId="{7042BF86-7EB2-463F-A784-AC6E3624BD9E}" dt="2020-06-13T12:31:53.038" v="3183" actId="1036"/>
          <ac:picMkLst>
            <pc:docMk/>
            <pc:sldMk cId="2714205244" sldId="275"/>
            <ac:picMk id="11" creationId="{62CAA564-0A19-475C-9C2C-72AA1CA4660E}"/>
          </ac:picMkLst>
        </pc:picChg>
        <pc:picChg chg="add mod">
          <ac:chgData name="Francesco Della Beffa" userId="4db396e9bd9fdca3" providerId="LiveId" clId="{7042BF86-7EB2-463F-A784-AC6E3624BD9E}" dt="2020-06-13T12:30:04.921" v="3118" actId="14100"/>
          <ac:picMkLst>
            <pc:docMk/>
            <pc:sldMk cId="2714205244" sldId="275"/>
            <ac:picMk id="12" creationId="{E852CBA4-5877-4D01-9C45-3E1E40F0E319}"/>
          </ac:picMkLst>
        </pc:picChg>
        <pc:picChg chg="add mod">
          <ac:chgData name="Francesco Della Beffa" userId="4db396e9bd9fdca3" providerId="LiveId" clId="{7042BF86-7EB2-463F-A784-AC6E3624BD9E}" dt="2020-06-13T12:31:53.038" v="3183" actId="1036"/>
          <ac:picMkLst>
            <pc:docMk/>
            <pc:sldMk cId="2714205244" sldId="275"/>
            <ac:picMk id="13" creationId="{7C031CC7-B8A1-4279-9357-D987BC5292FC}"/>
          </ac:picMkLst>
        </pc:picChg>
        <pc:picChg chg="add mod">
          <ac:chgData name="Francesco Della Beffa" userId="4db396e9bd9fdca3" providerId="LiveId" clId="{7042BF86-7EB2-463F-A784-AC6E3624BD9E}" dt="2020-06-13T12:31:53.038" v="3183" actId="1036"/>
          <ac:picMkLst>
            <pc:docMk/>
            <pc:sldMk cId="2714205244" sldId="275"/>
            <ac:picMk id="14" creationId="{059C14ED-9CD6-449B-A60A-451FCA16273D}"/>
          </ac:picMkLst>
        </pc:picChg>
        <pc:picChg chg="add mod">
          <ac:chgData name="Francesco Della Beffa" userId="4db396e9bd9fdca3" providerId="LiveId" clId="{7042BF86-7EB2-463F-A784-AC6E3624BD9E}" dt="2020-06-13T12:31:53.038" v="3183" actId="1036"/>
          <ac:picMkLst>
            <pc:docMk/>
            <pc:sldMk cId="2714205244" sldId="275"/>
            <ac:picMk id="15" creationId="{81DD0927-AC00-4DD4-852A-29F08E2B3A17}"/>
          </ac:picMkLst>
        </pc:picChg>
      </pc:sldChg>
    </pc:docChg>
  </pc:docChgLst>
  <pc:docChgLst>
    <pc:chgData name="Francesco Della Beffa" userId="4db396e9bd9fdca3" providerId="LiveId" clId="{29ED6EF1-8D98-4035-A6AF-853FD9098A8C}"/>
    <pc:docChg chg="undo redo custSel addSld delSld modSld modMainMaster">
      <pc:chgData name="Francesco Della Beffa" userId="4db396e9bd9fdca3" providerId="LiveId" clId="{29ED6EF1-8D98-4035-A6AF-853FD9098A8C}" dt="2019-09-09T07:27:31.757" v="557" actId="114"/>
      <pc:docMkLst>
        <pc:docMk/>
      </pc:docMkLst>
      <pc:sldChg chg="modSp">
        <pc:chgData name="Francesco Della Beffa" userId="4db396e9bd9fdca3" providerId="LiveId" clId="{29ED6EF1-8D98-4035-A6AF-853FD9098A8C}" dt="2019-09-09T07:27:31.757" v="557" actId="114"/>
        <pc:sldMkLst>
          <pc:docMk/>
          <pc:sldMk cId="0" sldId="261"/>
        </pc:sldMkLst>
        <pc:spChg chg="mod">
          <ac:chgData name="Francesco Della Beffa" userId="4db396e9bd9fdca3" providerId="LiveId" clId="{29ED6EF1-8D98-4035-A6AF-853FD9098A8C}" dt="2019-09-09T07:25:47.982" v="526"/>
          <ac:spMkLst>
            <pc:docMk/>
            <pc:sldMk cId="0" sldId="261"/>
            <ac:spMk id="2" creationId="{00000000-0000-0000-0000-000000000000}"/>
          </ac:spMkLst>
        </pc:spChg>
        <pc:spChg chg="mod">
          <ac:chgData name="Francesco Della Beffa" userId="4db396e9bd9fdca3" providerId="LiveId" clId="{29ED6EF1-8D98-4035-A6AF-853FD9098A8C}" dt="2019-09-09T07:27:31.757" v="557" actId="114"/>
          <ac:spMkLst>
            <pc:docMk/>
            <pc:sldMk cId="0" sldId="261"/>
            <ac:spMk id="3" creationId="{00000000-0000-0000-0000-000000000000}"/>
          </ac:spMkLst>
        </pc:spChg>
      </pc:sldChg>
      <pc:sldChg chg="addSp delSp modSp">
        <pc:chgData name="Francesco Della Beffa" userId="4db396e9bd9fdca3" providerId="LiveId" clId="{29ED6EF1-8D98-4035-A6AF-853FD9098A8C}" dt="2019-08-16T14:01:15.614" v="108" actId="1037"/>
        <pc:sldMkLst>
          <pc:docMk/>
          <pc:sldMk cId="1352064964" sldId="263"/>
        </pc:sldMkLst>
        <pc:spChg chg="mod">
          <ac:chgData name="Francesco Della Beffa" userId="4db396e9bd9fdca3" providerId="LiveId" clId="{29ED6EF1-8D98-4035-A6AF-853FD9098A8C}" dt="2019-08-16T14:01:15.614" v="108" actId="1037"/>
          <ac:spMkLst>
            <pc:docMk/>
            <pc:sldMk cId="1352064964" sldId="263"/>
            <ac:spMk id="17" creationId="{00000000-0000-0000-0000-000000000000}"/>
          </ac:spMkLst>
        </pc:spChg>
        <pc:graphicFrameChg chg="add del mod">
          <ac:chgData name="Francesco Della Beffa" userId="4db396e9bd9fdca3" providerId="LiveId" clId="{29ED6EF1-8D98-4035-A6AF-853FD9098A8C}" dt="2019-08-16T13:49:08.364" v="33" actId="478"/>
          <ac:graphicFrameMkLst>
            <pc:docMk/>
            <pc:sldMk cId="1352064964" sldId="263"/>
            <ac:graphicFrameMk id="9" creationId="{26A57008-6CA1-4768-B46A-EBCA79B830FF}"/>
          </ac:graphicFrameMkLst>
        </pc:graphicFrameChg>
        <pc:picChg chg="add del mod">
          <ac:chgData name="Francesco Della Beffa" userId="4db396e9bd9fdca3" providerId="LiveId" clId="{29ED6EF1-8D98-4035-A6AF-853FD9098A8C}" dt="2019-08-16T13:49:56.372" v="39" actId="478"/>
          <ac:picMkLst>
            <pc:docMk/>
            <pc:sldMk cId="1352064964" sldId="263"/>
            <ac:picMk id="5" creationId="{1CACD075-FC4B-4F22-A65E-26F4286EB9DE}"/>
          </ac:picMkLst>
        </pc:picChg>
        <pc:picChg chg="add mod">
          <ac:chgData name="Francesco Della Beffa" userId="4db396e9bd9fdca3" providerId="LiveId" clId="{29ED6EF1-8D98-4035-A6AF-853FD9098A8C}" dt="2019-08-16T13:55:06.654" v="69" actId="14100"/>
          <ac:picMkLst>
            <pc:docMk/>
            <pc:sldMk cId="1352064964" sldId="263"/>
            <ac:picMk id="6" creationId="{6AD05BF6-8679-4871-AEA7-595F9DE4B248}"/>
          </ac:picMkLst>
        </pc:picChg>
        <pc:picChg chg="add mod">
          <ac:chgData name="Francesco Della Beffa" userId="4db396e9bd9fdca3" providerId="LiveId" clId="{29ED6EF1-8D98-4035-A6AF-853FD9098A8C}" dt="2019-08-16T13:55:06.654" v="69" actId="14100"/>
          <ac:picMkLst>
            <pc:docMk/>
            <pc:sldMk cId="1352064964" sldId="263"/>
            <ac:picMk id="7" creationId="{6749770D-6EF8-4068-A4D5-32D6AE58EB4A}"/>
          </ac:picMkLst>
        </pc:picChg>
        <pc:picChg chg="add mod">
          <ac:chgData name="Francesco Della Beffa" userId="4db396e9bd9fdca3" providerId="LiveId" clId="{29ED6EF1-8D98-4035-A6AF-853FD9098A8C}" dt="2019-08-16T14:00:30.976" v="87" actId="1035"/>
          <ac:picMkLst>
            <pc:docMk/>
            <pc:sldMk cId="1352064964" sldId="263"/>
            <ac:picMk id="8" creationId="{4ADCD9B6-1342-4983-B80C-574F9B267671}"/>
          </ac:picMkLst>
        </pc:picChg>
        <pc:picChg chg="del">
          <ac:chgData name="Francesco Della Beffa" userId="4db396e9bd9fdca3" providerId="LiveId" clId="{29ED6EF1-8D98-4035-A6AF-853FD9098A8C}" dt="2019-08-16T13:48:54.311" v="30" actId="478"/>
          <ac:picMkLst>
            <pc:docMk/>
            <pc:sldMk cId="1352064964" sldId="263"/>
            <ac:picMk id="2054" creationId="{00000000-0000-0000-0000-000000000000}"/>
          </ac:picMkLst>
        </pc:picChg>
        <pc:picChg chg="del">
          <ac:chgData name="Francesco Della Beffa" userId="4db396e9bd9fdca3" providerId="LiveId" clId="{29ED6EF1-8D98-4035-A6AF-853FD9098A8C}" dt="2019-08-16T13:54:16.854" v="43" actId="478"/>
          <ac:picMkLst>
            <pc:docMk/>
            <pc:sldMk cId="1352064964" sldId="263"/>
            <ac:picMk id="2056" creationId="{00000000-0000-0000-0000-000000000000}"/>
          </ac:picMkLst>
        </pc:picChg>
        <pc:picChg chg="del">
          <ac:chgData name="Francesco Della Beffa" userId="4db396e9bd9fdca3" providerId="LiveId" clId="{29ED6EF1-8D98-4035-A6AF-853FD9098A8C}" dt="2019-08-16T13:59:28.189" v="70" actId="478"/>
          <ac:picMkLst>
            <pc:docMk/>
            <pc:sldMk cId="1352064964" sldId="263"/>
            <ac:picMk id="2057" creationId="{00000000-0000-0000-0000-000000000000}"/>
          </ac:picMkLst>
        </pc:picChg>
      </pc:sldChg>
      <pc:sldChg chg="addSp delSp modSp">
        <pc:chgData name="Francesco Della Beffa" userId="4db396e9bd9fdca3" providerId="LiveId" clId="{29ED6EF1-8D98-4035-A6AF-853FD9098A8C}" dt="2019-08-16T14:26:48.273" v="481" actId="1037"/>
        <pc:sldMkLst>
          <pc:docMk/>
          <pc:sldMk cId="2766911638" sldId="264"/>
        </pc:sldMkLst>
        <pc:graphicFrameChg chg="del">
          <ac:chgData name="Francesco Della Beffa" userId="4db396e9bd9fdca3" providerId="LiveId" clId="{29ED6EF1-8D98-4035-A6AF-853FD9098A8C}" dt="2019-08-16T14:22:20.287" v="315" actId="478"/>
          <ac:graphicFrameMkLst>
            <pc:docMk/>
            <pc:sldMk cId="2766911638" sldId="264"/>
            <ac:graphicFrameMk id="11" creationId="{00000000-0000-0000-0000-000000000000}"/>
          </ac:graphicFrameMkLst>
        </pc:graphicFrameChg>
        <pc:picChg chg="add del">
          <ac:chgData name="Francesco Della Beffa" userId="4db396e9bd9fdca3" providerId="LiveId" clId="{29ED6EF1-8D98-4035-A6AF-853FD9098A8C}" dt="2019-08-16T14:10:06.478" v="111" actId="478"/>
          <ac:picMkLst>
            <pc:docMk/>
            <pc:sldMk cId="2766911638" sldId="264"/>
            <ac:picMk id="5" creationId="{98EB278F-E003-4FCB-A0C9-234442E06F8A}"/>
          </ac:picMkLst>
        </pc:picChg>
        <pc:picChg chg="add mod">
          <ac:chgData name="Francesco Della Beffa" userId="4db396e9bd9fdca3" providerId="LiveId" clId="{29ED6EF1-8D98-4035-A6AF-853FD9098A8C}" dt="2019-08-16T14:26:48.273" v="481" actId="1037"/>
          <ac:picMkLst>
            <pc:docMk/>
            <pc:sldMk cId="2766911638" sldId="264"/>
            <ac:picMk id="6" creationId="{7117ACA8-15E1-421E-A1F7-7B730A8CE5EE}"/>
          </ac:picMkLst>
        </pc:picChg>
        <pc:picChg chg="add del mod ord">
          <ac:chgData name="Francesco Della Beffa" userId="4db396e9bd9fdca3" providerId="LiveId" clId="{29ED6EF1-8D98-4035-A6AF-853FD9098A8C}" dt="2019-08-16T14:23:53.903" v="438" actId="478"/>
          <ac:picMkLst>
            <pc:docMk/>
            <pc:sldMk cId="2766911638" sldId="264"/>
            <ac:picMk id="7" creationId="{99AD58F9-D427-45A8-9EBF-3161BD73C658}"/>
          </ac:picMkLst>
        </pc:picChg>
        <pc:picChg chg="add mod">
          <ac:chgData name="Francesco Della Beffa" userId="4db396e9bd9fdca3" providerId="LiveId" clId="{29ED6EF1-8D98-4035-A6AF-853FD9098A8C}" dt="2019-08-16T14:26:48.273" v="481" actId="1037"/>
          <ac:picMkLst>
            <pc:docMk/>
            <pc:sldMk cId="2766911638" sldId="264"/>
            <ac:picMk id="8" creationId="{029C1CD7-B256-4D3A-8B21-2F744FE1B3A7}"/>
          </ac:picMkLst>
        </pc:picChg>
        <pc:picChg chg="add del mod">
          <ac:chgData name="Francesco Della Beffa" userId="4db396e9bd9fdca3" providerId="LiveId" clId="{29ED6EF1-8D98-4035-A6AF-853FD9098A8C}" dt="2019-08-16T14:15:36.557" v="184" actId="478"/>
          <ac:picMkLst>
            <pc:docMk/>
            <pc:sldMk cId="2766911638" sldId="264"/>
            <ac:picMk id="9" creationId="{6D068E44-2339-479E-A537-5EAC0A7102DC}"/>
          </ac:picMkLst>
        </pc:picChg>
        <pc:picChg chg="add mod">
          <ac:chgData name="Francesco Della Beffa" userId="4db396e9bd9fdca3" providerId="LiveId" clId="{29ED6EF1-8D98-4035-A6AF-853FD9098A8C}" dt="2019-08-16T14:26:19.047" v="473" actId="14100"/>
          <ac:picMkLst>
            <pc:docMk/>
            <pc:sldMk cId="2766911638" sldId="264"/>
            <ac:picMk id="10" creationId="{0661FA7D-D9AA-4924-9A7A-7F6B750D48BB}"/>
          </ac:picMkLst>
        </pc:picChg>
        <pc:picChg chg="del">
          <ac:chgData name="Francesco Della Beffa" userId="4db396e9bd9fdca3" providerId="LiveId" clId="{29ED6EF1-8D98-4035-A6AF-853FD9098A8C}" dt="2019-08-16T14:12:01.188" v="119" actId="478"/>
          <ac:picMkLst>
            <pc:docMk/>
            <pc:sldMk cId="2766911638" sldId="264"/>
            <ac:picMk id="1026" creationId="{00000000-0000-0000-0000-000000000000}"/>
          </ac:picMkLst>
        </pc:picChg>
        <pc:picChg chg="del">
          <ac:chgData name="Francesco Della Beffa" userId="4db396e9bd9fdca3" providerId="LiveId" clId="{29ED6EF1-8D98-4035-A6AF-853FD9098A8C}" dt="2019-08-16T14:10:01.615" v="109" actId="478"/>
          <ac:picMkLst>
            <pc:docMk/>
            <pc:sldMk cId="2766911638" sldId="264"/>
            <ac:picMk id="3077" creationId="{00000000-0000-0000-0000-000000000000}"/>
          </ac:picMkLst>
        </pc:picChg>
        <pc:picChg chg="del">
          <ac:chgData name="Francesco Della Beffa" userId="4db396e9bd9fdca3" providerId="LiveId" clId="{29ED6EF1-8D98-4035-A6AF-853FD9098A8C}" dt="2019-08-16T14:10:58.838" v="115" actId="478"/>
          <ac:picMkLst>
            <pc:docMk/>
            <pc:sldMk cId="2766911638" sldId="264"/>
            <ac:picMk id="3080" creationId="{00000000-0000-0000-0000-000000000000}"/>
          </ac:picMkLst>
        </pc:picChg>
      </pc:sldChg>
      <pc:sldChg chg="delSp modSp">
        <pc:chgData name="Francesco Della Beffa" userId="4db396e9bd9fdca3" providerId="LiveId" clId="{29ED6EF1-8D98-4035-A6AF-853FD9098A8C}" dt="2019-08-16T13:11:52.780" v="19" actId="478"/>
        <pc:sldMkLst>
          <pc:docMk/>
          <pc:sldMk cId="899855450" sldId="266"/>
        </pc:sldMkLst>
        <pc:spChg chg="mod">
          <ac:chgData name="Francesco Della Beffa" userId="4db396e9bd9fdca3" providerId="LiveId" clId="{29ED6EF1-8D98-4035-A6AF-853FD9098A8C}" dt="2019-08-16T13:11:39.546" v="18"/>
          <ac:spMkLst>
            <pc:docMk/>
            <pc:sldMk cId="899855450" sldId="266"/>
            <ac:spMk id="3" creationId="{00000000-0000-0000-0000-000000000000}"/>
          </ac:spMkLst>
        </pc:spChg>
        <pc:picChg chg="del">
          <ac:chgData name="Francesco Della Beffa" userId="4db396e9bd9fdca3" providerId="LiveId" clId="{29ED6EF1-8D98-4035-A6AF-853FD9098A8C}" dt="2019-08-16T13:11:52.780" v="19" actId="478"/>
          <ac:picMkLst>
            <pc:docMk/>
            <pc:sldMk cId="899855450" sldId="266"/>
            <ac:picMk id="1026" creationId="{00000000-0000-0000-0000-000000000000}"/>
          </ac:picMkLst>
        </pc:picChg>
      </pc:sldChg>
      <pc:sldChg chg="add del">
        <pc:chgData name="Francesco Della Beffa" userId="4db396e9bd9fdca3" providerId="LiveId" clId="{29ED6EF1-8D98-4035-A6AF-853FD9098A8C}" dt="2019-08-16T13:07:11.644" v="2" actId="2696"/>
        <pc:sldMkLst>
          <pc:docMk/>
          <pc:sldMk cId="1103728676" sldId="268"/>
        </pc:sldMkLst>
      </pc:sldChg>
      <pc:sldChg chg="del">
        <pc:chgData name="Francesco Della Beffa" userId="4db396e9bd9fdca3" providerId="LiveId" clId="{29ED6EF1-8D98-4035-A6AF-853FD9098A8C}" dt="2019-08-16T13:07:16.141" v="3" actId="2696"/>
        <pc:sldMkLst>
          <pc:docMk/>
          <pc:sldMk cId="3089271485" sldId="269"/>
        </pc:sldMkLst>
      </pc:sldChg>
      <pc:sldChg chg="del">
        <pc:chgData name="Francesco Della Beffa" userId="4db396e9bd9fdca3" providerId="LiveId" clId="{29ED6EF1-8D98-4035-A6AF-853FD9098A8C}" dt="2019-08-16T13:15:57.379" v="28" actId="2696"/>
        <pc:sldMkLst>
          <pc:docMk/>
          <pc:sldMk cId="2613708249" sldId="280"/>
        </pc:sldMkLst>
      </pc:sldChg>
      <pc:sldChg chg="modSp add del">
        <pc:chgData name="Francesco Della Beffa" userId="4db396e9bd9fdca3" providerId="LiveId" clId="{29ED6EF1-8D98-4035-A6AF-853FD9098A8C}" dt="2019-08-16T13:14:19.243" v="27" actId="20577"/>
        <pc:sldMkLst>
          <pc:docMk/>
          <pc:sldMk cId="872758379" sldId="286"/>
        </pc:sldMkLst>
        <pc:spChg chg="mod">
          <ac:chgData name="Francesco Della Beffa" userId="4db396e9bd9fdca3" providerId="LiveId" clId="{29ED6EF1-8D98-4035-A6AF-853FD9098A8C}" dt="2019-08-16T13:14:19.243" v="27" actId="20577"/>
          <ac:spMkLst>
            <pc:docMk/>
            <pc:sldMk cId="872758379" sldId="286"/>
            <ac:spMk id="2" creationId="{00000000-0000-0000-0000-000000000000}"/>
          </ac:spMkLst>
        </pc:spChg>
      </pc:sldChg>
      <pc:sldChg chg="add del">
        <pc:chgData name="Francesco Della Beffa" userId="4db396e9bd9fdca3" providerId="LiveId" clId="{29ED6EF1-8D98-4035-A6AF-853FD9098A8C}" dt="2019-08-16T13:13:06.565" v="24" actId="2696"/>
        <pc:sldMkLst>
          <pc:docMk/>
          <pc:sldMk cId="2215603450" sldId="287"/>
        </pc:sldMkLst>
      </pc:sldChg>
      <pc:sldChg chg="del">
        <pc:chgData name="Francesco Della Beffa" userId="4db396e9bd9fdca3" providerId="LiveId" clId="{29ED6EF1-8D98-4035-A6AF-853FD9098A8C}" dt="2019-08-16T07:10:36.355" v="0" actId="2696"/>
        <pc:sldMkLst>
          <pc:docMk/>
          <pc:sldMk cId="141761319" sldId="289"/>
        </pc:sldMkLst>
      </pc:sldChg>
      <pc:sldChg chg="del">
        <pc:chgData name="Francesco Della Beffa" userId="4db396e9bd9fdca3" providerId="LiveId" clId="{29ED6EF1-8D98-4035-A6AF-853FD9098A8C}" dt="2019-08-16T13:17:14.978" v="29" actId="2696"/>
        <pc:sldMkLst>
          <pc:docMk/>
          <pc:sldMk cId="2000989872" sldId="290"/>
        </pc:sldMkLst>
      </pc:sldChg>
      <pc:sldChg chg="delSp modSp add">
        <pc:chgData name="Francesco Della Beffa" userId="4db396e9bd9fdca3" providerId="LiveId" clId="{29ED6EF1-8D98-4035-A6AF-853FD9098A8C}" dt="2019-08-16T14:22:01.352" v="314" actId="255"/>
        <pc:sldMkLst>
          <pc:docMk/>
          <pc:sldMk cId="513685900" sldId="304"/>
        </pc:sldMkLst>
        <pc:spChg chg="mod">
          <ac:chgData name="Francesco Della Beffa" userId="4db396e9bd9fdca3" providerId="LiveId" clId="{29ED6EF1-8D98-4035-A6AF-853FD9098A8C}" dt="2019-08-16T14:21:31.002" v="312" actId="20577"/>
          <ac:spMkLst>
            <pc:docMk/>
            <pc:sldMk cId="513685900" sldId="304"/>
            <ac:spMk id="2" creationId="{00000000-0000-0000-0000-000000000000}"/>
          </ac:spMkLst>
        </pc:spChg>
        <pc:spChg chg="mod">
          <ac:chgData name="Francesco Della Beffa" userId="4db396e9bd9fdca3" providerId="LiveId" clId="{29ED6EF1-8D98-4035-A6AF-853FD9098A8C}" dt="2019-08-16T14:18:13.695" v="258" actId="20577"/>
          <ac:spMkLst>
            <pc:docMk/>
            <pc:sldMk cId="513685900" sldId="304"/>
            <ac:spMk id="3" creationId="{00000000-0000-0000-0000-000000000000}"/>
          </ac:spMkLst>
        </pc:spChg>
        <pc:graphicFrameChg chg="mod">
          <ac:chgData name="Francesco Della Beffa" userId="4db396e9bd9fdca3" providerId="LiveId" clId="{29ED6EF1-8D98-4035-A6AF-853FD9098A8C}" dt="2019-08-16T14:22:01.352" v="314" actId="255"/>
          <ac:graphicFrameMkLst>
            <pc:docMk/>
            <pc:sldMk cId="513685900" sldId="304"/>
            <ac:graphicFrameMk id="11" creationId="{00000000-0000-0000-0000-000000000000}"/>
          </ac:graphicFrameMkLst>
        </pc:graphicFrameChg>
        <pc:picChg chg="del">
          <ac:chgData name="Francesco Della Beffa" userId="4db396e9bd9fdca3" providerId="LiveId" clId="{29ED6EF1-8D98-4035-A6AF-853FD9098A8C}" dt="2019-08-16T14:17:00.010" v="197" actId="478"/>
          <ac:picMkLst>
            <pc:docMk/>
            <pc:sldMk cId="513685900" sldId="304"/>
            <ac:picMk id="6" creationId="{7117ACA8-15E1-421E-A1F7-7B730A8CE5EE}"/>
          </ac:picMkLst>
        </pc:picChg>
        <pc:picChg chg="del">
          <ac:chgData name="Francesco Della Beffa" userId="4db396e9bd9fdca3" providerId="LiveId" clId="{29ED6EF1-8D98-4035-A6AF-853FD9098A8C}" dt="2019-08-16T14:17:00.010" v="197" actId="478"/>
          <ac:picMkLst>
            <pc:docMk/>
            <pc:sldMk cId="513685900" sldId="304"/>
            <ac:picMk id="7" creationId="{99AD58F9-D427-45A8-9EBF-3161BD73C658}"/>
          </ac:picMkLst>
        </pc:picChg>
        <pc:picChg chg="del">
          <ac:chgData name="Francesco Della Beffa" userId="4db396e9bd9fdca3" providerId="LiveId" clId="{29ED6EF1-8D98-4035-A6AF-853FD9098A8C}" dt="2019-08-16T14:17:00.010" v="197" actId="478"/>
          <ac:picMkLst>
            <pc:docMk/>
            <pc:sldMk cId="513685900" sldId="304"/>
            <ac:picMk id="8" creationId="{029C1CD7-B256-4D3A-8B21-2F744FE1B3A7}"/>
          </ac:picMkLst>
        </pc:picChg>
      </pc:sldChg>
      <pc:sldChg chg="add">
        <pc:chgData name="Francesco Della Beffa" userId="4db396e9bd9fdca3" providerId="LiveId" clId="{29ED6EF1-8D98-4035-A6AF-853FD9098A8C}" dt="2019-09-09T07:25:42.861" v="525"/>
        <pc:sldMkLst>
          <pc:docMk/>
          <pc:sldMk cId="387349026" sldId="305"/>
        </pc:sldMkLst>
      </pc:sldChg>
      <pc:sldMasterChg chg="addSp modSp modSldLayout">
        <pc:chgData name="Francesco Della Beffa" userId="4db396e9bd9fdca3" providerId="LiveId" clId="{29ED6EF1-8D98-4035-A6AF-853FD9098A8C}" dt="2019-09-09T07:24:32.348" v="524" actId="1038"/>
        <pc:sldMasterMkLst>
          <pc:docMk/>
          <pc:sldMasterMk cId="0" sldId="2147483648"/>
        </pc:sldMasterMkLst>
        <pc:spChg chg="add mod">
          <ac:chgData name="Francesco Della Beffa" userId="4db396e9bd9fdca3" providerId="LiveId" clId="{29ED6EF1-8D98-4035-A6AF-853FD9098A8C}" dt="2019-09-09T07:24:32.348" v="524" actId="1038"/>
          <ac:spMkLst>
            <pc:docMk/>
            <pc:sldMasterMk cId="0" sldId="2147483648"/>
            <ac:spMk id="9" creationId="{40827B18-7147-4E98-9EB7-97620D927BD2}"/>
          </ac:spMkLst>
        </pc:spChg>
        <pc:sldLayoutChg chg="addSp delSp modSp">
          <pc:chgData name="Francesco Della Beffa" userId="4db396e9bd9fdca3" providerId="LiveId" clId="{29ED6EF1-8D98-4035-A6AF-853FD9098A8C}" dt="2019-09-09T07:23:46.179" v="516"/>
          <pc:sldLayoutMkLst>
            <pc:docMk/>
            <pc:sldMasterMk cId="0" sldId="2147483648"/>
            <pc:sldLayoutMk cId="0" sldId="2147483650"/>
          </pc:sldLayoutMkLst>
          <pc:spChg chg="add del">
            <ac:chgData name="Francesco Della Beffa" userId="4db396e9bd9fdca3" providerId="LiveId" clId="{29ED6EF1-8D98-4035-A6AF-853FD9098A8C}" dt="2019-09-09T07:19:23.905" v="483" actId="478"/>
            <ac:spMkLst>
              <pc:docMk/>
              <pc:sldMasterMk cId="0" sldId="2147483648"/>
              <pc:sldLayoutMk cId="0" sldId="2147483650"/>
              <ac:spMk id="7" creationId="{54A81FCB-EC0C-4658-8A5A-F4DEDACFC9AD}"/>
            </ac:spMkLst>
          </pc:spChg>
          <pc:spChg chg="add del mod">
            <ac:chgData name="Francesco Della Beffa" userId="4db396e9bd9fdca3" providerId="LiveId" clId="{29ED6EF1-8D98-4035-A6AF-853FD9098A8C}" dt="2019-09-09T07:23:46.179" v="516"/>
            <ac:spMkLst>
              <pc:docMk/>
              <pc:sldMasterMk cId="0" sldId="2147483648"/>
              <pc:sldLayoutMk cId="0" sldId="2147483650"/>
              <ac:spMk id="8" creationId="{F125ABA7-EF89-4324-9CF5-DF12D19455D8}"/>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42978-C8F6-4F41-BFB4-990F442A9AB9}" type="datetimeFigureOut">
              <a:rPr lang="it-IT" smtClean="0"/>
              <a:pPr/>
              <a:t>13/01/2024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CC345-6873-4E39-9675-E0CEAC88C884}" type="slidenum">
              <a:rPr lang="it-IT" smtClean="0"/>
              <a:pPr/>
              <a:t>‹N›</a:t>
            </a:fld>
            <a:endParaRPr lang="it-IT"/>
          </a:p>
        </p:txBody>
      </p:sp>
    </p:spTree>
    <p:extLst>
      <p:ext uri="{BB962C8B-B14F-4D97-AF65-F5344CB8AC3E}">
        <p14:creationId xmlns:p14="http://schemas.microsoft.com/office/powerpoint/2010/main" val="160806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46CC345-6873-4E39-9675-E0CEAC88C884}" type="slidenum">
              <a:rPr lang="it-IT" smtClean="0"/>
              <a:pPr/>
              <a:t>1</a:t>
            </a:fld>
            <a:endParaRPr lang="it-IT"/>
          </a:p>
        </p:txBody>
      </p:sp>
    </p:spTree>
    <p:extLst>
      <p:ext uri="{BB962C8B-B14F-4D97-AF65-F5344CB8AC3E}">
        <p14:creationId xmlns:p14="http://schemas.microsoft.com/office/powerpoint/2010/main" val="1808134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10</a:t>
            </a:fld>
            <a:endParaRPr lang="it-IT"/>
          </a:p>
        </p:txBody>
      </p:sp>
    </p:spTree>
    <p:extLst>
      <p:ext uri="{BB962C8B-B14F-4D97-AF65-F5344CB8AC3E}">
        <p14:creationId xmlns:p14="http://schemas.microsoft.com/office/powerpoint/2010/main" val="3818402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it-IT" i="1" smtClean="0">
                            <a:latin typeface="Cambria Math" panose="02040503050406030204" pitchFamily="18" charset="0"/>
                          </a:rPr>
                        </m:ctrlPr>
                      </m:sSubSupPr>
                      <m:e>
                        <m:r>
                          <a:rPr lang="it-IT" b="0" i="1" smtClean="0">
                            <a:latin typeface="Cambria Math" panose="02040503050406030204" pitchFamily="18" charset="0"/>
                          </a:rPr>
                          <m:t>𝑎</m:t>
                        </m:r>
                      </m:e>
                      <m:sub>
                        <m:r>
                          <a:rPr lang="it-IT" b="0" i="0" smtClean="0">
                            <a:latin typeface="Cambria Math"/>
                          </a:rPr>
                          <m:t>1</m:t>
                        </m:r>
                      </m:sub>
                      <m:sup>
                        <m:r>
                          <a:rPr lang="it-IT" i="0">
                            <a:latin typeface="Cambria Math"/>
                          </a:rPr>
                          <m:t>2</m:t>
                        </m:r>
                      </m:sup>
                    </m:sSubSup>
                    <m:r>
                      <a:rPr lang="it-IT">
                        <a:latin typeface="Cambria Math"/>
                      </a:rPr>
                      <m:t>+</m:t>
                    </m:r>
                    <m:sSubSup>
                      <m:sSubSupPr>
                        <m:ctrlPr>
                          <a:rPr lang="it-IT" i="1">
                            <a:latin typeface="Cambria Math" panose="02040503050406030204" pitchFamily="18" charset="0"/>
                          </a:rPr>
                        </m:ctrlPr>
                      </m:sSubSupPr>
                      <m:e>
                        <m:r>
                          <a:rPr lang="it-IT" b="0" i="1" smtClean="0">
                            <a:latin typeface="Cambria Math" panose="02040503050406030204" pitchFamily="18" charset="0"/>
                          </a:rPr>
                          <m:t>𝑎</m:t>
                        </m:r>
                      </m:e>
                      <m:sub>
                        <m:r>
                          <a:rPr lang="it-IT" b="0" i="1" smtClean="0">
                            <a:latin typeface="Cambria Math"/>
                          </a:rPr>
                          <m:t>2</m:t>
                        </m:r>
                      </m:sub>
                      <m:sup>
                        <m:r>
                          <a:rPr lang="it-IT" i="1">
                            <a:latin typeface="Cambria Math"/>
                          </a:rPr>
                          <m:t>2</m:t>
                        </m:r>
                      </m:sup>
                    </m:sSubSup>
                    <m:r>
                      <a:rPr lang="it-IT">
                        <a:latin typeface="Cambria Math"/>
                      </a:rPr>
                      <m:t>+</m:t>
                    </m:r>
                    <m:r>
                      <a:rPr lang="it-IT" i="1">
                        <a:latin typeface="Cambria Math"/>
                      </a:rPr>
                      <m:t>…</m:t>
                    </m:r>
                    <m:r>
                      <a:rPr lang="it-IT">
                        <a:latin typeface="Cambria Math"/>
                      </a:rPr>
                      <m:t>+</m:t>
                    </m:r>
                    <m:sSubSup>
                      <m:sSubSupPr>
                        <m:ctrlPr>
                          <a:rPr lang="it-IT" i="1">
                            <a:latin typeface="Cambria Math" panose="02040503050406030204" pitchFamily="18" charset="0"/>
                          </a:rPr>
                        </m:ctrlPr>
                      </m:sSubSupPr>
                      <m:e>
                        <m:r>
                          <a:rPr lang="it-IT" b="0" i="1" smtClean="0">
                            <a:latin typeface="Cambria Math" panose="02040503050406030204" pitchFamily="18" charset="0"/>
                          </a:rPr>
                          <m:t>𝑎</m:t>
                        </m:r>
                      </m:e>
                      <m:sub>
                        <m:r>
                          <a:rPr lang="it-IT" b="0" i="1" smtClean="0">
                            <a:latin typeface="Cambria Math"/>
                          </a:rPr>
                          <m:t>𝑝</m:t>
                        </m:r>
                      </m:sub>
                      <m:sup>
                        <m:r>
                          <a:rPr lang="it-IT" i="1">
                            <a:latin typeface="Cambria Math"/>
                          </a:rPr>
                          <m:t>2</m:t>
                        </m:r>
                      </m:sup>
                    </m:sSubSup>
                    <m:r>
                      <a:rPr lang="it-IT" b="0" i="0" smtClean="0">
                        <a:latin typeface="Cambria Math"/>
                      </a:rPr>
                      <m:t>=1</m:t>
                    </m:r>
                  </m:oMath>
                </a14:m>
                <a:r>
                  <a:rPr lang="it-IT" dirty="0"/>
                  <a:t> (pesi normalizzati)</a:t>
                </a:r>
              </a:p>
            </p:txBody>
          </p:sp>
        </mc:Choice>
        <mc:Fallback xmlns="">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Attenzione</a:t>
                </a:r>
                <a:r>
                  <a:rPr lang="it-IT" dirty="0"/>
                  <a:t>: </a:t>
                </a:r>
                <a:r>
                  <a:rPr lang="it-IT" b="1" i="1" dirty="0"/>
                  <a:t>y</a:t>
                </a:r>
                <a:r>
                  <a:rPr lang="it-IT" b="1" i="1" baseline="-25000" dirty="0"/>
                  <a:t>1</a:t>
                </a:r>
                <a:r>
                  <a:rPr lang="it-IT" dirty="0"/>
                  <a:t>, </a:t>
                </a:r>
                <a:r>
                  <a:rPr lang="it-IT" b="1" i="1" dirty="0"/>
                  <a:t>x</a:t>
                </a:r>
                <a:r>
                  <a:rPr lang="it-IT" b="1" i="1" baseline="-25000" dirty="0"/>
                  <a:t>1</a:t>
                </a:r>
                <a:r>
                  <a:rPr lang="it-IT" dirty="0"/>
                  <a:t>, ... </a:t>
                </a:r>
                <a:r>
                  <a:rPr lang="it-IT" b="1" i="1" dirty="0" err="1"/>
                  <a:t>x</a:t>
                </a:r>
                <a:r>
                  <a:rPr lang="it-IT" b="1" i="1" baseline="-25000" dirty="0" err="1"/>
                  <a:t>p</a:t>
                </a:r>
                <a:r>
                  <a:rPr lang="it-IT" dirty="0"/>
                  <a:t> sono </a:t>
                </a:r>
                <a:r>
                  <a:rPr lang="it-IT" dirty="0" smtClean="0"/>
                  <a:t>vettori, es. </a:t>
                </a:r>
                <a:r>
                  <a:rPr lang="it-IT" b="1" i="0">
                    <a:latin typeface="Cambria Math"/>
                  </a:rPr>
                  <a:t>𝒙_𝒊^′=[</a:t>
                </a:r>
                <a:r>
                  <a:rPr lang="it-IT" i="0">
                    <a:latin typeface="Cambria Math"/>
                  </a:rPr>
                  <a:t>𝑥_1𝑖, …, 𝑥_𝑛𝑖</a:t>
                </a:r>
                <a:r>
                  <a:rPr lang="it-IT" b="1" i="0">
                    <a:latin typeface="Cambria Math"/>
                  </a:rPr>
                  <a:t> ]</a:t>
                </a:r>
                <a:endParaRPr lang="it-IT" dirty="0"/>
              </a:p>
            </p:txBody>
          </p:sp>
        </mc:Fallback>
      </mc:AlternateContent>
      <p:sp>
        <p:nvSpPr>
          <p:cNvPr id="4" name="Segnaposto numero diapositiva 3"/>
          <p:cNvSpPr>
            <a:spLocks noGrp="1"/>
          </p:cNvSpPr>
          <p:nvPr>
            <p:ph type="sldNum" sz="quarter" idx="10"/>
          </p:nvPr>
        </p:nvSpPr>
        <p:spPr/>
        <p:txBody>
          <a:bodyPr/>
          <a:lstStyle/>
          <a:p>
            <a:fld id="{946CC345-6873-4E39-9675-E0CEAC88C884}" type="slidenum">
              <a:rPr lang="it-IT" smtClean="0"/>
              <a:pPr/>
              <a:t>11</a:t>
            </a:fld>
            <a:endParaRPr lang="it-IT"/>
          </a:p>
        </p:txBody>
      </p:sp>
    </p:spTree>
    <p:extLst>
      <p:ext uri="{BB962C8B-B14F-4D97-AF65-F5344CB8AC3E}">
        <p14:creationId xmlns:p14="http://schemas.microsoft.com/office/powerpoint/2010/main" val="2636478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12</a:t>
            </a:fld>
            <a:endParaRPr lang="it-IT"/>
          </a:p>
        </p:txBody>
      </p:sp>
    </p:spTree>
    <p:extLst>
      <p:ext uri="{BB962C8B-B14F-4D97-AF65-F5344CB8AC3E}">
        <p14:creationId xmlns:p14="http://schemas.microsoft.com/office/powerpoint/2010/main" val="2636478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13</a:t>
            </a:fld>
            <a:endParaRPr lang="it-IT"/>
          </a:p>
        </p:txBody>
      </p:sp>
    </p:spTree>
    <p:extLst>
      <p:ext uri="{BB962C8B-B14F-4D97-AF65-F5344CB8AC3E}">
        <p14:creationId xmlns:p14="http://schemas.microsoft.com/office/powerpoint/2010/main" val="2636478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14</a:t>
            </a:fld>
            <a:endParaRPr lang="it-IT"/>
          </a:p>
        </p:txBody>
      </p:sp>
    </p:spTree>
    <p:extLst>
      <p:ext uri="{BB962C8B-B14F-4D97-AF65-F5344CB8AC3E}">
        <p14:creationId xmlns:p14="http://schemas.microsoft.com/office/powerpoint/2010/main" val="1800063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15</a:t>
            </a:fld>
            <a:endParaRPr lang="it-IT"/>
          </a:p>
        </p:txBody>
      </p:sp>
    </p:spTree>
    <p:extLst>
      <p:ext uri="{BB962C8B-B14F-4D97-AF65-F5344CB8AC3E}">
        <p14:creationId xmlns:p14="http://schemas.microsoft.com/office/powerpoint/2010/main" val="2331459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è la misura della importanza relativa della componente: </a:t>
            </a:r>
          </a:p>
        </p:txBody>
      </p:sp>
      <p:sp>
        <p:nvSpPr>
          <p:cNvPr id="4" name="Segnaposto numero diapositiva 3"/>
          <p:cNvSpPr>
            <a:spLocks noGrp="1"/>
          </p:cNvSpPr>
          <p:nvPr>
            <p:ph type="sldNum" sz="quarter" idx="10"/>
          </p:nvPr>
        </p:nvSpPr>
        <p:spPr/>
        <p:txBody>
          <a:bodyPr/>
          <a:lstStyle/>
          <a:p>
            <a:fld id="{946CC345-6873-4E39-9675-E0CEAC88C884}" type="slidenum">
              <a:rPr lang="it-IT" smtClean="0"/>
              <a:pPr/>
              <a:t>16</a:t>
            </a:fld>
            <a:endParaRPr lang="it-IT"/>
          </a:p>
        </p:txBody>
      </p:sp>
    </p:spTree>
    <p:extLst>
      <p:ext uri="{BB962C8B-B14F-4D97-AF65-F5344CB8AC3E}">
        <p14:creationId xmlns:p14="http://schemas.microsoft.com/office/powerpoint/2010/main" val="2636478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17</a:t>
            </a:fld>
            <a:endParaRPr lang="it-IT"/>
          </a:p>
        </p:txBody>
      </p:sp>
    </p:spTree>
    <p:extLst>
      <p:ext uri="{BB962C8B-B14F-4D97-AF65-F5344CB8AC3E}">
        <p14:creationId xmlns:p14="http://schemas.microsoft.com/office/powerpoint/2010/main" val="2636478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rotazioni ortogonali e no</a:t>
            </a:r>
          </a:p>
        </p:txBody>
      </p:sp>
      <p:sp>
        <p:nvSpPr>
          <p:cNvPr id="4" name="Segnaposto numero diapositiva 3"/>
          <p:cNvSpPr>
            <a:spLocks noGrp="1"/>
          </p:cNvSpPr>
          <p:nvPr>
            <p:ph type="sldNum" sz="quarter" idx="10"/>
          </p:nvPr>
        </p:nvSpPr>
        <p:spPr/>
        <p:txBody>
          <a:bodyPr/>
          <a:lstStyle/>
          <a:p>
            <a:fld id="{946CC345-6873-4E39-9675-E0CEAC88C884}" type="slidenum">
              <a:rPr lang="it-IT" smtClean="0"/>
              <a:pPr/>
              <a:t>18</a:t>
            </a:fld>
            <a:endParaRPr lang="it-IT"/>
          </a:p>
        </p:txBody>
      </p:sp>
    </p:spTree>
    <p:extLst>
      <p:ext uri="{BB962C8B-B14F-4D97-AF65-F5344CB8AC3E}">
        <p14:creationId xmlns:p14="http://schemas.microsoft.com/office/powerpoint/2010/main" val="3268085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err="1"/>
              <a:t>factor</a:t>
            </a:r>
            <a:r>
              <a:rPr lang="it-IT" b="1" dirty="0"/>
              <a:t> loadings:</a:t>
            </a:r>
            <a:r>
              <a:rPr lang="it-IT" dirty="0"/>
              <a:t> la stessa informazione dei pesi fattoriali </a:t>
            </a:r>
            <a:r>
              <a:rPr lang="it-IT" i="1" dirty="0"/>
              <a:t>w</a:t>
            </a:r>
            <a:r>
              <a:rPr lang="it-IT" dirty="0"/>
              <a:t> ma in una scala diversa</a:t>
            </a:r>
          </a:p>
        </p:txBody>
      </p:sp>
      <p:sp>
        <p:nvSpPr>
          <p:cNvPr id="4" name="Segnaposto numero diapositiva 3"/>
          <p:cNvSpPr>
            <a:spLocks noGrp="1"/>
          </p:cNvSpPr>
          <p:nvPr>
            <p:ph type="sldNum" sz="quarter" idx="10"/>
          </p:nvPr>
        </p:nvSpPr>
        <p:spPr/>
        <p:txBody>
          <a:bodyPr/>
          <a:lstStyle/>
          <a:p>
            <a:fld id="{946CC345-6873-4E39-9675-E0CEAC88C884}" type="slidenum">
              <a:rPr lang="it-IT" smtClean="0"/>
              <a:pPr/>
              <a:t>19</a:t>
            </a:fld>
            <a:endParaRPr lang="it-IT"/>
          </a:p>
        </p:txBody>
      </p:sp>
    </p:spTree>
    <p:extLst>
      <p:ext uri="{BB962C8B-B14F-4D97-AF65-F5344CB8AC3E}">
        <p14:creationId xmlns:p14="http://schemas.microsoft.com/office/powerpoint/2010/main" val="263647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200" dirty="0" smtClean="0"/>
              <a:t>La crescente disponibilità di dati genera il bisogno di sintesi. </a:t>
            </a:r>
          </a:p>
          <a:p>
            <a:pPr algn="just"/>
            <a:r>
              <a:rPr lang="it-IT" sz="1200" dirty="0" smtClean="0"/>
              <a:t>In particolare l’aumento dei dati nella matrice unità per variabili – che costituisce la base su cui opera ogni modello di analisi – può avere due effetti: l’aumento della numerosità, cioè del numero di unità (le righe della matrice), si traduce semplicemente in un aumento lineare dei tempi di elaborazione, senza altre complicazioni; invece l’aumento della </a:t>
            </a:r>
            <a:r>
              <a:rPr lang="it-IT" sz="1200" dirty="0" err="1" smtClean="0"/>
              <a:t>dimensionalità</a:t>
            </a:r>
            <a:r>
              <a:rPr lang="it-IT" sz="1200" dirty="0" smtClean="0"/>
              <a:t>, cioè del numero delle variabili (le colonne della matrice), causa ridondanza informativa, maggiori difficoltà interpretative, e in generale una crescita della complessità del problema più che lineare, tale che oltre una certa soglia gli algoritmi tradizionali non funzionano più e sono necessari modelli di elaborazione specializzati. In questo contesto si sviluppa l’esigenza della riduzione della </a:t>
            </a:r>
            <a:r>
              <a:rPr lang="it-IT" sz="1200" dirty="0" err="1" smtClean="0"/>
              <a:t>dimensionalità</a:t>
            </a:r>
            <a:r>
              <a:rPr lang="it-IT" sz="1200" dirty="0" smtClean="0"/>
              <a:t>, per la quale l’analisi delle componenti principali1 è lo strumento più usato.</a:t>
            </a:r>
          </a:p>
          <a:p>
            <a:pPr>
              <a:spcAft>
                <a:spcPts val="600"/>
              </a:spcAft>
            </a:pPr>
            <a:endParaRPr lang="en-US" dirty="0"/>
          </a:p>
        </p:txBody>
      </p:sp>
    </p:spTree>
    <p:extLst>
      <p:ext uri="{BB962C8B-B14F-4D97-AF65-F5344CB8AC3E}">
        <p14:creationId xmlns:p14="http://schemas.microsoft.com/office/powerpoint/2010/main" val="259314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rotazioni ortogonali e no</a:t>
            </a:r>
          </a:p>
        </p:txBody>
      </p:sp>
      <p:sp>
        <p:nvSpPr>
          <p:cNvPr id="4" name="Segnaposto numero diapositiva 3"/>
          <p:cNvSpPr>
            <a:spLocks noGrp="1"/>
          </p:cNvSpPr>
          <p:nvPr>
            <p:ph type="sldNum" sz="quarter" idx="10"/>
          </p:nvPr>
        </p:nvSpPr>
        <p:spPr/>
        <p:txBody>
          <a:bodyPr/>
          <a:lstStyle/>
          <a:p>
            <a:fld id="{946CC345-6873-4E39-9675-E0CEAC88C884}" type="slidenum">
              <a:rPr lang="it-IT" smtClean="0"/>
              <a:pPr/>
              <a:t>20</a:t>
            </a:fld>
            <a:endParaRPr lang="it-IT"/>
          </a:p>
        </p:txBody>
      </p:sp>
    </p:spTree>
    <p:extLst>
      <p:ext uri="{BB962C8B-B14F-4D97-AF65-F5344CB8AC3E}">
        <p14:creationId xmlns:p14="http://schemas.microsoft.com/office/powerpoint/2010/main" val="294495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rotazioni ortogonali e no</a:t>
            </a:r>
          </a:p>
        </p:txBody>
      </p:sp>
      <p:sp>
        <p:nvSpPr>
          <p:cNvPr id="4" name="Segnaposto numero diapositiva 3"/>
          <p:cNvSpPr>
            <a:spLocks noGrp="1"/>
          </p:cNvSpPr>
          <p:nvPr>
            <p:ph type="sldNum" sz="quarter" idx="10"/>
          </p:nvPr>
        </p:nvSpPr>
        <p:spPr/>
        <p:txBody>
          <a:bodyPr/>
          <a:lstStyle/>
          <a:p>
            <a:fld id="{946CC345-6873-4E39-9675-E0CEAC88C884}" type="slidenum">
              <a:rPr lang="it-IT" smtClean="0"/>
              <a:pPr/>
              <a:t>21</a:t>
            </a:fld>
            <a:endParaRPr lang="it-IT"/>
          </a:p>
        </p:txBody>
      </p:sp>
    </p:spTree>
    <p:extLst>
      <p:ext uri="{BB962C8B-B14F-4D97-AF65-F5344CB8AC3E}">
        <p14:creationId xmlns:p14="http://schemas.microsoft.com/office/powerpoint/2010/main" val="1288762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22</a:t>
            </a:fld>
            <a:endParaRPr lang="it-IT"/>
          </a:p>
        </p:txBody>
      </p:sp>
    </p:spTree>
    <p:extLst>
      <p:ext uri="{BB962C8B-B14F-4D97-AF65-F5344CB8AC3E}">
        <p14:creationId xmlns:p14="http://schemas.microsoft.com/office/powerpoint/2010/main" val="1764929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23</a:t>
            </a:fld>
            <a:endParaRPr lang="it-IT"/>
          </a:p>
        </p:txBody>
      </p:sp>
    </p:spTree>
    <p:extLst>
      <p:ext uri="{BB962C8B-B14F-4D97-AF65-F5344CB8AC3E}">
        <p14:creationId xmlns:p14="http://schemas.microsoft.com/office/powerpoint/2010/main" val="2636478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24</a:t>
            </a:fld>
            <a:endParaRPr lang="it-IT"/>
          </a:p>
        </p:txBody>
      </p:sp>
    </p:spTree>
    <p:extLst>
      <p:ext uri="{BB962C8B-B14F-4D97-AF65-F5344CB8AC3E}">
        <p14:creationId xmlns:p14="http://schemas.microsoft.com/office/powerpoint/2010/main" val="2636478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25</a:t>
            </a:fld>
            <a:endParaRPr lang="it-IT"/>
          </a:p>
        </p:txBody>
      </p:sp>
    </p:spTree>
    <p:extLst>
      <p:ext uri="{BB962C8B-B14F-4D97-AF65-F5344CB8AC3E}">
        <p14:creationId xmlns:p14="http://schemas.microsoft.com/office/powerpoint/2010/main" val="1385362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26</a:t>
            </a:fld>
            <a:endParaRPr lang="it-IT"/>
          </a:p>
        </p:txBody>
      </p:sp>
    </p:spTree>
    <p:extLst>
      <p:ext uri="{BB962C8B-B14F-4D97-AF65-F5344CB8AC3E}">
        <p14:creationId xmlns:p14="http://schemas.microsoft.com/office/powerpoint/2010/main" val="1072555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27</a:t>
            </a:fld>
            <a:endParaRPr lang="it-IT"/>
          </a:p>
        </p:txBody>
      </p:sp>
    </p:spTree>
    <p:extLst>
      <p:ext uri="{BB962C8B-B14F-4D97-AF65-F5344CB8AC3E}">
        <p14:creationId xmlns:p14="http://schemas.microsoft.com/office/powerpoint/2010/main" val="141576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28</a:t>
            </a:fld>
            <a:endParaRPr lang="it-IT"/>
          </a:p>
        </p:txBody>
      </p:sp>
    </p:spTree>
    <p:extLst>
      <p:ext uri="{BB962C8B-B14F-4D97-AF65-F5344CB8AC3E}">
        <p14:creationId xmlns:p14="http://schemas.microsoft.com/office/powerpoint/2010/main" val="3056354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29</a:t>
            </a:fld>
            <a:endParaRPr lang="it-IT"/>
          </a:p>
        </p:txBody>
      </p:sp>
    </p:spTree>
    <p:extLst>
      <p:ext uri="{BB962C8B-B14F-4D97-AF65-F5344CB8AC3E}">
        <p14:creationId xmlns:p14="http://schemas.microsoft.com/office/powerpoint/2010/main" val="263647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Gli obiettivi e le principali applicazioni dell’analisi consistono nel trovare un numero relativamente piccolo di costrutti che possano riassumere e spiegare adeguatamente un numero più ampio di variabili, in modo da: - ridurre il numero delle variabili; - individuare strutture nelle relazioni tra le variabili</a:t>
            </a:r>
            <a:endParaRPr lang="it-IT" dirty="0"/>
          </a:p>
        </p:txBody>
      </p:sp>
    </p:spTree>
    <p:extLst>
      <p:ext uri="{BB962C8B-B14F-4D97-AF65-F5344CB8AC3E}">
        <p14:creationId xmlns:p14="http://schemas.microsoft.com/office/powerpoint/2010/main" val="2636478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30</a:t>
            </a:fld>
            <a:endParaRPr lang="it-IT"/>
          </a:p>
        </p:txBody>
      </p:sp>
    </p:spTree>
    <p:extLst>
      <p:ext uri="{BB962C8B-B14F-4D97-AF65-F5344CB8AC3E}">
        <p14:creationId xmlns:p14="http://schemas.microsoft.com/office/powerpoint/2010/main" val="2636478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31</a:t>
            </a:fld>
            <a:endParaRPr lang="it-IT"/>
          </a:p>
        </p:txBody>
      </p:sp>
    </p:spTree>
    <p:extLst>
      <p:ext uri="{BB962C8B-B14F-4D97-AF65-F5344CB8AC3E}">
        <p14:creationId xmlns:p14="http://schemas.microsoft.com/office/powerpoint/2010/main" val="1373762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32</a:t>
            </a:fld>
            <a:endParaRPr lang="it-IT"/>
          </a:p>
        </p:txBody>
      </p:sp>
    </p:spTree>
    <p:extLst>
      <p:ext uri="{BB962C8B-B14F-4D97-AF65-F5344CB8AC3E}">
        <p14:creationId xmlns:p14="http://schemas.microsoft.com/office/powerpoint/2010/main" val="2586862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Factor scores computed on the basis of eigenvectors have a zero mean: if a respondent has a value greater than zero for a certain factor, he/she scores above the above average in terms of the characteristic that this factor describes. </a:t>
            </a:r>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33</a:t>
            </a:fld>
            <a:endParaRPr lang="it-IT"/>
          </a:p>
        </p:txBody>
      </p:sp>
    </p:spTree>
    <p:extLst>
      <p:ext uri="{BB962C8B-B14F-4D97-AF65-F5344CB8AC3E}">
        <p14:creationId xmlns:p14="http://schemas.microsoft.com/office/powerpoint/2010/main" val="3189668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Factor scores computed on the basis of eigenvectors have a zero mean: if a respondent has a value greater than zero for a certain factor, he/she scores above the above average in terms of the characteristic that this factor describes. </a:t>
            </a:r>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34</a:t>
            </a:fld>
            <a:endParaRPr lang="it-IT"/>
          </a:p>
        </p:txBody>
      </p:sp>
    </p:spTree>
    <p:extLst>
      <p:ext uri="{BB962C8B-B14F-4D97-AF65-F5344CB8AC3E}">
        <p14:creationId xmlns:p14="http://schemas.microsoft.com/office/powerpoint/2010/main" val="694736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Factor scores computed on the basis of eigenvectors have a zero mean: if a respondent has a value greater than zero for a certain factor, he/she scores above the above average in terms of the characteristic that this factor describes. </a:t>
            </a:r>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35</a:t>
            </a:fld>
            <a:endParaRPr lang="it-IT"/>
          </a:p>
        </p:txBody>
      </p:sp>
    </p:spTree>
    <p:extLst>
      <p:ext uri="{BB962C8B-B14F-4D97-AF65-F5344CB8AC3E}">
        <p14:creationId xmlns:p14="http://schemas.microsoft.com/office/powerpoint/2010/main" val="3451665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i="1" dirty="0"/>
              <a:t>KMO index</a:t>
            </a:r>
            <a:r>
              <a:rPr lang="it-IT" dirty="0"/>
              <a:t> (Kaiser-Mayer-</a:t>
            </a:r>
            <a:r>
              <a:rPr lang="it-IT" dirty="0" err="1"/>
              <a:t>Olkin</a:t>
            </a:r>
            <a:r>
              <a:rPr lang="it-IT" dirty="0"/>
              <a:t>) &gt;0,6 mediocre; &gt;0,8 buono</a:t>
            </a:r>
          </a:p>
          <a:p>
            <a:pPr>
              <a:spcAft>
                <a:spcPts val="300"/>
              </a:spcAft>
            </a:pPr>
            <a:r>
              <a:rPr lang="it-IT" dirty="0"/>
              <a:t>le coppie di variabili dovrebbero avere una </a:t>
            </a:r>
            <a:r>
              <a:rPr lang="it-IT" i="1" dirty="0"/>
              <a:t>distribuzione normale </a:t>
            </a:r>
            <a:r>
              <a:rPr lang="it-IT" i="1" dirty="0" err="1" smtClean="0"/>
              <a:t>bivariata</a:t>
            </a:r>
            <a:endParaRPr lang="it-IT" i="1" dirty="0" smtClean="0"/>
          </a:p>
          <a:p>
            <a:pPr>
              <a:spcAft>
                <a:spcPts val="300"/>
              </a:spcAft>
            </a:pPr>
            <a:endParaRPr lang="it-IT" sz="800" i="1" dirty="0" smtClean="0"/>
          </a:p>
          <a:p>
            <a:pPr>
              <a:spcAft>
                <a:spcPts val="300"/>
              </a:spcAft>
            </a:pPr>
            <a:endParaRPr lang="it-IT"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36</a:t>
            </a:fld>
            <a:endParaRPr lang="it-IT"/>
          </a:p>
        </p:txBody>
      </p:sp>
    </p:spTree>
    <p:extLst>
      <p:ext uri="{BB962C8B-B14F-4D97-AF65-F5344CB8AC3E}">
        <p14:creationId xmlns:p14="http://schemas.microsoft.com/office/powerpoint/2010/main" val="2636478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test di Bartlett è una condizione </a:t>
            </a:r>
            <a:r>
              <a:rPr lang="it-IT" b="1" i="1" dirty="0"/>
              <a:t>necessaria</a:t>
            </a:r>
            <a:r>
              <a:rPr lang="it-IT" dirty="0"/>
              <a:t>, non sufficiente)</a:t>
            </a:r>
          </a:p>
        </p:txBody>
      </p:sp>
      <p:sp>
        <p:nvSpPr>
          <p:cNvPr id="4" name="Segnaposto numero diapositiva 3"/>
          <p:cNvSpPr>
            <a:spLocks noGrp="1"/>
          </p:cNvSpPr>
          <p:nvPr>
            <p:ph type="sldNum" sz="quarter" idx="10"/>
          </p:nvPr>
        </p:nvSpPr>
        <p:spPr/>
        <p:txBody>
          <a:bodyPr/>
          <a:lstStyle/>
          <a:p>
            <a:fld id="{946CC345-6873-4E39-9675-E0CEAC88C884}" type="slidenum">
              <a:rPr lang="it-IT" smtClean="0"/>
              <a:pPr/>
              <a:t>37</a:t>
            </a:fld>
            <a:endParaRPr lang="it-IT"/>
          </a:p>
        </p:txBody>
      </p:sp>
    </p:spTree>
    <p:extLst>
      <p:ext uri="{BB962C8B-B14F-4D97-AF65-F5344CB8AC3E}">
        <p14:creationId xmlns:p14="http://schemas.microsoft.com/office/powerpoint/2010/main" val="2636478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test di Bartlett è una condizione </a:t>
            </a:r>
            <a:r>
              <a:rPr lang="it-IT" b="1" i="1" dirty="0"/>
              <a:t>necessaria</a:t>
            </a:r>
            <a:r>
              <a:rPr lang="it-IT" dirty="0"/>
              <a:t>, non sufficiente)</a:t>
            </a:r>
          </a:p>
        </p:txBody>
      </p:sp>
      <p:sp>
        <p:nvSpPr>
          <p:cNvPr id="4" name="Segnaposto numero diapositiva 3"/>
          <p:cNvSpPr>
            <a:spLocks noGrp="1"/>
          </p:cNvSpPr>
          <p:nvPr>
            <p:ph type="sldNum" sz="quarter" idx="10"/>
          </p:nvPr>
        </p:nvSpPr>
        <p:spPr/>
        <p:txBody>
          <a:bodyPr/>
          <a:lstStyle/>
          <a:p>
            <a:fld id="{946CC345-6873-4E39-9675-E0CEAC88C884}" type="slidenum">
              <a:rPr lang="it-IT" smtClean="0"/>
              <a:pPr/>
              <a:t>38</a:t>
            </a:fld>
            <a:endParaRPr lang="it-IT"/>
          </a:p>
        </p:txBody>
      </p:sp>
    </p:spTree>
    <p:extLst>
      <p:ext uri="{BB962C8B-B14F-4D97-AF65-F5344CB8AC3E}">
        <p14:creationId xmlns:p14="http://schemas.microsoft.com/office/powerpoint/2010/main" val="870302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test di Bartlett è una condizione </a:t>
            </a:r>
            <a:r>
              <a:rPr lang="it-IT" b="1" i="1" dirty="0"/>
              <a:t>necessaria</a:t>
            </a:r>
            <a:r>
              <a:rPr lang="it-IT" dirty="0"/>
              <a:t>, non sufficiente)</a:t>
            </a:r>
          </a:p>
        </p:txBody>
      </p:sp>
      <p:sp>
        <p:nvSpPr>
          <p:cNvPr id="4" name="Segnaposto numero diapositiva 3"/>
          <p:cNvSpPr>
            <a:spLocks noGrp="1"/>
          </p:cNvSpPr>
          <p:nvPr>
            <p:ph type="sldNum" sz="quarter" idx="10"/>
          </p:nvPr>
        </p:nvSpPr>
        <p:spPr/>
        <p:txBody>
          <a:bodyPr/>
          <a:lstStyle/>
          <a:p>
            <a:fld id="{946CC345-6873-4E39-9675-E0CEAC88C884}" type="slidenum">
              <a:rPr lang="it-IT" smtClean="0"/>
              <a:pPr/>
              <a:t>39</a:t>
            </a:fld>
            <a:endParaRPr lang="it-IT"/>
          </a:p>
        </p:txBody>
      </p:sp>
    </p:spTree>
    <p:extLst>
      <p:ext uri="{BB962C8B-B14F-4D97-AF65-F5344CB8AC3E}">
        <p14:creationId xmlns:p14="http://schemas.microsoft.com/office/powerpoint/2010/main" val="3232334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 relazioni tra le variabili originali vengono utilizzate per individuare e generare nuove variabili (le componenti principali, i fattori) che riassumono l'informazione delle variabili originarie, ma sono in numero inferiore ad esse. Naturalmente in questo processo parte dell’informazione originaria va perduta, ma le tecniche sono concepite in modo che la parte di informazione perduta sia minore possibile, e comunque controllabile.</a:t>
            </a:r>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4</a:t>
            </a:fld>
            <a:endParaRPr lang="it-IT"/>
          </a:p>
        </p:txBody>
      </p:sp>
    </p:spTree>
    <p:extLst>
      <p:ext uri="{BB962C8B-B14F-4D97-AF65-F5344CB8AC3E}">
        <p14:creationId xmlns:p14="http://schemas.microsoft.com/office/powerpoint/2010/main" val="2636478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test di Bartlett è una condizione </a:t>
            </a:r>
            <a:r>
              <a:rPr lang="it-IT" b="1" i="1" dirty="0"/>
              <a:t>necessaria</a:t>
            </a:r>
            <a:r>
              <a:rPr lang="it-IT" dirty="0"/>
              <a:t>, non sufficiente)</a:t>
            </a:r>
          </a:p>
        </p:txBody>
      </p:sp>
      <p:sp>
        <p:nvSpPr>
          <p:cNvPr id="4" name="Segnaposto numero diapositiva 3"/>
          <p:cNvSpPr>
            <a:spLocks noGrp="1"/>
          </p:cNvSpPr>
          <p:nvPr>
            <p:ph type="sldNum" sz="quarter" idx="10"/>
          </p:nvPr>
        </p:nvSpPr>
        <p:spPr/>
        <p:txBody>
          <a:bodyPr/>
          <a:lstStyle/>
          <a:p>
            <a:fld id="{946CC345-6873-4E39-9675-E0CEAC88C884}" type="slidenum">
              <a:rPr lang="it-IT" smtClean="0"/>
              <a:pPr/>
              <a:t>40</a:t>
            </a:fld>
            <a:endParaRPr lang="it-IT"/>
          </a:p>
        </p:txBody>
      </p:sp>
    </p:spTree>
    <p:extLst>
      <p:ext uri="{BB962C8B-B14F-4D97-AF65-F5344CB8AC3E}">
        <p14:creationId xmlns:p14="http://schemas.microsoft.com/office/powerpoint/2010/main" val="3148777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test di Bartlett è una condizione </a:t>
            </a:r>
            <a:r>
              <a:rPr lang="it-IT" b="1" i="1" dirty="0"/>
              <a:t>necessaria</a:t>
            </a:r>
            <a:r>
              <a:rPr lang="it-IT" dirty="0"/>
              <a:t>, non sufficiente)</a:t>
            </a:r>
          </a:p>
        </p:txBody>
      </p:sp>
      <p:sp>
        <p:nvSpPr>
          <p:cNvPr id="4" name="Segnaposto numero diapositiva 3"/>
          <p:cNvSpPr>
            <a:spLocks noGrp="1"/>
          </p:cNvSpPr>
          <p:nvPr>
            <p:ph type="sldNum" sz="quarter" idx="10"/>
          </p:nvPr>
        </p:nvSpPr>
        <p:spPr/>
        <p:txBody>
          <a:bodyPr/>
          <a:lstStyle/>
          <a:p>
            <a:fld id="{946CC345-6873-4E39-9675-E0CEAC88C884}" type="slidenum">
              <a:rPr lang="it-IT" smtClean="0"/>
              <a:pPr/>
              <a:t>41</a:t>
            </a:fld>
            <a:endParaRPr lang="it-IT"/>
          </a:p>
        </p:txBody>
      </p:sp>
    </p:spTree>
    <p:extLst>
      <p:ext uri="{BB962C8B-B14F-4D97-AF65-F5344CB8AC3E}">
        <p14:creationId xmlns:p14="http://schemas.microsoft.com/office/powerpoint/2010/main" val="225651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test di Bartlett è una condizione </a:t>
            </a:r>
            <a:r>
              <a:rPr lang="it-IT" b="1" i="1" dirty="0"/>
              <a:t>necessaria</a:t>
            </a:r>
            <a:r>
              <a:rPr lang="it-IT" dirty="0"/>
              <a:t>, non sufficiente)</a:t>
            </a:r>
          </a:p>
        </p:txBody>
      </p:sp>
      <p:sp>
        <p:nvSpPr>
          <p:cNvPr id="4" name="Segnaposto numero diapositiva 3"/>
          <p:cNvSpPr>
            <a:spLocks noGrp="1"/>
          </p:cNvSpPr>
          <p:nvPr>
            <p:ph type="sldNum" sz="quarter" idx="10"/>
          </p:nvPr>
        </p:nvSpPr>
        <p:spPr/>
        <p:txBody>
          <a:bodyPr/>
          <a:lstStyle/>
          <a:p>
            <a:fld id="{946CC345-6873-4E39-9675-E0CEAC88C884}" type="slidenum">
              <a:rPr lang="it-IT" smtClean="0"/>
              <a:pPr/>
              <a:t>42</a:t>
            </a:fld>
            <a:endParaRPr lang="it-IT"/>
          </a:p>
        </p:txBody>
      </p:sp>
    </p:spTree>
    <p:extLst>
      <p:ext uri="{BB962C8B-B14F-4D97-AF65-F5344CB8AC3E}">
        <p14:creationId xmlns:p14="http://schemas.microsoft.com/office/powerpoint/2010/main" val="3067950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test di Bartlett è una condizione </a:t>
            </a:r>
            <a:r>
              <a:rPr lang="it-IT" b="1" i="1" dirty="0"/>
              <a:t>necessaria</a:t>
            </a:r>
            <a:r>
              <a:rPr lang="it-IT" dirty="0"/>
              <a:t>, non sufficiente)</a:t>
            </a:r>
          </a:p>
        </p:txBody>
      </p:sp>
      <p:sp>
        <p:nvSpPr>
          <p:cNvPr id="4" name="Segnaposto numero diapositiva 3"/>
          <p:cNvSpPr>
            <a:spLocks noGrp="1"/>
          </p:cNvSpPr>
          <p:nvPr>
            <p:ph type="sldNum" sz="quarter" idx="10"/>
          </p:nvPr>
        </p:nvSpPr>
        <p:spPr/>
        <p:txBody>
          <a:bodyPr/>
          <a:lstStyle/>
          <a:p>
            <a:fld id="{946CC345-6873-4E39-9675-E0CEAC88C884}" type="slidenum">
              <a:rPr lang="it-IT" smtClean="0"/>
              <a:pPr/>
              <a:t>43</a:t>
            </a:fld>
            <a:endParaRPr lang="it-IT"/>
          </a:p>
        </p:txBody>
      </p:sp>
    </p:spTree>
    <p:extLst>
      <p:ext uri="{BB962C8B-B14F-4D97-AF65-F5344CB8AC3E}">
        <p14:creationId xmlns:p14="http://schemas.microsoft.com/office/powerpoint/2010/main" val="5933613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46CC345-6873-4E39-9675-E0CEAC88C884}" type="slidenum">
              <a:rPr lang="it-IT" smtClean="0"/>
              <a:pPr/>
              <a:t>44</a:t>
            </a:fld>
            <a:endParaRPr lang="it-IT"/>
          </a:p>
        </p:txBody>
      </p:sp>
    </p:spTree>
    <p:extLst>
      <p:ext uri="{BB962C8B-B14F-4D97-AF65-F5344CB8AC3E}">
        <p14:creationId xmlns:p14="http://schemas.microsoft.com/office/powerpoint/2010/main" val="24419630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4850" algn="l"/>
                <a:tab pos="263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4850" algn="l"/>
                <a:tab pos="263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4850" algn="l"/>
                <a:tab pos="263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4850" algn="l"/>
                <a:tab pos="263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4850" algn="l"/>
                <a:tab pos="263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4850" algn="l"/>
                <a:tab pos="263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4850" algn="l"/>
                <a:tab pos="263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4850" algn="l"/>
                <a:tab pos="263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4850" algn="l"/>
                <a:tab pos="263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7225" algn="l"/>
                <a:tab pos="1316038" algn="l"/>
                <a:tab pos="1974850" algn="l"/>
                <a:tab pos="2633663" algn="l"/>
              </a:tabLst>
              <a:defRPr/>
            </a:pPr>
            <a:fld id="{6131018A-A190-483B-B968-D80C4A1AF077}" type="slidenum">
              <a:rPr kumimoji="0" lang="en-US" altLang="it-IT"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7225" algn="l"/>
                  <a:tab pos="1316038" algn="l"/>
                  <a:tab pos="1974850" algn="l"/>
                  <a:tab pos="2633663" algn="l"/>
                </a:tabLst>
                <a:defRPr/>
              </a:pPr>
              <a:t>46</a:t>
            </a:fld>
            <a:endParaRPr kumimoji="0" lang="en-US" altLang="it-IT"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endParaRPr>
          </a:p>
        </p:txBody>
      </p:sp>
      <p:sp>
        <p:nvSpPr>
          <p:cNvPr id="5123" name="Rectangle 1"/>
          <p:cNvSpPr>
            <a:spLocks noGrp="1" noRot="1" noChangeAspect="1" noChangeArrowheads="1" noTextEdit="1"/>
          </p:cNvSpPr>
          <p:nvPr>
            <p:ph type="sldImg"/>
          </p:nvPr>
        </p:nvSpPr>
        <p:spPr>
          <a:xfrm>
            <a:off x="900113" y="749300"/>
            <a:ext cx="4933950" cy="37004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p:cNvSpPr>
            <a:spLocks noGrp="1" noChangeArrowheads="1"/>
          </p:cNvSpPr>
          <p:nvPr>
            <p:ph type="body" idx="1"/>
          </p:nvPr>
        </p:nvSpPr>
        <p:spPr>
          <a:xfrm>
            <a:off x="673100" y="4686300"/>
            <a:ext cx="5389563" cy="44402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extLst>
      <p:ext uri="{BB962C8B-B14F-4D97-AF65-F5344CB8AC3E}">
        <p14:creationId xmlns:p14="http://schemas.microsoft.com/office/powerpoint/2010/main" val="16074031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p:sp>
      <p:sp>
        <p:nvSpPr>
          <p:cNvPr id="14339" name="Segnaposto note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it-IT" altLang="it-IT" smtClean="0"/>
          </a:p>
          <a:p>
            <a:endParaRPr lang="it-IT" altLang="it-IT" smtClean="0"/>
          </a:p>
          <a:p>
            <a:endParaRPr lang="it-IT" altLang="it-IT" smtClean="0"/>
          </a:p>
          <a:p>
            <a:endParaRPr lang="it-IT" altLang="it-IT" smtClean="0"/>
          </a:p>
          <a:p>
            <a:endParaRPr lang="it-IT" altLang="it-IT" smtClean="0"/>
          </a:p>
        </p:txBody>
      </p:sp>
      <p:sp>
        <p:nvSpPr>
          <p:cNvPr id="14340" name="Segnaposto numero diapositiva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1pPr>
            <a:lvl2pPr>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2pPr>
            <a:lvl3pPr>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3pPr>
            <a:lvl4pPr>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4pPr>
            <a:lvl5pPr>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5pPr>
            <a:lvl6pPr marL="2514600" indent="-228600" defTabSz="449263" eaLnBrk="0" fontAlgn="base" hangingPunct="0">
              <a:spcBef>
                <a:spcPct val="0"/>
              </a:spcBef>
              <a:spcAft>
                <a:spcPct val="0"/>
              </a:spcAft>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6pPr>
            <a:lvl7pPr marL="2971800" indent="-228600" defTabSz="449263" eaLnBrk="0" fontAlgn="base" hangingPunct="0">
              <a:spcBef>
                <a:spcPct val="0"/>
              </a:spcBef>
              <a:spcAft>
                <a:spcPct val="0"/>
              </a:spcAft>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7pPr>
            <a:lvl8pPr marL="3429000" indent="-228600" defTabSz="449263" eaLnBrk="0" fontAlgn="base" hangingPunct="0">
              <a:spcBef>
                <a:spcPct val="0"/>
              </a:spcBef>
              <a:spcAft>
                <a:spcPct val="0"/>
              </a:spcAft>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8pPr>
            <a:lvl9pPr marL="3886200" indent="-228600" defTabSz="449263" eaLnBrk="0" fontAlgn="base" hangingPunct="0">
              <a:spcBef>
                <a:spcPct val="0"/>
              </a:spcBef>
              <a:spcAft>
                <a:spcPct val="0"/>
              </a:spcAft>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7225" algn="l"/>
                <a:tab pos="1316038" algn="l"/>
                <a:tab pos="1974850" algn="l"/>
                <a:tab pos="2633663" algn="l"/>
              </a:tabLst>
              <a:defRPr/>
            </a:pPr>
            <a:fld id="{82809711-6009-4AF1-9408-825FAA46FD09}" type="slidenum">
              <a:rPr kumimoji="0" lang="en-US" altLang="it-IT"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7225" algn="l"/>
                  <a:tab pos="1316038" algn="l"/>
                  <a:tab pos="1974850" algn="l"/>
                  <a:tab pos="2633663" algn="l"/>
                </a:tabLst>
                <a:defRPr/>
              </a:pPr>
              <a:t>54</a:t>
            </a:fld>
            <a:endParaRPr kumimoji="0" lang="en-US" altLang="it-IT"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endParaRPr>
          </a:p>
        </p:txBody>
      </p:sp>
    </p:spTree>
    <p:extLst>
      <p:ext uri="{BB962C8B-B14F-4D97-AF65-F5344CB8AC3E}">
        <p14:creationId xmlns:p14="http://schemas.microsoft.com/office/powerpoint/2010/main" val="39988111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p:sp>
      <p:sp>
        <p:nvSpPr>
          <p:cNvPr id="19459" name="Segnaposto note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it-IT" altLang="it-IT" smtClean="0"/>
          </a:p>
        </p:txBody>
      </p:sp>
      <p:sp>
        <p:nvSpPr>
          <p:cNvPr id="19460" name="Segnaposto numero diapositiva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1pPr>
            <a:lvl2pPr>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2pPr>
            <a:lvl3pPr>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3pPr>
            <a:lvl4pPr>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4pPr>
            <a:lvl5pPr>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5pPr>
            <a:lvl6pPr marL="2514600" indent="-228600" defTabSz="449263" eaLnBrk="0" fontAlgn="base" hangingPunct="0">
              <a:spcBef>
                <a:spcPct val="0"/>
              </a:spcBef>
              <a:spcAft>
                <a:spcPct val="0"/>
              </a:spcAft>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6pPr>
            <a:lvl7pPr marL="2971800" indent="-228600" defTabSz="449263" eaLnBrk="0" fontAlgn="base" hangingPunct="0">
              <a:spcBef>
                <a:spcPct val="0"/>
              </a:spcBef>
              <a:spcAft>
                <a:spcPct val="0"/>
              </a:spcAft>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7pPr>
            <a:lvl8pPr marL="3429000" indent="-228600" defTabSz="449263" eaLnBrk="0" fontAlgn="base" hangingPunct="0">
              <a:spcBef>
                <a:spcPct val="0"/>
              </a:spcBef>
              <a:spcAft>
                <a:spcPct val="0"/>
              </a:spcAft>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8pPr>
            <a:lvl9pPr marL="3886200" indent="-228600" defTabSz="449263" eaLnBrk="0" fontAlgn="base" hangingPunct="0">
              <a:spcBef>
                <a:spcPct val="0"/>
              </a:spcBef>
              <a:spcAft>
                <a:spcPct val="0"/>
              </a:spcAft>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7225" algn="l"/>
                <a:tab pos="1316038" algn="l"/>
                <a:tab pos="1974850" algn="l"/>
                <a:tab pos="2633663" algn="l"/>
              </a:tabLst>
              <a:defRPr/>
            </a:pPr>
            <a:fld id="{6B837CF5-8140-42E2-9FC1-B9D6B4FCB6AE}" type="slidenum">
              <a:rPr kumimoji="0" lang="en-US" altLang="it-IT"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7225" algn="l"/>
                  <a:tab pos="1316038" algn="l"/>
                  <a:tab pos="1974850" algn="l"/>
                  <a:tab pos="2633663" algn="l"/>
                </a:tabLst>
                <a:defRPr/>
              </a:pPr>
              <a:t>58</a:t>
            </a:fld>
            <a:endParaRPr kumimoji="0" lang="en-US" altLang="it-IT"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endParaRPr>
          </a:p>
        </p:txBody>
      </p:sp>
    </p:spTree>
    <p:extLst>
      <p:ext uri="{BB962C8B-B14F-4D97-AF65-F5344CB8AC3E}">
        <p14:creationId xmlns:p14="http://schemas.microsoft.com/office/powerpoint/2010/main" val="1374934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p:sp>
      <p:sp>
        <p:nvSpPr>
          <p:cNvPr id="21507" name="Segnaposto note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it-IT" altLang="it-IT" smtClean="0"/>
          </a:p>
        </p:txBody>
      </p:sp>
      <p:sp>
        <p:nvSpPr>
          <p:cNvPr id="4" name="Segnaposto numero diapositiva 3"/>
          <p:cNvSpPr>
            <a:spLocks noGrp="1"/>
          </p:cNvSpPr>
          <p:nvPr>
            <p:ph type="sldNum" sz="quarter"/>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8459" algn="l"/>
                <a:tab pos="1316919" algn="l"/>
                <a:tab pos="1975378" algn="l"/>
                <a:tab pos="2633838" algn="l"/>
              </a:tabLst>
              <a:defRPr/>
            </a:pPr>
            <a:fld id="{9FB1F83B-EC59-46C5-9F27-39BC9C0D495E}" type="slidenum">
              <a:rPr kumimoji="0" lang="en-US" altLang="it-IT"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8459" algn="l"/>
                  <a:tab pos="1316919" algn="l"/>
                  <a:tab pos="1975378" algn="l"/>
                  <a:tab pos="2633838" algn="l"/>
                </a:tabLst>
                <a:defRPr/>
              </a:pPr>
              <a:t>59</a:t>
            </a:fld>
            <a:endParaRPr kumimoji="0" lang="en-US" altLang="it-IT"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656108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p:sp>
      <p:sp>
        <p:nvSpPr>
          <p:cNvPr id="26627" name="Segnaposto note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it-IT" altLang="it-IT" smtClean="0"/>
          </a:p>
        </p:txBody>
      </p:sp>
      <p:sp>
        <p:nvSpPr>
          <p:cNvPr id="26628" name="Segnaposto numero diapositiva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1pPr>
            <a:lvl2pPr>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2pPr>
            <a:lvl3pPr>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3pPr>
            <a:lvl4pPr>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4pPr>
            <a:lvl5pPr>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5pPr>
            <a:lvl6pPr marL="2514600" indent="-228600" defTabSz="449263" eaLnBrk="0" fontAlgn="base" hangingPunct="0">
              <a:spcBef>
                <a:spcPct val="0"/>
              </a:spcBef>
              <a:spcAft>
                <a:spcPct val="0"/>
              </a:spcAft>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6pPr>
            <a:lvl7pPr marL="2971800" indent="-228600" defTabSz="449263" eaLnBrk="0" fontAlgn="base" hangingPunct="0">
              <a:spcBef>
                <a:spcPct val="0"/>
              </a:spcBef>
              <a:spcAft>
                <a:spcPct val="0"/>
              </a:spcAft>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7pPr>
            <a:lvl8pPr marL="3429000" indent="-228600" defTabSz="449263" eaLnBrk="0" fontAlgn="base" hangingPunct="0">
              <a:spcBef>
                <a:spcPct val="0"/>
              </a:spcBef>
              <a:spcAft>
                <a:spcPct val="0"/>
              </a:spcAft>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8pPr>
            <a:lvl9pPr marL="3886200" indent="-228600" defTabSz="449263" eaLnBrk="0" fontAlgn="base" hangingPunct="0">
              <a:spcBef>
                <a:spcPct val="0"/>
              </a:spcBef>
              <a:spcAft>
                <a:spcPct val="0"/>
              </a:spcAft>
              <a:tabLst>
                <a:tab pos="657225" algn="l"/>
                <a:tab pos="1316038" algn="l"/>
                <a:tab pos="1974850" algn="l"/>
                <a:tab pos="2633663" algn="l"/>
              </a:tabLst>
              <a:defRPr>
                <a:solidFill>
                  <a:schemeClr val="tx1"/>
                </a:solidFill>
                <a:latin typeface="Arial" panose="020B0604020202020204" pitchFamily="34" charset="0"/>
                <a:ea typeface="Arial Unicode MS" pitchFamily="34"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7225" algn="l"/>
                <a:tab pos="1316038" algn="l"/>
                <a:tab pos="1974850" algn="l"/>
                <a:tab pos="2633663" algn="l"/>
              </a:tabLst>
              <a:defRPr/>
            </a:pPr>
            <a:fld id="{C553B8F6-8A4C-4109-A1B8-507DC8687E21}" type="slidenum">
              <a:rPr kumimoji="0" lang="en-US" altLang="it-IT"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7225" algn="l"/>
                  <a:tab pos="1316038" algn="l"/>
                  <a:tab pos="1974850" algn="l"/>
                  <a:tab pos="2633663" algn="l"/>
                </a:tabLst>
                <a:defRPr/>
              </a:pPr>
              <a:t>63</a:t>
            </a:fld>
            <a:endParaRPr kumimoji="0" lang="en-US" altLang="it-IT"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endParaRPr>
          </a:p>
        </p:txBody>
      </p:sp>
    </p:spTree>
    <p:extLst>
      <p:ext uri="{BB962C8B-B14F-4D97-AF65-F5344CB8AC3E}">
        <p14:creationId xmlns:p14="http://schemas.microsoft.com/office/powerpoint/2010/main" val="21726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5</a:t>
            </a:fld>
            <a:endParaRPr lang="it-IT"/>
          </a:p>
        </p:txBody>
      </p:sp>
    </p:spTree>
    <p:extLst>
      <p:ext uri="{BB962C8B-B14F-4D97-AF65-F5344CB8AC3E}">
        <p14:creationId xmlns:p14="http://schemas.microsoft.com/office/powerpoint/2010/main" val="266752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6</a:t>
            </a:fld>
            <a:endParaRPr lang="it-IT"/>
          </a:p>
        </p:txBody>
      </p:sp>
    </p:spTree>
    <p:extLst>
      <p:ext uri="{BB962C8B-B14F-4D97-AF65-F5344CB8AC3E}">
        <p14:creationId xmlns:p14="http://schemas.microsoft.com/office/powerpoint/2010/main" val="1692128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7</a:t>
            </a:fld>
            <a:endParaRPr lang="it-IT"/>
          </a:p>
        </p:txBody>
      </p:sp>
    </p:spTree>
    <p:extLst>
      <p:ext uri="{BB962C8B-B14F-4D97-AF65-F5344CB8AC3E}">
        <p14:creationId xmlns:p14="http://schemas.microsoft.com/office/powerpoint/2010/main" val="263647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46CC345-6873-4E39-9675-E0CEAC88C884}" type="slidenum">
              <a:rPr lang="it-IT" smtClean="0"/>
              <a:pPr/>
              <a:t>8</a:t>
            </a:fld>
            <a:endParaRPr lang="it-IT"/>
          </a:p>
        </p:txBody>
      </p:sp>
    </p:spTree>
    <p:extLst>
      <p:ext uri="{BB962C8B-B14F-4D97-AF65-F5344CB8AC3E}">
        <p14:creationId xmlns:p14="http://schemas.microsoft.com/office/powerpoint/2010/main" val="263647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mc:Choice>
        <mc:Fallback xmlns="">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Attenzione</a:t>
                </a:r>
                <a:r>
                  <a:rPr lang="it-IT" dirty="0"/>
                  <a:t>: </a:t>
                </a:r>
                <a:r>
                  <a:rPr lang="it-IT" b="1" i="1" dirty="0"/>
                  <a:t>y</a:t>
                </a:r>
                <a:r>
                  <a:rPr lang="it-IT" b="1" i="1" baseline="-25000" dirty="0"/>
                  <a:t>1</a:t>
                </a:r>
                <a:r>
                  <a:rPr lang="it-IT" dirty="0"/>
                  <a:t>, </a:t>
                </a:r>
                <a:r>
                  <a:rPr lang="it-IT" b="1" i="1" dirty="0"/>
                  <a:t>x</a:t>
                </a:r>
                <a:r>
                  <a:rPr lang="it-IT" b="1" i="1" baseline="-25000" dirty="0"/>
                  <a:t>1</a:t>
                </a:r>
                <a:r>
                  <a:rPr lang="it-IT" dirty="0"/>
                  <a:t>, ... </a:t>
                </a:r>
                <a:r>
                  <a:rPr lang="it-IT" b="1" i="1" dirty="0" err="1"/>
                  <a:t>x</a:t>
                </a:r>
                <a:r>
                  <a:rPr lang="it-IT" b="1" i="1" baseline="-25000" dirty="0" err="1"/>
                  <a:t>p</a:t>
                </a:r>
                <a:r>
                  <a:rPr lang="it-IT" dirty="0"/>
                  <a:t> sono </a:t>
                </a:r>
                <a:r>
                  <a:rPr lang="it-IT" dirty="0" smtClean="0"/>
                  <a:t>vettori, es. </a:t>
                </a:r>
                <a:r>
                  <a:rPr lang="it-IT" b="1" i="0">
                    <a:latin typeface="Cambria Math"/>
                  </a:rPr>
                  <a:t>𝒙_𝒊^′=[</a:t>
                </a:r>
                <a:r>
                  <a:rPr lang="it-IT" i="0">
                    <a:latin typeface="Cambria Math"/>
                  </a:rPr>
                  <a:t>𝑥_1𝑖, …, 𝑥_𝑛𝑖</a:t>
                </a:r>
                <a:r>
                  <a:rPr lang="it-IT" b="1" i="0">
                    <a:latin typeface="Cambria Math"/>
                  </a:rPr>
                  <a:t> ]</a:t>
                </a:r>
                <a:endParaRPr lang="it-IT" dirty="0"/>
              </a:p>
            </p:txBody>
          </p:sp>
        </mc:Fallback>
      </mc:AlternateContent>
      <p:sp>
        <p:nvSpPr>
          <p:cNvPr id="4" name="Segnaposto numero diapositiva 3"/>
          <p:cNvSpPr>
            <a:spLocks noGrp="1"/>
          </p:cNvSpPr>
          <p:nvPr>
            <p:ph type="sldNum" sz="quarter" idx="10"/>
          </p:nvPr>
        </p:nvSpPr>
        <p:spPr/>
        <p:txBody>
          <a:bodyPr/>
          <a:lstStyle/>
          <a:p>
            <a:fld id="{946CC345-6873-4E39-9675-E0CEAC88C884}" type="slidenum">
              <a:rPr lang="it-IT" smtClean="0"/>
              <a:pPr/>
              <a:t>9</a:t>
            </a:fld>
            <a:endParaRPr lang="it-IT"/>
          </a:p>
        </p:txBody>
      </p:sp>
    </p:spTree>
    <p:extLst>
      <p:ext uri="{BB962C8B-B14F-4D97-AF65-F5344CB8AC3E}">
        <p14:creationId xmlns:p14="http://schemas.microsoft.com/office/powerpoint/2010/main" val="263647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8460432" cy="908720"/>
          </a:xfrm>
        </p:spPr>
        <p:txBody>
          <a:bodyPr>
            <a:noAutofit/>
          </a:bodyPr>
          <a:lstStyle>
            <a:lvl1pPr>
              <a:defRPr i="1"/>
            </a:lvl1pPr>
          </a:lstStyle>
          <a:p>
            <a:r>
              <a:rPr lang="it-IT" dirty="0"/>
              <a:t>Fare clic per modificare lo stile del titolo</a:t>
            </a:r>
          </a:p>
        </p:txBody>
      </p:sp>
      <p:sp>
        <p:nvSpPr>
          <p:cNvPr id="3" name="Segnaposto contenuto 2"/>
          <p:cNvSpPr>
            <a:spLocks noGrp="1"/>
          </p:cNvSpPr>
          <p:nvPr>
            <p:ph idx="1"/>
          </p:nvPr>
        </p:nvSpPr>
        <p:spPr>
          <a:xfrm>
            <a:off x="683568" y="908720"/>
            <a:ext cx="8460432" cy="5949280"/>
          </a:xfrm>
        </p:spPr>
        <p:txBody>
          <a:bodyPr/>
          <a:lstStyle>
            <a:lvl1pPr marL="358775" indent="-358775">
              <a:defRPr/>
            </a:lvl1pPr>
            <a:lvl2pPr marL="715963" indent="-357188">
              <a:defRPr/>
            </a:lvl2pPr>
            <a:lvl3pPr marL="1077913" indent="-358775">
              <a:defRPr/>
            </a:lvl3pPr>
            <a:lvl4pPr marL="1433513" indent="-355600">
              <a:defRPr/>
            </a:lvl4pPr>
            <a:lvl5pPr marL="1792288" indent="-35560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err="1"/>
              <a:t>uarto</a:t>
            </a:r>
            <a:r>
              <a:rPr lang="it-IT" dirty="0"/>
              <a:t> livello</a:t>
            </a:r>
          </a:p>
          <a:p>
            <a:pPr lvl="4"/>
            <a:r>
              <a:rPr lang="it-IT" dirty="0"/>
              <a:t>Quinto livello</a:t>
            </a:r>
          </a:p>
        </p:txBody>
      </p:sp>
      <p:sp>
        <p:nvSpPr>
          <p:cNvPr id="4" name="Segnaposto data 3"/>
          <p:cNvSpPr>
            <a:spLocks noGrp="1"/>
          </p:cNvSpPr>
          <p:nvPr>
            <p:ph type="dt" sz="half" idx="10"/>
          </p:nvPr>
        </p:nvSpPr>
        <p:spPr/>
        <p:txBody>
          <a:bodyPr/>
          <a:lstStyle/>
          <a:p>
            <a:fld id="{BCD62F5D-551C-4F81-8A59-805F1C019C06}" type="datetime1">
              <a:rPr lang="it-IT" smtClean="0"/>
              <a:pPr/>
              <a:t>13/01/2024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lgn="ctr">
              <a:defRPr>
                <a:solidFill>
                  <a:schemeClr val="bg1"/>
                </a:solidFill>
              </a:defRPr>
            </a:lvl1pPr>
          </a:lstStyle>
          <a:p>
            <a:fld id="{B007B441-5312-499D-93C3-6E37886527FA}"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280" y="456528"/>
            <a:ext cx="2949120" cy="1601448"/>
          </a:xfrm>
        </p:spPr>
        <p:txBody>
          <a:bodyPr anchor="b"/>
          <a:lstStyle>
            <a:lvl1pPr>
              <a:defRPr sz="2903"/>
            </a:lvl1pPr>
          </a:lstStyle>
          <a:p>
            <a:r>
              <a:rPr lang="it-IT"/>
              <a:t>Fare clic per modificare lo stile del titolo</a:t>
            </a:r>
          </a:p>
        </p:txBody>
      </p:sp>
      <p:sp>
        <p:nvSpPr>
          <p:cNvPr id="3" name="Segnaposto immagine 2"/>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it-IT" noProof="0"/>
          </a:p>
        </p:txBody>
      </p:sp>
      <p:sp>
        <p:nvSpPr>
          <p:cNvPr id="4" name="Segnaposto testo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marL="0" marR="0" lvl="0" indent="0" algn="l"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6" name="Rectangle 4"/>
          <p:cNvSpPr>
            <a:spLocks noGrp="1" noChangeArrowheads="1"/>
          </p:cNvSpPr>
          <p:nvPr>
            <p:ph type="ftr" idx="11"/>
          </p:nvPr>
        </p:nvSpPr>
        <p:spPr>
          <a:ln/>
        </p:spPr>
        <p:txBody>
          <a:bodyPr/>
          <a:lstStyle>
            <a:lvl1pPr>
              <a:defRPr/>
            </a:lvl1pPr>
          </a:lstStyle>
          <a:p>
            <a:pPr marL="0" marR="0" lvl="0" indent="0" algn="ct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 pos="262659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7" name="Rectangle 5"/>
          <p:cNvSpPr>
            <a:spLocks noGrp="1" noChangeArrowheads="1"/>
          </p:cNvSpPr>
          <p:nvPr>
            <p:ph type="sldNum" idx="12"/>
          </p:nvPr>
        </p:nvSpPr>
        <p:spPr>
          <a:ln/>
        </p:spPr>
        <p:txBody>
          <a:bodyPr/>
          <a:lstStyle>
            <a:lvl1pPr>
              <a:defRPr/>
            </a:lvl1pPr>
          </a:lstStyle>
          <a:p>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fld id="{1512D5DC-A0B2-4581-9E13-71C2F20C9305}" type="slidenum">
              <a:rPr kumimoji="0" lang="en-US" altLang="it-IT" sz="127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Unicode MS" charset="0"/>
              </a:rPr>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t>‹N›</a:t>
            </a:fld>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Tree>
    <p:extLst>
      <p:ext uri="{BB962C8B-B14F-4D97-AF65-F5344CB8AC3E}">
        <p14:creationId xmlns:p14="http://schemas.microsoft.com/office/powerpoint/2010/main" val="303233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marL="0" marR="0" lvl="0" indent="0" algn="l"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5" name="Rectangle 4"/>
          <p:cNvSpPr>
            <a:spLocks noGrp="1" noChangeArrowheads="1"/>
          </p:cNvSpPr>
          <p:nvPr>
            <p:ph type="ftr" idx="11"/>
          </p:nvPr>
        </p:nvSpPr>
        <p:spPr>
          <a:ln/>
        </p:spPr>
        <p:txBody>
          <a:bodyPr/>
          <a:lstStyle>
            <a:lvl1pPr>
              <a:defRPr/>
            </a:lvl1pPr>
          </a:lstStyle>
          <a:p>
            <a:pPr marL="0" marR="0" lvl="0" indent="0" algn="ct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 pos="262659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6" name="Rectangle 5"/>
          <p:cNvSpPr>
            <a:spLocks noGrp="1" noChangeArrowheads="1"/>
          </p:cNvSpPr>
          <p:nvPr>
            <p:ph type="sldNum" idx="12"/>
          </p:nvPr>
        </p:nvSpPr>
        <p:spPr>
          <a:ln/>
        </p:spPr>
        <p:txBody>
          <a:bodyPr/>
          <a:lstStyle>
            <a:lvl1pPr>
              <a:defRPr/>
            </a:lvl1pPr>
          </a:lstStyle>
          <a:p>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fld id="{3698F87F-E764-4CA9-841E-1CFA813FEE31}" type="slidenum">
              <a:rPr kumimoji="0" lang="en-US" altLang="it-IT" sz="127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Unicode MS" charset="0"/>
              </a:rPr>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t>‹N›</a:t>
            </a:fld>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Tree>
    <p:extLst>
      <p:ext uri="{BB962C8B-B14F-4D97-AF65-F5344CB8AC3E}">
        <p14:creationId xmlns:p14="http://schemas.microsoft.com/office/powerpoint/2010/main" val="2855550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6880" y="273629"/>
            <a:ext cx="2056320" cy="585565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6481" y="273629"/>
            <a:ext cx="6032160" cy="585565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marL="0" marR="0" lvl="0" indent="0" algn="l"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5" name="Rectangle 4"/>
          <p:cNvSpPr>
            <a:spLocks noGrp="1" noChangeArrowheads="1"/>
          </p:cNvSpPr>
          <p:nvPr>
            <p:ph type="ftr" idx="11"/>
          </p:nvPr>
        </p:nvSpPr>
        <p:spPr>
          <a:ln/>
        </p:spPr>
        <p:txBody>
          <a:bodyPr/>
          <a:lstStyle>
            <a:lvl1pPr>
              <a:defRPr/>
            </a:lvl1pPr>
          </a:lstStyle>
          <a:p>
            <a:pPr marL="0" marR="0" lvl="0" indent="0" algn="ct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 pos="262659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6" name="Rectangle 5"/>
          <p:cNvSpPr>
            <a:spLocks noGrp="1" noChangeArrowheads="1"/>
          </p:cNvSpPr>
          <p:nvPr>
            <p:ph type="sldNum" idx="12"/>
          </p:nvPr>
        </p:nvSpPr>
        <p:spPr>
          <a:ln/>
        </p:spPr>
        <p:txBody>
          <a:bodyPr/>
          <a:lstStyle>
            <a:lvl1pPr>
              <a:defRPr/>
            </a:lvl1pPr>
          </a:lstStyle>
          <a:p>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fld id="{0F1D903C-55BE-474B-8B91-058946E6C051}" type="slidenum">
              <a:rPr kumimoji="0" lang="en-US" altLang="it-IT" sz="127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Unicode MS" charset="0"/>
              </a:rPr>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t>‹N›</a:t>
            </a:fld>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Tree>
    <p:extLst>
      <p:ext uri="{BB962C8B-B14F-4D97-AF65-F5344CB8AC3E}">
        <p14:creationId xmlns:p14="http://schemas.microsoft.com/office/powerpoint/2010/main" val="2374010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6481" y="273629"/>
            <a:ext cx="8226720" cy="1143480"/>
          </a:xfrm>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marL="0" marR="0" lvl="0" indent="0" algn="l"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4" name="Rectangle 4"/>
          <p:cNvSpPr>
            <a:spLocks noGrp="1" noChangeArrowheads="1"/>
          </p:cNvSpPr>
          <p:nvPr>
            <p:ph type="ftr" idx="11"/>
          </p:nvPr>
        </p:nvSpPr>
        <p:spPr>
          <a:ln/>
        </p:spPr>
        <p:txBody>
          <a:bodyPr/>
          <a:lstStyle>
            <a:lvl1pPr>
              <a:defRPr/>
            </a:lvl1pPr>
          </a:lstStyle>
          <a:p>
            <a:pPr marL="0" marR="0" lvl="0" indent="0" algn="ct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 pos="262659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5" name="Rectangle 5"/>
          <p:cNvSpPr>
            <a:spLocks noGrp="1" noChangeArrowheads="1"/>
          </p:cNvSpPr>
          <p:nvPr>
            <p:ph type="sldNum" idx="12"/>
          </p:nvPr>
        </p:nvSpPr>
        <p:spPr>
          <a:ln/>
        </p:spPr>
        <p:txBody>
          <a:bodyPr/>
          <a:lstStyle>
            <a:lvl1pPr>
              <a:defRPr/>
            </a:lvl1pPr>
          </a:lstStyle>
          <a:p>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fld id="{70AC069B-693A-475F-B4CA-62898C5E9AB4}" type="slidenum">
              <a:rPr kumimoji="0" lang="en-US" altLang="it-IT" sz="127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Unicode MS" charset="0"/>
              </a:rPr>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t>‹N›</a:t>
            </a:fld>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Tree>
    <p:extLst>
      <p:ext uri="{BB962C8B-B14F-4D97-AF65-F5344CB8AC3E}">
        <p14:creationId xmlns:p14="http://schemas.microsoft.com/office/powerpoint/2010/main" val="260874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360" y="1121879"/>
            <a:ext cx="6857280" cy="2387771"/>
          </a:xfrm>
        </p:spPr>
        <p:txBody>
          <a:bodyPr anchor="b"/>
          <a:lstStyle>
            <a:lvl1pPr algn="ctr">
              <a:defRPr sz="5443"/>
            </a:lvl1pPr>
          </a:lstStyle>
          <a:p>
            <a:r>
              <a:rPr lang="it-IT"/>
              <a:t>Fare clic per modificare lo stile del titolo</a:t>
            </a:r>
          </a:p>
        </p:txBody>
      </p:sp>
      <p:sp>
        <p:nvSpPr>
          <p:cNvPr id="3" name="Sottotitolo 2"/>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it-IT"/>
              <a:t>Fare clic per modificare lo stile del sottotitolo dello schema</a:t>
            </a:r>
          </a:p>
        </p:txBody>
      </p:sp>
      <p:sp>
        <p:nvSpPr>
          <p:cNvPr id="4" name="Rectangle 3"/>
          <p:cNvSpPr>
            <a:spLocks noGrp="1" noChangeArrowheads="1"/>
          </p:cNvSpPr>
          <p:nvPr>
            <p:ph type="dt" idx="10"/>
          </p:nvPr>
        </p:nvSpPr>
        <p:spPr>
          <a:ln/>
        </p:spPr>
        <p:txBody>
          <a:bodyPr/>
          <a:lstStyle>
            <a:lvl1pPr>
              <a:defRPr/>
            </a:lvl1pPr>
          </a:lstStyle>
          <a:p>
            <a:pPr marL="0" marR="0" lvl="0" indent="0" algn="l"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5" name="Rectangle 4"/>
          <p:cNvSpPr>
            <a:spLocks noGrp="1" noChangeArrowheads="1"/>
          </p:cNvSpPr>
          <p:nvPr>
            <p:ph type="ftr" idx="11"/>
          </p:nvPr>
        </p:nvSpPr>
        <p:spPr>
          <a:ln/>
        </p:spPr>
        <p:txBody>
          <a:bodyPr/>
          <a:lstStyle>
            <a:lvl1pPr>
              <a:defRPr/>
            </a:lvl1pPr>
          </a:lstStyle>
          <a:p>
            <a:pPr marL="0" marR="0" lvl="0" indent="0" algn="ct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 pos="262659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6" name="Rectangle 5"/>
          <p:cNvSpPr>
            <a:spLocks noGrp="1" noChangeArrowheads="1"/>
          </p:cNvSpPr>
          <p:nvPr>
            <p:ph type="sldNum" idx="12"/>
          </p:nvPr>
        </p:nvSpPr>
        <p:spPr>
          <a:ln/>
        </p:spPr>
        <p:txBody>
          <a:bodyPr/>
          <a:lstStyle>
            <a:lvl1pPr>
              <a:defRPr/>
            </a:lvl1pPr>
          </a:lstStyle>
          <a:p>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fld id="{AAD75BDE-36A7-45B0-AF3C-A4CB0B18E500}" type="slidenum">
              <a:rPr kumimoji="0" lang="en-US" altLang="it-IT" sz="127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Unicode MS" charset="0"/>
              </a:rPr>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t>‹N›</a:t>
            </a:fld>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Tree>
    <p:extLst>
      <p:ext uri="{BB962C8B-B14F-4D97-AF65-F5344CB8AC3E}">
        <p14:creationId xmlns:p14="http://schemas.microsoft.com/office/powerpoint/2010/main" val="209794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marL="0" marR="0" lvl="0" indent="0" algn="l"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5" name="Rectangle 4"/>
          <p:cNvSpPr>
            <a:spLocks noGrp="1" noChangeArrowheads="1"/>
          </p:cNvSpPr>
          <p:nvPr>
            <p:ph type="ftr" idx="11"/>
          </p:nvPr>
        </p:nvSpPr>
        <p:spPr>
          <a:ln/>
        </p:spPr>
        <p:txBody>
          <a:bodyPr/>
          <a:lstStyle>
            <a:lvl1pPr>
              <a:defRPr/>
            </a:lvl1pPr>
          </a:lstStyle>
          <a:p>
            <a:pPr marL="0" marR="0" lvl="0" indent="0" algn="ct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 pos="262659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6" name="Rectangle 5"/>
          <p:cNvSpPr>
            <a:spLocks noGrp="1" noChangeArrowheads="1"/>
          </p:cNvSpPr>
          <p:nvPr>
            <p:ph type="sldNum" idx="12"/>
          </p:nvPr>
        </p:nvSpPr>
        <p:spPr>
          <a:ln/>
        </p:spPr>
        <p:txBody>
          <a:bodyPr/>
          <a:lstStyle>
            <a:lvl1pPr>
              <a:defRPr/>
            </a:lvl1pPr>
          </a:lstStyle>
          <a:p>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fld id="{766CD1B7-5964-40B1-8AF4-5412D7722BC8}" type="slidenum">
              <a:rPr kumimoji="0" lang="en-US" altLang="it-IT" sz="127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Unicode MS" charset="0"/>
              </a:rPr>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t>‹N›</a:t>
            </a:fld>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Tree>
    <p:extLst>
      <p:ext uri="{BB962C8B-B14F-4D97-AF65-F5344CB8AC3E}">
        <p14:creationId xmlns:p14="http://schemas.microsoft.com/office/powerpoint/2010/main" val="262637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521" y="1709460"/>
            <a:ext cx="7886880" cy="2852939"/>
          </a:xfrm>
        </p:spPr>
        <p:txBody>
          <a:bodyPr anchor="b"/>
          <a:lstStyle>
            <a:lvl1pPr>
              <a:defRPr sz="5443"/>
            </a:lvl1pPr>
          </a:lstStyle>
          <a:p>
            <a:r>
              <a:rPr lang="it-IT"/>
              <a:t>Fare clic per modificare lo stile del titolo</a:t>
            </a:r>
          </a:p>
        </p:txBody>
      </p:sp>
      <p:sp>
        <p:nvSpPr>
          <p:cNvPr id="3" name="Segnaposto testo 2"/>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it-IT"/>
              <a:t>Modifica gli stili del testo dello schema</a:t>
            </a:r>
          </a:p>
        </p:txBody>
      </p:sp>
      <p:sp>
        <p:nvSpPr>
          <p:cNvPr id="4" name="Rectangle 3"/>
          <p:cNvSpPr>
            <a:spLocks noGrp="1" noChangeArrowheads="1"/>
          </p:cNvSpPr>
          <p:nvPr>
            <p:ph type="dt" idx="10"/>
          </p:nvPr>
        </p:nvSpPr>
        <p:spPr>
          <a:ln/>
        </p:spPr>
        <p:txBody>
          <a:bodyPr/>
          <a:lstStyle>
            <a:lvl1pPr>
              <a:defRPr/>
            </a:lvl1pPr>
          </a:lstStyle>
          <a:p>
            <a:pPr marL="0" marR="0" lvl="0" indent="0" algn="l"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5" name="Rectangle 4"/>
          <p:cNvSpPr>
            <a:spLocks noGrp="1" noChangeArrowheads="1"/>
          </p:cNvSpPr>
          <p:nvPr>
            <p:ph type="ftr" idx="11"/>
          </p:nvPr>
        </p:nvSpPr>
        <p:spPr>
          <a:ln/>
        </p:spPr>
        <p:txBody>
          <a:bodyPr/>
          <a:lstStyle>
            <a:lvl1pPr>
              <a:defRPr/>
            </a:lvl1pPr>
          </a:lstStyle>
          <a:p>
            <a:pPr marL="0" marR="0" lvl="0" indent="0" algn="ct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 pos="262659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6" name="Rectangle 5"/>
          <p:cNvSpPr>
            <a:spLocks noGrp="1" noChangeArrowheads="1"/>
          </p:cNvSpPr>
          <p:nvPr>
            <p:ph type="sldNum" idx="12"/>
          </p:nvPr>
        </p:nvSpPr>
        <p:spPr>
          <a:ln/>
        </p:spPr>
        <p:txBody>
          <a:bodyPr/>
          <a:lstStyle>
            <a:lvl1pPr>
              <a:defRPr/>
            </a:lvl1pPr>
          </a:lstStyle>
          <a:p>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fld id="{A5D02673-1EB7-4E0E-B340-15572FF521AD}" type="slidenum">
              <a:rPr kumimoji="0" lang="en-US" altLang="it-IT" sz="127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Unicode MS" charset="0"/>
              </a:rPr>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t>‹N›</a:t>
            </a:fld>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Tree>
    <p:extLst>
      <p:ext uri="{BB962C8B-B14F-4D97-AF65-F5344CB8AC3E}">
        <p14:creationId xmlns:p14="http://schemas.microsoft.com/office/powerpoint/2010/main" val="10524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6480" y="1604329"/>
            <a:ext cx="4043520" cy="452495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8241" y="1604329"/>
            <a:ext cx="4044960" cy="452495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p:cNvSpPr>
            <a:spLocks noGrp="1" noChangeArrowheads="1"/>
          </p:cNvSpPr>
          <p:nvPr>
            <p:ph type="dt" idx="10"/>
          </p:nvPr>
        </p:nvSpPr>
        <p:spPr>
          <a:ln/>
        </p:spPr>
        <p:txBody>
          <a:bodyPr/>
          <a:lstStyle>
            <a:lvl1pPr>
              <a:defRPr/>
            </a:lvl1pPr>
          </a:lstStyle>
          <a:p>
            <a:pPr marL="0" marR="0" lvl="0" indent="0" algn="l"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6" name="Rectangle 4"/>
          <p:cNvSpPr>
            <a:spLocks noGrp="1" noChangeArrowheads="1"/>
          </p:cNvSpPr>
          <p:nvPr>
            <p:ph type="ftr" idx="11"/>
          </p:nvPr>
        </p:nvSpPr>
        <p:spPr>
          <a:ln/>
        </p:spPr>
        <p:txBody>
          <a:bodyPr/>
          <a:lstStyle>
            <a:lvl1pPr>
              <a:defRPr/>
            </a:lvl1pPr>
          </a:lstStyle>
          <a:p>
            <a:pPr marL="0" marR="0" lvl="0" indent="0" algn="ct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 pos="262659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7" name="Rectangle 5"/>
          <p:cNvSpPr>
            <a:spLocks noGrp="1" noChangeArrowheads="1"/>
          </p:cNvSpPr>
          <p:nvPr>
            <p:ph type="sldNum" idx="12"/>
          </p:nvPr>
        </p:nvSpPr>
        <p:spPr>
          <a:ln/>
        </p:spPr>
        <p:txBody>
          <a:bodyPr/>
          <a:lstStyle>
            <a:lvl1pPr>
              <a:defRPr/>
            </a:lvl1pPr>
          </a:lstStyle>
          <a:p>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fld id="{9B50888D-A397-4029-8D74-73FF2232A0B6}" type="slidenum">
              <a:rPr kumimoji="0" lang="en-US" altLang="it-IT" sz="127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Unicode MS" charset="0"/>
              </a:rPr>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t>‹N›</a:t>
            </a:fld>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Tree>
    <p:extLst>
      <p:ext uri="{BB962C8B-B14F-4D97-AF65-F5344CB8AC3E}">
        <p14:creationId xmlns:p14="http://schemas.microsoft.com/office/powerpoint/2010/main" val="252184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281" y="365798"/>
            <a:ext cx="7886880" cy="1324939"/>
          </a:xfrm>
        </p:spPr>
        <p:txBody>
          <a:bodyPr/>
          <a:lstStyle/>
          <a:p>
            <a:r>
              <a:rPr lang="it-IT"/>
              <a:t>Fare clic per modificare lo stile del titolo</a:t>
            </a:r>
          </a:p>
        </p:txBody>
      </p:sp>
      <p:sp>
        <p:nvSpPr>
          <p:cNvPr id="3" name="Segnaposto testo 2"/>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it-IT"/>
              <a:t>Modifica gli stili del testo dello schema</a:t>
            </a:r>
          </a:p>
        </p:txBody>
      </p:sp>
      <p:sp>
        <p:nvSpPr>
          <p:cNvPr id="4" name="Segnaposto contenuto 3"/>
          <p:cNvSpPr>
            <a:spLocks noGrp="1"/>
          </p:cNvSpPr>
          <p:nvPr>
            <p:ph sz="half" idx="2"/>
          </p:nvPr>
        </p:nvSpPr>
        <p:spPr>
          <a:xfrm>
            <a:off x="629280" y="2504424"/>
            <a:ext cx="3869280" cy="368534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it-IT"/>
              <a:t>Modifica gli stili del testo dello schema</a:t>
            </a:r>
          </a:p>
        </p:txBody>
      </p:sp>
      <p:sp>
        <p:nvSpPr>
          <p:cNvPr id="6" name="Segnaposto contenuto 5"/>
          <p:cNvSpPr>
            <a:spLocks noGrp="1"/>
          </p:cNvSpPr>
          <p:nvPr>
            <p:ph sz="quarter" idx="4"/>
          </p:nvPr>
        </p:nvSpPr>
        <p:spPr>
          <a:xfrm>
            <a:off x="4629600" y="2504424"/>
            <a:ext cx="3886560" cy="368534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p:cNvSpPr>
            <a:spLocks noGrp="1" noChangeArrowheads="1"/>
          </p:cNvSpPr>
          <p:nvPr>
            <p:ph type="dt" idx="10"/>
          </p:nvPr>
        </p:nvSpPr>
        <p:spPr>
          <a:ln/>
        </p:spPr>
        <p:txBody>
          <a:bodyPr/>
          <a:lstStyle>
            <a:lvl1pPr>
              <a:defRPr/>
            </a:lvl1pPr>
          </a:lstStyle>
          <a:p>
            <a:pPr marL="0" marR="0" lvl="0" indent="0" algn="l"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8" name="Rectangle 4"/>
          <p:cNvSpPr>
            <a:spLocks noGrp="1" noChangeArrowheads="1"/>
          </p:cNvSpPr>
          <p:nvPr>
            <p:ph type="ftr" idx="11"/>
          </p:nvPr>
        </p:nvSpPr>
        <p:spPr>
          <a:ln/>
        </p:spPr>
        <p:txBody>
          <a:bodyPr/>
          <a:lstStyle>
            <a:lvl1pPr>
              <a:defRPr/>
            </a:lvl1pPr>
          </a:lstStyle>
          <a:p>
            <a:pPr marL="0" marR="0" lvl="0" indent="0" algn="ct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 pos="262659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9" name="Rectangle 5"/>
          <p:cNvSpPr>
            <a:spLocks noGrp="1" noChangeArrowheads="1"/>
          </p:cNvSpPr>
          <p:nvPr>
            <p:ph type="sldNum" idx="12"/>
          </p:nvPr>
        </p:nvSpPr>
        <p:spPr>
          <a:ln/>
        </p:spPr>
        <p:txBody>
          <a:bodyPr/>
          <a:lstStyle>
            <a:lvl1pPr>
              <a:defRPr/>
            </a:lvl1pPr>
          </a:lstStyle>
          <a:p>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fld id="{2DD3342A-DE7B-4AE0-AD32-7445AB056361}" type="slidenum">
              <a:rPr kumimoji="0" lang="en-US" altLang="it-IT" sz="127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Unicode MS" charset="0"/>
              </a:rPr>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t>‹N›</a:t>
            </a:fld>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Tree>
    <p:extLst>
      <p:ext uri="{BB962C8B-B14F-4D97-AF65-F5344CB8AC3E}">
        <p14:creationId xmlns:p14="http://schemas.microsoft.com/office/powerpoint/2010/main" val="132362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marL="0" marR="0" lvl="0" indent="0" algn="l"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4" name="Rectangle 4"/>
          <p:cNvSpPr>
            <a:spLocks noGrp="1" noChangeArrowheads="1"/>
          </p:cNvSpPr>
          <p:nvPr>
            <p:ph type="ftr" idx="11"/>
          </p:nvPr>
        </p:nvSpPr>
        <p:spPr>
          <a:ln/>
        </p:spPr>
        <p:txBody>
          <a:bodyPr/>
          <a:lstStyle>
            <a:lvl1pPr>
              <a:defRPr/>
            </a:lvl1pPr>
          </a:lstStyle>
          <a:p>
            <a:pPr marL="0" marR="0" lvl="0" indent="0" algn="ct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 pos="262659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5" name="Rectangle 5"/>
          <p:cNvSpPr>
            <a:spLocks noGrp="1" noChangeArrowheads="1"/>
          </p:cNvSpPr>
          <p:nvPr>
            <p:ph type="sldNum" idx="12"/>
          </p:nvPr>
        </p:nvSpPr>
        <p:spPr>
          <a:ln/>
        </p:spPr>
        <p:txBody>
          <a:bodyPr/>
          <a:lstStyle>
            <a:lvl1pPr>
              <a:defRPr/>
            </a:lvl1pPr>
          </a:lstStyle>
          <a:p>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fld id="{742863ED-B41F-4B2E-A32A-0CAC7C47C6F3}" type="slidenum">
              <a:rPr kumimoji="0" lang="en-US" altLang="it-IT" sz="127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Unicode MS" charset="0"/>
              </a:rPr>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t>‹N›</a:t>
            </a:fld>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Tree>
    <p:extLst>
      <p:ext uri="{BB962C8B-B14F-4D97-AF65-F5344CB8AC3E}">
        <p14:creationId xmlns:p14="http://schemas.microsoft.com/office/powerpoint/2010/main" val="313056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marL="0" marR="0" lvl="0" indent="0" algn="l"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3" name="Rectangle 4"/>
          <p:cNvSpPr>
            <a:spLocks noGrp="1" noChangeArrowheads="1"/>
          </p:cNvSpPr>
          <p:nvPr>
            <p:ph type="ftr" idx="11"/>
          </p:nvPr>
        </p:nvSpPr>
        <p:spPr>
          <a:ln/>
        </p:spPr>
        <p:txBody>
          <a:bodyPr/>
          <a:lstStyle>
            <a:lvl1pPr>
              <a:defRPr/>
            </a:lvl1pPr>
          </a:lstStyle>
          <a:p>
            <a:pPr marL="0" marR="0" lvl="0" indent="0" algn="ct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 pos="262659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4" name="Rectangle 5"/>
          <p:cNvSpPr>
            <a:spLocks noGrp="1" noChangeArrowheads="1"/>
          </p:cNvSpPr>
          <p:nvPr>
            <p:ph type="sldNum" idx="12"/>
          </p:nvPr>
        </p:nvSpPr>
        <p:spPr>
          <a:ln/>
        </p:spPr>
        <p:txBody>
          <a:bodyPr/>
          <a:lstStyle>
            <a:lvl1pPr>
              <a:defRPr/>
            </a:lvl1pPr>
          </a:lstStyle>
          <a:p>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fld id="{1CE92481-71A7-4411-ACFF-079B5570BC0F}" type="slidenum">
              <a:rPr kumimoji="0" lang="en-US" altLang="it-IT" sz="127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Unicode MS" charset="0"/>
              </a:rPr>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t>‹N›</a:t>
            </a:fld>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Tree>
    <p:extLst>
      <p:ext uri="{BB962C8B-B14F-4D97-AF65-F5344CB8AC3E}">
        <p14:creationId xmlns:p14="http://schemas.microsoft.com/office/powerpoint/2010/main" val="418772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280" y="456528"/>
            <a:ext cx="2949120" cy="1601448"/>
          </a:xfrm>
        </p:spPr>
        <p:txBody>
          <a:bodyPr anchor="b"/>
          <a:lstStyle>
            <a:lvl1pPr>
              <a:defRPr sz="2903"/>
            </a:lvl1pPr>
          </a:lstStyle>
          <a:p>
            <a:r>
              <a:rPr lang="it-IT"/>
              <a:t>Fare clic per modificare lo stile del titolo</a:t>
            </a:r>
          </a:p>
        </p:txBody>
      </p:sp>
      <p:sp>
        <p:nvSpPr>
          <p:cNvPr id="3" name="Segnaposto contenuto 2"/>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marL="0" marR="0" lvl="0" indent="0" algn="l"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6" name="Rectangle 4"/>
          <p:cNvSpPr>
            <a:spLocks noGrp="1" noChangeArrowheads="1"/>
          </p:cNvSpPr>
          <p:nvPr>
            <p:ph type="ftr" idx="11"/>
          </p:nvPr>
        </p:nvSpPr>
        <p:spPr>
          <a:ln/>
        </p:spPr>
        <p:txBody>
          <a:bodyPr/>
          <a:lstStyle>
            <a:lvl1pPr>
              <a:defRPr/>
            </a:lvl1pPr>
          </a:lstStyle>
          <a:p>
            <a:pPr marL="0" marR="0" lvl="0" indent="0" algn="ct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 pos="262659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7" name="Rectangle 5"/>
          <p:cNvSpPr>
            <a:spLocks noGrp="1" noChangeArrowheads="1"/>
          </p:cNvSpPr>
          <p:nvPr>
            <p:ph type="sldNum" idx="12"/>
          </p:nvPr>
        </p:nvSpPr>
        <p:spPr>
          <a:ln/>
        </p:spPr>
        <p:txBody>
          <a:bodyPr/>
          <a:lstStyle>
            <a:lvl1pPr>
              <a:defRPr/>
            </a:lvl1pPr>
          </a:lstStyle>
          <a:p>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fld id="{B1156E74-23BF-4BC4-AAE0-E514F794BADA}" type="slidenum">
              <a:rPr kumimoji="0" lang="en-US" altLang="it-IT" sz="127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Unicode MS" charset="0"/>
              </a:rPr>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t>‹N›</a:t>
            </a:fld>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Tree>
    <p:extLst>
      <p:ext uri="{BB962C8B-B14F-4D97-AF65-F5344CB8AC3E}">
        <p14:creationId xmlns:p14="http://schemas.microsoft.com/office/powerpoint/2010/main" val="255169984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83568" y="0"/>
            <a:ext cx="8460432" cy="908720"/>
          </a:xfrm>
          <a:prstGeom prst="rect">
            <a:avLst/>
          </a:prstGeom>
          <a:noFill/>
        </p:spPr>
        <p:txBody>
          <a:bodyPr vert="horz" lIns="108000" tIns="72000" rIns="0" bIns="0" rtlCol="0" anchor="t" anchorCtr="0">
            <a:normAutofit/>
          </a:bodyPr>
          <a:lstStyle/>
          <a:p>
            <a:r>
              <a:rPr lang="it-IT" dirty="0"/>
              <a:t>Fare clic per modificare lo stile del titolo</a:t>
            </a:r>
          </a:p>
        </p:txBody>
      </p:sp>
      <p:sp>
        <p:nvSpPr>
          <p:cNvPr id="3" name="Segnaposto testo 2"/>
          <p:cNvSpPr>
            <a:spLocks noGrp="1"/>
          </p:cNvSpPr>
          <p:nvPr>
            <p:ph type="body" idx="1"/>
          </p:nvPr>
        </p:nvSpPr>
        <p:spPr>
          <a:xfrm>
            <a:off x="683568" y="908720"/>
            <a:ext cx="8460432" cy="521744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899592" y="635634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9A180-6235-490E-9C35-E6709FB7611B}" type="datetime1">
              <a:rPr lang="it-IT" smtClean="0"/>
              <a:pPr/>
              <a:t>13/01/2024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0" y="6492875"/>
            <a:ext cx="683568" cy="365125"/>
          </a:xfrm>
          <a:prstGeom prst="rect">
            <a:avLst/>
          </a:prstGeom>
        </p:spPr>
        <p:txBody>
          <a:bodyPr vert="horz" lIns="91440" tIns="45720" rIns="91440" bIns="45720" rtlCol="0" anchor="ctr"/>
          <a:lstStyle>
            <a:lvl1pPr algn="r">
              <a:defRPr sz="1800">
                <a:solidFill>
                  <a:schemeClr val="tx1">
                    <a:tint val="75000"/>
                  </a:schemeClr>
                </a:solidFill>
                <a:latin typeface="+mn-lt"/>
                <a:cs typeface="Times New Roman" pitchFamily="18" charset="0"/>
              </a:defRPr>
            </a:lvl1pPr>
          </a:lstStyle>
          <a:p>
            <a:fld id="{B007B441-5312-499D-93C3-6E37886527FA}" type="slidenum">
              <a:rPr lang="it-IT" smtClean="0"/>
              <a:pPr/>
              <a:t>‹N›</a:t>
            </a:fld>
            <a:endParaRPr lang="it-IT" dirty="0"/>
          </a:p>
        </p:txBody>
      </p:sp>
      <p:sp>
        <p:nvSpPr>
          <p:cNvPr id="7" name="Rettangolo 6"/>
          <p:cNvSpPr/>
          <p:nvPr userDrawn="1"/>
        </p:nvSpPr>
        <p:spPr>
          <a:xfrm>
            <a:off x="0" y="0"/>
            <a:ext cx="683568"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1 7"/>
          <p:cNvCxnSpPr/>
          <p:nvPr userDrawn="1"/>
        </p:nvCxnSpPr>
        <p:spPr>
          <a:xfrm>
            <a:off x="683568" y="764704"/>
            <a:ext cx="84604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40827B18-7147-4E98-9EB7-97620D927BD2}"/>
              </a:ext>
            </a:extLst>
          </p:cNvPr>
          <p:cNvSpPr txBox="1"/>
          <p:nvPr userDrawn="1"/>
        </p:nvSpPr>
        <p:spPr>
          <a:xfrm>
            <a:off x="15572" y="4546290"/>
            <a:ext cx="612000" cy="1673535"/>
          </a:xfrm>
          <a:prstGeom prst="rect">
            <a:avLst/>
          </a:prstGeom>
          <a:noFill/>
        </p:spPr>
        <p:txBody>
          <a:bodyPr vert="vert270" wrap="none" lIns="0" tIns="0" rIns="0" bIns="0" rtlCol="0" anchor="ctr" anchorCtr="0">
            <a:noAutofit/>
          </a:bodyPr>
          <a:lstStyle/>
          <a:p>
            <a:r>
              <a:rPr lang="it-IT" sz="4400" b="1" dirty="0">
                <a:solidFill>
                  <a:schemeClr val="bg1"/>
                </a:solidFill>
                <a:latin typeface="Times New Roman" panose="02020603050405020304" pitchFamily="18" charset="0"/>
                <a:cs typeface="Times New Roman" panose="02020603050405020304" pitchFamily="18" charset="0"/>
              </a:rPr>
              <a:t>IULM</a:t>
            </a:r>
          </a:p>
        </p:txBody>
      </p:sp>
      <p:sp>
        <p:nvSpPr>
          <p:cNvPr id="10" name="Segnaposto numero diapositiva 5">
            <a:extLst>
              <a:ext uri="{FF2B5EF4-FFF2-40B4-BE49-F238E27FC236}">
                <a16:creationId xmlns:a16="http://schemas.microsoft.com/office/drawing/2014/main" id="{EB8E728D-AF35-4F9E-8E29-4E17FF73D03E}"/>
              </a:ext>
            </a:extLst>
          </p:cNvPr>
          <p:cNvSpPr txBox="1">
            <a:spLocks/>
          </p:cNvSpPr>
          <p:nvPr userDrawn="1"/>
        </p:nvSpPr>
        <p:spPr>
          <a:xfrm>
            <a:off x="0" y="6446838"/>
            <a:ext cx="683568" cy="365125"/>
          </a:xfrm>
          <a:prstGeom prst="rect">
            <a:avLst/>
          </a:prstGeom>
        </p:spPr>
        <p:txBody>
          <a:bodyPr/>
          <a:lstStyle>
            <a:defPPr>
              <a:defRPr lang="it-IT"/>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07B441-5312-499D-93C3-6E37886527FA}" type="slidenum">
              <a:rPr lang="it-IT" b="1" smtClean="0"/>
              <a:pPr/>
              <a:t>‹N›</a:t>
            </a:fld>
            <a:endParaRPr lang="it-IT" b="1" dirty="0"/>
          </a:p>
        </p:txBody>
      </p:sp>
    </p:spTree>
  </p:cSld>
  <p:clrMap bg1="lt1" tx1="dk1" bg2="lt2" tx2="dk2" accent1="accent1" accent2="accent2" accent3="accent3" accent4="accent4" accent5="accent5" accent6="accent6" hlink="hlink" folHlink="folHlink"/>
  <p:sldLayoutIdLst>
    <p:sldLayoutId id="2147483650" r:id="rId1"/>
  </p:sldLayoutIdLst>
  <p:hf hdr="0" ftr="0" dt="0"/>
  <p:txStyles>
    <p:titleStyle>
      <a:lvl1pPr marL="0" indent="0" algn="l" defTabSz="914400" rtl="0" eaLnBrk="1" latinLnBrk="0" hangingPunct="1">
        <a:spcBef>
          <a:spcPct val="0"/>
        </a:spcBef>
        <a:buNone/>
        <a:defRPr sz="2800" b="1" kern="1200">
          <a:solidFill>
            <a:schemeClr val="tx1"/>
          </a:solidFill>
          <a:latin typeface="+mj-lt"/>
          <a:ea typeface="+mj-ea"/>
          <a:cs typeface="Times New Roman" pitchFamily="18" charset="0"/>
        </a:defRPr>
      </a:lvl1pPr>
    </p:titleStyle>
    <p:bodyStyle>
      <a:lvl1pPr marL="0" indent="358775" algn="l" defTabSz="914400" rtl="0" eaLnBrk="1" latinLnBrk="0" hangingPunct="1">
        <a:spcBef>
          <a:spcPts val="0"/>
        </a:spcBef>
        <a:buFont typeface="Arial" pitchFamily="34" charset="0"/>
        <a:buChar char="•"/>
        <a:defRPr sz="2400" kern="1200">
          <a:solidFill>
            <a:schemeClr val="tx1"/>
          </a:solidFill>
          <a:latin typeface="+mn-lt"/>
          <a:ea typeface="+mn-ea"/>
          <a:cs typeface="Times New Roman" pitchFamily="18" charset="0"/>
        </a:defRPr>
      </a:lvl1pPr>
      <a:lvl2pPr marL="355600" indent="363538" algn="l" defTabSz="914400" rtl="0" eaLnBrk="1" latinLnBrk="0" hangingPunct="1">
        <a:spcBef>
          <a:spcPts val="0"/>
        </a:spcBef>
        <a:buFont typeface="Arial" pitchFamily="34" charset="0"/>
        <a:buChar char="•"/>
        <a:defRPr sz="2400" kern="1200">
          <a:solidFill>
            <a:schemeClr val="tx1"/>
          </a:solidFill>
          <a:latin typeface="+mn-lt"/>
          <a:ea typeface="+mn-ea"/>
          <a:cs typeface="Times New Roman" pitchFamily="18" charset="0"/>
        </a:defRPr>
      </a:lvl2pPr>
      <a:lvl3pPr marL="719138" indent="358775" algn="l" defTabSz="914400" rtl="0" eaLnBrk="1" latinLnBrk="0" hangingPunct="1">
        <a:spcBef>
          <a:spcPts val="0"/>
        </a:spcBef>
        <a:buFont typeface="Arial" pitchFamily="34" charset="0"/>
        <a:buChar char="•"/>
        <a:defRPr sz="2400" kern="1200">
          <a:solidFill>
            <a:schemeClr val="tx1"/>
          </a:solidFill>
          <a:latin typeface="+mn-lt"/>
          <a:ea typeface="+mn-ea"/>
          <a:cs typeface="Times New Roman" pitchFamily="18" charset="0"/>
        </a:defRPr>
      </a:lvl3pPr>
      <a:lvl4pPr marL="1074738" indent="363538" algn="l" defTabSz="914400" rtl="0" eaLnBrk="1" latinLnBrk="0" hangingPunct="1">
        <a:spcBef>
          <a:spcPts val="0"/>
        </a:spcBef>
        <a:buFont typeface="Arial" pitchFamily="34" charset="0"/>
        <a:buChar char="•"/>
        <a:defRPr sz="2400" kern="1200">
          <a:solidFill>
            <a:schemeClr val="tx1"/>
          </a:solidFill>
          <a:latin typeface="+mn-lt"/>
          <a:ea typeface="+mn-ea"/>
          <a:cs typeface="Times New Roman" pitchFamily="18" charset="0"/>
        </a:defRPr>
      </a:lvl4pPr>
      <a:lvl5pPr marL="1433513" indent="363538" algn="l" defTabSz="914400" rtl="0" eaLnBrk="1" latinLnBrk="0" hangingPunct="1">
        <a:spcBef>
          <a:spcPts val="0"/>
        </a:spcBef>
        <a:buFont typeface="Arial" pitchFamily="34" charset="0"/>
        <a:buChar char="•"/>
        <a:defRPr sz="24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33"/>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smtClean="0"/>
              <a:t>Fate clic per modificare il formato del testo del titolo</a:t>
            </a:r>
          </a:p>
        </p:txBody>
      </p:sp>
      <p:sp>
        <p:nvSpPr>
          <p:cNvPr id="1027" name="Rectangle 2"/>
          <p:cNvSpPr>
            <a:spLocks noGrp="1" noChangeArrowheads="1"/>
          </p:cNvSpPr>
          <p:nvPr>
            <p:ph type="body" idx="1"/>
          </p:nvPr>
        </p:nvSpPr>
        <p:spPr bwMode="auto">
          <a:xfrm>
            <a:off x="456481" y="1604329"/>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 name="Rectangle 3"/>
          <p:cNvSpPr>
            <a:spLocks noGrp="1" noChangeArrowheads="1"/>
          </p:cNvSpPr>
          <p:nvPr>
            <p:ph type="dt"/>
          </p:nvPr>
        </p:nvSpPr>
        <p:spPr bwMode="auto">
          <a:xfrm>
            <a:off x="456481"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656650" algn="l"/>
                <a:tab pos="1313299" algn="l"/>
                <a:tab pos="1969949" algn="l"/>
              </a:tabLst>
              <a:defRPr sz="1270">
                <a:solidFill>
                  <a:srgbClr val="FFFFFF"/>
                </a:solidFill>
                <a:latin typeface="Times New Roman" panose="02020603050405020304" pitchFamily="18" charset="0"/>
                <a:ea typeface="+mn-ea"/>
                <a:cs typeface="Arial Unicode MS" charset="0"/>
              </a:defRPr>
            </a:lvl1pPr>
          </a:lstStyle>
          <a:p>
            <a:pPr marL="0" marR="0" lvl="0" indent="0" algn="l"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5000"/>
              </a:lnSpc>
              <a:buClr>
                <a:srgbClr val="000000"/>
              </a:buClr>
              <a:buSzPct val="100000"/>
              <a:buFont typeface="Times New Roman" panose="02020603050405020304" pitchFamily="18" charset="0"/>
              <a:buNone/>
              <a:tabLst>
                <a:tab pos="656650" algn="l"/>
                <a:tab pos="1313299" algn="l"/>
                <a:tab pos="1969949" algn="l"/>
                <a:tab pos="2626599" algn="l"/>
              </a:tabLst>
              <a:defRPr sz="1270">
                <a:solidFill>
                  <a:srgbClr val="FFFFFF"/>
                </a:solidFill>
                <a:latin typeface="Times New Roman" panose="02020603050405020304" pitchFamily="18" charset="0"/>
                <a:ea typeface="+mn-ea"/>
                <a:cs typeface="Arial Unicode MS" charset="0"/>
              </a:defRPr>
            </a:lvl1pPr>
          </a:lstStyle>
          <a:p>
            <a:pPr marL="0" marR="0" lvl="0" indent="0" algn="ct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 pos="2626599" algn="l"/>
              </a:tabLst>
              <a:defRPr/>
            </a:pPr>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
        <p:nvSpPr>
          <p:cNvPr id="1029" name="Rectangle 5"/>
          <p:cNvSpPr>
            <a:spLocks noGrp="1" noChangeArrowheads="1"/>
          </p:cNvSpPr>
          <p:nvPr>
            <p:ph type="sldNum"/>
          </p:nvPr>
        </p:nvSpPr>
        <p:spPr bwMode="auto">
          <a:xfrm>
            <a:off x="6556321"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656650" algn="l"/>
                <a:tab pos="1313299" algn="l"/>
                <a:tab pos="1969949" algn="l"/>
              </a:tabLst>
              <a:defRPr sz="1270">
                <a:solidFill>
                  <a:srgbClr val="FFFFFF"/>
                </a:solidFill>
                <a:latin typeface="Times New Roman" panose="02020603050405020304" pitchFamily="18" charset="0"/>
                <a:ea typeface="+mn-ea"/>
                <a:cs typeface="Arial Unicode MS" charset="0"/>
              </a:defRPr>
            </a:lvl1pPr>
          </a:lstStyle>
          <a:p>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fld id="{87E270EC-E326-461C-A5FD-76D21CB262E6}" type="slidenum">
              <a:rPr kumimoji="0" lang="en-US" altLang="it-IT" sz="127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Unicode MS" charset="0"/>
              </a:rPr>
              <a:pPr marL="0" marR="0" lvl="0" indent="0" algn="r" defTabSz="40752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t>‹N›</a:t>
            </a:fld>
            <a:endParaRPr kumimoji="0" lang="en-US" altLang="it-IT" sz="127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Unicode MS" charset="0"/>
            </a:endParaRPr>
          </a:p>
        </p:txBody>
      </p:sp>
    </p:spTree>
    <p:extLst>
      <p:ext uri="{BB962C8B-B14F-4D97-AF65-F5344CB8AC3E}">
        <p14:creationId xmlns:p14="http://schemas.microsoft.com/office/powerpoint/2010/main" val="146912765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kern="1200">
          <a:solidFill>
            <a:srgbClr val="FFFFFF"/>
          </a:solidFill>
          <a:latin typeface="+mj-lt"/>
          <a:ea typeface="Arial Unicode MS" panose="020B0604020202020204" pitchFamily="34" charset="-128"/>
          <a:cs typeface="+mj-cs"/>
        </a:defRPr>
      </a:lvl1pPr>
      <a:lvl2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Arial" panose="020B0604020202020204" pitchFamily="34" charset="0"/>
          <a:ea typeface="Arial Unicode MS" panose="020B0604020202020204" pitchFamily="34" charset="-128"/>
          <a:cs typeface="Arial Unicode MS" charset="0"/>
        </a:defRPr>
      </a:lvl2pPr>
      <a:lvl3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Arial" panose="020B0604020202020204" pitchFamily="34" charset="0"/>
          <a:ea typeface="Arial Unicode MS" panose="020B0604020202020204" pitchFamily="34" charset="-128"/>
          <a:cs typeface="Arial Unicode MS" charset="0"/>
        </a:defRPr>
      </a:lvl3pPr>
      <a:lvl4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Arial" panose="020B0604020202020204" pitchFamily="34" charset="0"/>
          <a:ea typeface="Arial Unicode MS" panose="020B0604020202020204" pitchFamily="34" charset="-128"/>
          <a:cs typeface="Arial Unicode MS" charset="0"/>
        </a:defRPr>
      </a:lvl4pPr>
      <a:lvl5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Arial" panose="020B0604020202020204" pitchFamily="34" charset="0"/>
          <a:ea typeface="Arial Unicode MS" panose="020B0604020202020204" pitchFamily="34" charset="-128"/>
          <a:cs typeface="Arial Unicode MS" charset="0"/>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Arial" panose="020B0604020202020204" pitchFamily="34" charset="0"/>
          <a:cs typeface="Arial Unicode MS" charset="0"/>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Arial" panose="020B0604020202020204" pitchFamily="34" charset="0"/>
          <a:cs typeface="Arial Unicode MS" charset="0"/>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Arial" panose="020B0604020202020204" pitchFamily="34" charset="0"/>
          <a:cs typeface="Arial Unicode MS" charset="0"/>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Arial" panose="020B0604020202020204" pitchFamily="34" charset="0"/>
          <a:cs typeface="Arial Unicode MS" charset="0"/>
        </a:defRPr>
      </a:lvl9pPr>
    </p:titleStyle>
    <p:bodyStyle>
      <a:lvl1pPr marL="311045" indent="-311045" algn="l" defTabSz="407526" rtl="0" eaLnBrk="0" fontAlgn="base" hangingPunct="0">
        <a:lnSpc>
          <a:spcPct val="93000"/>
        </a:lnSpc>
        <a:spcBef>
          <a:spcPct val="0"/>
        </a:spcBef>
        <a:spcAft>
          <a:spcPts val="1293"/>
        </a:spcAft>
        <a:buClr>
          <a:srgbClr val="000000"/>
        </a:buClr>
        <a:buSzPct val="100000"/>
        <a:buFont typeface="Times New Roman" panose="02020603050405020304" pitchFamily="18" charset="0"/>
        <a:defRPr sz="2903" kern="1200">
          <a:solidFill>
            <a:srgbClr val="FFFFFF"/>
          </a:solidFill>
          <a:latin typeface="+mn-lt"/>
          <a:ea typeface="Arial Unicode MS" panose="020B0604020202020204" pitchFamily="34" charset="-128"/>
          <a:cs typeface="+mn-cs"/>
        </a:defRPr>
      </a:lvl1pPr>
      <a:lvl2pPr marL="673930" indent="-259204" algn="l" defTabSz="407526" rtl="0" eaLnBrk="0" fontAlgn="base" hangingPunct="0">
        <a:lnSpc>
          <a:spcPct val="93000"/>
        </a:lnSpc>
        <a:spcBef>
          <a:spcPct val="0"/>
        </a:spcBef>
        <a:spcAft>
          <a:spcPts val="1032"/>
        </a:spcAft>
        <a:buClr>
          <a:srgbClr val="000000"/>
        </a:buClr>
        <a:buSzPct val="100000"/>
        <a:buFont typeface="Times New Roman" panose="02020603050405020304" pitchFamily="18" charset="0"/>
        <a:defRPr sz="2540" kern="1200">
          <a:solidFill>
            <a:srgbClr val="FFFFFF"/>
          </a:solidFill>
          <a:latin typeface="+mn-lt"/>
          <a:ea typeface="Arial Unicode MS" panose="020B0604020202020204" pitchFamily="34" charset="-128"/>
          <a:cs typeface="+mn-cs"/>
        </a:defRPr>
      </a:lvl2pPr>
      <a:lvl3pPr marL="1036815" indent="-207363" algn="l" defTabSz="407526" rtl="0" eaLnBrk="0" fontAlgn="base" hangingPunct="0">
        <a:lnSpc>
          <a:spcPct val="93000"/>
        </a:lnSpc>
        <a:spcBef>
          <a:spcPct val="0"/>
        </a:spcBef>
        <a:spcAft>
          <a:spcPts val="771"/>
        </a:spcAft>
        <a:buClr>
          <a:srgbClr val="000000"/>
        </a:buClr>
        <a:buSzPct val="100000"/>
        <a:buFont typeface="Times New Roman" panose="02020603050405020304" pitchFamily="18" charset="0"/>
        <a:defRPr sz="2177" kern="1200">
          <a:solidFill>
            <a:srgbClr val="FFFFFF"/>
          </a:solidFill>
          <a:latin typeface="+mn-lt"/>
          <a:ea typeface="Arial Unicode MS" panose="020B0604020202020204" pitchFamily="34" charset="-128"/>
          <a:cs typeface="+mn-cs"/>
        </a:defRPr>
      </a:lvl3pPr>
      <a:lvl4pPr marL="1451541" indent="-207363" algn="l" defTabSz="407526" rtl="0" eaLnBrk="0" fontAlgn="base" hangingPunct="0">
        <a:lnSpc>
          <a:spcPct val="93000"/>
        </a:lnSpc>
        <a:spcBef>
          <a:spcPct val="0"/>
        </a:spcBef>
        <a:spcAft>
          <a:spcPts val="522"/>
        </a:spcAft>
        <a:buClr>
          <a:srgbClr val="000000"/>
        </a:buClr>
        <a:buSzPct val="100000"/>
        <a:buFont typeface="Times New Roman" panose="02020603050405020304" pitchFamily="18" charset="0"/>
        <a:defRPr sz="1814" kern="1200">
          <a:solidFill>
            <a:srgbClr val="FFFFFF"/>
          </a:solidFill>
          <a:latin typeface="+mn-lt"/>
          <a:ea typeface="Arial Unicode MS" panose="020B0604020202020204" pitchFamily="34" charset="-128"/>
          <a:cs typeface="+mn-cs"/>
        </a:defRPr>
      </a:lvl4pPr>
      <a:lvl5pPr marL="1866268" indent="-207363" algn="l" defTabSz="407526" rtl="0" eaLnBrk="0" fontAlgn="base" hangingPunct="0">
        <a:lnSpc>
          <a:spcPct val="93000"/>
        </a:lnSpc>
        <a:spcBef>
          <a:spcPct val="0"/>
        </a:spcBef>
        <a:spcAft>
          <a:spcPts val="261"/>
        </a:spcAft>
        <a:buClr>
          <a:srgbClr val="000000"/>
        </a:buClr>
        <a:buSzPct val="100000"/>
        <a:buFont typeface="Times New Roman" panose="02020603050405020304" pitchFamily="18" charset="0"/>
        <a:defRPr sz="1814" kern="1200">
          <a:solidFill>
            <a:srgbClr val="FFFFFF"/>
          </a:solidFill>
          <a:latin typeface="+mn-lt"/>
          <a:ea typeface="Arial Unicode MS" panose="020B0604020202020204" pitchFamily="34" charset="-128"/>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it-IT"/>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p>
        </p:txBody>
      </p:sp>
      <p:sp>
        <p:nvSpPr>
          <p:cNvPr id="3" name="Segnaposto contenuto 2"/>
          <p:cNvSpPr>
            <a:spLocks noGrp="1"/>
          </p:cNvSpPr>
          <p:nvPr>
            <p:ph idx="1"/>
          </p:nvPr>
        </p:nvSpPr>
        <p:spPr>
          <a:xfrm>
            <a:off x="683568" y="908720"/>
            <a:ext cx="8460432" cy="5949280"/>
          </a:xfrm>
        </p:spPr>
        <p:txBody>
          <a:bodyPr>
            <a:normAutofit/>
          </a:bodyPr>
          <a:lstStyle/>
          <a:p>
            <a:pPr marL="0" indent="0">
              <a:buNone/>
            </a:pPr>
            <a:endParaRPr lang="it-IT" sz="5000" b="1" dirty="0"/>
          </a:p>
          <a:p>
            <a:pPr marL="0" indent="0">
              <a:buNone/>
            </a:pPr>
            <a:endParaRPr lang="it-IT" sz="5000" b="1" dirty="0"/>
          </a:p>
          <a:p>
            <a:pPr marL="0" indent="0">
              <a:buNone/>
            </a:pPr>
            <a:r>
              <a:rPr lang="it-IT" sz="5000" b="1" i="1" dirty="0" smtClean="0"/>
              <a:t>Analisi Fattoriale</a:t>
            </a:r>
            <a:endParaRPr lang="it-IT" sz="5000" b="1" i="1" dirty="0"/>
          </a:p>
          <a:p>
            <a:pPr marL="0" indent="0">
              <a:buNone/>
            </a:pPr>
            <a:endParaRPr lang="it-IT" b="1" dirty="0"/>
          </a:p>
          <a:p>
            <a:pPr marL="0" indent="0">
              <a:buNone/>
            </a:pPr>
            <a:endParaRPr lang="it-IT" b="1" i="1" dirty="0"/>
          </a:p>
          <a:p>
            <a:pPr marL="0" indent="0">
              <a:buNone/>
            </a:pPr>
            <a:endParaRPr lang="it-IT" b="1" i="1" dirty="0"/>
          </a:p>
        </p:txBody>
      </p:sp>
      <p:sp>
        <p:nvSpPr>
          <p:cNvPr id="4" name="Titolo 1">
            <a:extLst>
              <a:ext uri="{FF2B5EF4-FFF2-40B4-BE49-F238E27FC236}">
                <a16:creationId xmlns:a16="http://schemas.microsoft.com/office/drawing/2014/main" id="{D3D04CA4-4265-46A9-995E-0BE8B78DB6E7}"/>
              </a:ext>
            </a:extLst>
          </p:cNvPr>
          <p:cNvSpPr txBox="1">
            <a:spLocks/>
          </p:cNvSpPr>
          <p:nvPr/>
        </p:nvSpPr>
        <p:spPr>
          <a:xfrm>
            <a:off x="683568" y="0"/>
            <a:ext cx="8460432" cy="908720"/>
          </a:xfrm>
          <a:prstGeom prst="rect">
            <a:avLst/>
          </a:prstGeom>
          <a:noFill/>
        </p:spPr>
        <p:txBody>
          <a:bodyPr vert="horz" lIns="108000" tIns="72000" rIns="0" bIns="0" rtlCol="0" anchor="t" anchorCtr="0">
            <a:noAutofit/>
          </a:bodyPr>
          <a:lstStyle>
            <a:lvl1pPr marL="0" indent="0" algn="l" defTabSz="914400" rtl="0" eaLnBrk="1" latinLnBrk="0" hangingPunct="1">
              <a:spcBef>
                <a:spcPct val="0"/>
              </a:spcBef>
              <a:buNone/>
              <a:defRPr sz="2800" b="1" kern="1200">
                <a:solidFill>
                  <a:schemeClr val="tx1"/>
                </a:solidFill>
                <a:latin typeface="+mj-lt"/>
                <a:ea typeface="+mj-ea"/>
                <a:cs typeface="Times New Roman" pitchFamily="18" charset="0"/>
              </a:defRPr>
            </a:lvl1pPr>
          </a:lstStyle>
          <a:p>
            <a:r>
              <a:rPr lang="it-IT" i="1" dirty="0"/>
              <a:t>Data analysis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Matrici di dati</a:t>
            </a:r>
          </a:p>
        </p:txBody>
      </p:sp>
      <p:sp>
        <p:nvSpPr>
          <p:cNvPr id="5" name="Rettangolo 4"/>
          <p:cNvSpPr/>
          <p:nvPr/>
        </p:nvSpPr>
        <p:spPr>
          <a:xfrm>
            <a:off x="899592" y="1052736"/>
            <a:ext cx="7704856" cy="2554545"/>
          </a:xfrm>
          <a:prstGeom prst="rect">
            <a:avLst/>
          </a:prstGeom>
        </p:spPr>
        <p:txBody>
          <a:bodyPr wrap="square">
            <a:spAutoFit/>
          </a:bodyPr>
          <a:lstStyle/>
          <a:p>
            <a:pPr algn="just"/>
            <a:r>
              <a:rPr lang="it-IT" sz="2000" dirty="0"/>
              <a:t>La matrice di correlazione riassume e rappresenta le relazioni tra le p variabili: una correlazione elevata significa che tra due variabili c’è una certa sovrapposizione di significato, e la correlazione è tanto maggiore quanto più alta è la sovrapposizione. È quindi intuibile che per riassumere l’informazione globale si possa procedere “raggruppando” in qualche modo le variabili in base alle loro </a:t>
            </a:r>
            <a:r>
              <a:rPr lang="it-IT" sz="2000" dirty="0" smtClean="0"/>
              <a:t>correlazioni.</a:t>
            </a:r>
          </a:p>
          <a:p>
            <a:pPr algn="just"/>
            <a:endParaRPr lang="it-IT" sz="2000" dirty="0"/>
          </a:p>
          <a:p>
            <a:pPr algn="just"/>
            <a:endParaRPr lang="it-IT" sz="2000" dirty="0"/>
          </a:p>
        </p:txBody>
      </p:sp>
    </p:spTree>
    <p:extLst>
      <p:ext uri="{BB962C8B-B14F-4D97-AF65-F5344CB8AC3E}">
        <p14:creationId xmlns:p14="http://schemas.microsoft.com/office/powerpoint/2010/main" val="26672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Estrazione della prima componente </a:t>
            </a:r>
            <a:r>
              <a:rPr lang="it-IT" i="0" dirty="0"/>
              <a:t>/</a:t>
            </a:r>
            <a:r>
              <a:rPr lang="it-IT" dirty="0"/>
              <a:t>1</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683568" y="908720"/>
                <a:ext cx="8316348" cy="3384376"/>
              </a:xfrm>
            </p:spPr>
            <p:txBody>
              <a:bodyPr>
                <a:normAutofit fontScale="92500" lnSpcReduction="10000"/>
              </a:bodyPr>
              <a:lstStyle/>
              <a:p>
                <a:pPr marL="0" indent="0">
                  <a:spcAft>
                    <a:spcPts val="600"/>
                  </a:spcAft>
                  <a:buNone/>
                </a:pPr>
                <a:r>
                  <a:rPr lang="it-IT" dirty="0"/>
                  <a:t>Lo scopo è individuare </a:t>
                </a:r>
                <a:r>
                  <a:rPr lang="it-IT" i="1" dirty="0"/>
                  <a:t>k</a:t>
                </a:r>
                <a:r>
                  <a:rPr lang="it-IT" dirty="0"/>
                  <a:t> componenti </a:t>
                </a:r>
                <a14:m>
                  <m:oMath xmlns:m="http://schemas.openxmlformats.org/officeDocument/2006/math">
                    <m:sSub>
                      <m:sSubPr>
                        <m:ctrlPr>
                          <a:rPr lang="it-IT" sz="2300" i="1">
                            <a:latin typeface="Cambria Math" panose="02040503050406030204" pitchFamily="18" charset="0"/>
                          </a:rPr>
                        </m:ctrlPr>
                      </m:sSubPr>
                      <m:e>
                        <m:r>
                          <a:rPr lang="it-IT" sz="2300" b="0" i="1" smtClean="0">
                            <a:latin typeface="Cambria Math" panose="02040503050406030204" pitchFamily="18" charset="0"/>
                          </a:rPr>
                          <m:t>𝑦</m:t>
                        </m:r>
                      </m:e>
                      <m:sub>
                        <m:r>
                          <a:rPr lang="it-IT" sz="2300" b="0" i="1" smtClean="0">
                            <a:latin typeface="Cambria Math"/>
                          </a:rPr>
                          <m:t>𝑗</m:t>
                        </m:r>
                      </m:sub>
                    </m:sSub>
                  </m:oMath>
                </a14:m>
                <a:r>
                  <a:rPr lang="it-IT" dirty="0"/>
                  <a:t> , con </a:t>
                </a:r>
                <a:r>
                  <a:rPr lang="it-IT" i="1" dirty="0"/>
                  <a:t>k</a:t>
                </a:r>
                <a:r>
                  <a:rPr lang="it-IT" dirty="0"/>
                  <a:t> &lt; </a:t>
                </a:r>
                <a:r>
                  <a:rPr lang="it-IT" i="1" dirty="0"/>
                  <a:t>p</a:t>
                </a:r>
                <a:r>
                  <a:rPr lang="it-IT" dirty="0"/>
                  <a:t>, </a:t>
                </a:r>
              </a:p>
              <a:p>
                <a:pPr marL="0" indent="0" algn="just">
                  <a:spcAft>
                    <a:spcPts val="600"/>
                  </a:spcAft>
                  <a:buNone/>
                </a:pPr>
                <a:r>
                  <a:rPr lang="it-IT" dirty="0" smtClean="0"/>
                  <a:t>(perché </a:t>
                </a:r>
                <a:r>
                  <a:rPr lang="it-IT" dirty="0"/>
                  <a:t>al fine di riassumere l’informazione vogliamo che le componenti siano in numero minore delle variabili </a:t>
                </a:r>
                <a:r>
                  <a:rPr lang="it-IT" dirty="0" smtClean="0"/>
                  <a:t>originali) </a:t>
                </a:r>
              </a:p>
              <a:p>
                <a:pPr marL="0" indent="0">
                  <a:spcAft>
                    <a:spcPts val="600"/>
                  </a:spcAft>
                  <a:buNone/>
                </a:pPr>
                <a:r>
                  <a:rPr lang="it-IT" dirty="0" smtClean="0"/>
                  <a:t>costruite come </a:t>
                </a:r>
                <a:r>
                  <a:rPr lang="it-IT" dirty="0"/>
                  <a:t>combinazioni lineari – cioè somme ponderate – </a:t>
                </a:r>
                <a:r>
                  <a:rPr lang="it-IT" dirty="0" smtClean="0"/>
                  <a:t>delle </a:t>
                </a:r>
                <a:r>
                  <a:rPr lang="it-IT" dirty="0"/>
                  <a:t>variabili </a:t>
                </a:r>
                <a14:m>
                  <m:oMath xmlns:m="http://schemas.openxmlformats.org/officeDocument/2006/math">
                    <m:sSub>
                      <m:sSubPr>
                        <m:ctrlPr>
                          <a:rPr lang="it-IT" sz="2300" i="1">
                            <a:latin typeface="Cambria Math" panose="02040503050406030204" pitchFamily="18" charset="0"/>
                          </a:rPr>
                        </m:ctrlPr>
                      </m:sSubPr>
                      <m:e>
                        <m:r>
                          <a:rPr lang="it-IT" sz="2300" b="0" i="1" smtClean="0">
                            <a:latin typeface="Cambria Math" panose="02040503050406030204" pitchFamily="18" charset="0"/>
                          </a:rPr>
                          <m:t>𝑥</m:t>
                        </m:r>
                      </m:e>
                      <m:sub>
                        <m:r>
                          <a:rPr lang="it-IT" sz="2300" b="0" i="1" smtClean="0">
                            <a:latin typeface="Cambria Math"/>
                          </a:rPr>
                          <m:t>𝑖</m:t>
                        </m:r>
                      </m:sub>
                    </m:sSub>
                    <m:r>
                      <a:rPr lang="it-IT" sz="2300" i="1">
                        <a:latin typeface="Cambria Math"/>
                      </a:rPr>
                      <m:t> </m:t>
                    </m:r>
                  </m:oMath>
                </a14:m>
                <a:endParaRPr lang="it-IT" sz="2300" dirty="0"/>
              </a:p>
              <a:p>
                <a:pPr>
                  <a:spcAft>
                    <a:spcPts val="600"/>
                  </a:spcAft>
                </a:pPr>
                <a:r>
                  <a:rPr lang="it-IT" dirty="0"/>
                  <a:t>la prima componente ha la forma:</a:t>
                </a:r>
                <a:endParaRPr lang="it-IT" sz="800" dirty="0"/>
              </a:p>
              <a:p>
                <a:pPr marL="357188" lvl="1" indent="0">
                  <a:spcBef>
                    <a:spcPts val="1200"/>
                  </a:spcBef>
                  <a:spcAft>
                    <a:spcPts val="1800"/>
                  </a:spcAft>
                  <a:buNone/>
                </a:pPr>
                <a:r>
                  <a:rPr lang="it-IT" dirty="0"/>
                  <a:t> </a:t>
                </a:r>
                <a14:m>
                  <m:oMath xmlns:m="http://schemas.openxmlformats.org/officeDocument/2006/math">
                    <m:sSub>
                      <m:sSubPr>
                        <m:ctrlPr>
                          <a:rPr lang="it-IT" sz="2200" i="1">
                            <a:latin typeface="Cambria Math" panose="02040503050406030204" pitchFamily="18" charset="0"/>
                          </a:rPr>
                        </m:ctrlPr>
                      </m:sSubPr>
                      <m:e>
                        <m:r>
                          <a:rPr lang="it-IT" sz="2200" b="0" i="1">
                            <a:latin typeface="Cambria Math"/>
                          </a:rPr>
                          <m:t>𝑦</m:t>
                        </m:r>
                      </m:e>
                      <m:sub>
                        <m:r>
                          <a:rPr lang="it-IT" sz="2200" b="0" i="1">
                            <a:latin typeface="Cambria Math"/>
                          </a:rPr>
                          <m:t>1</m:t>
                        </m:r>
                      </m:sub>
                    </m:sSub>
                    <m:r>
                      <a:rPr lang="it-IT" sz="2200" b="0" i="1">
                        <a:latin typeface="Cambria Math"/>
                      </a:rPr>
                      <m:t>=</m:t>
                    </m:r>
                    <m:sSub>
                      <m:sSubPr>
                        <m:ctrlPr>
                          <a:rPr lang="it-IT" sz="2200" i="1">
                            <a:latin typeface="Cambria Math" panose="02040503050406030204" pitchFamily="18" charset="0"/>
                          </a:rPr>
                        </m:ctrlPr>
                      </m:sSubPr>
                      <m:e>
                        <m:r>
                          <a:rPr lang="it-IT" sz="2200" b="0" i="1" smtClean="0">
                            <a:latin typeface="Cambria Math" panose="02040503050406030204" pitchFamily="18" charset="0"/>
                          </a:rPr>
                          <m:t>𝑎</m:t>
                        </m:r>
                      </m:e>
                      <m:sub>
                        <m:r>
                          <a:rPr lang="it-IT" sz="2200" b="0" i="1">
                            <a:latin typeface="Cambria Math"/>
                          </a:rPr>
                          <m:t>1</m:t>
                        </m:r>
                      </m:sub>
                    </m:sSub>
                    <m:sSub>
                      <m:sSubPr>
                        <m:ctrlPr>
                          <a:rPr lang="it-IT" sz="2200" i="1">
                            <a:latin typeface="Cambria Math" panose="02040503050406030204" pitchFamily="18" charset="0"/>
                          </a:rPr>
                        </m:ctrlPr>
                      </m:sSubPr>
                      <m:e>
                        <m:r>
                          <a:rPr lang="it-IT" sz="2200" b="0" i="1">
                            <a:latin typeface="Cambria Math"/>
                          </a:rPr>
                          <m:t>𝑥</m:t>
                        </m:r>
                      </m:e>
                      <m:sub>
                        <m:r>
                          <a:rPr lang="it-IT" sz="2200" b="0" i="1">
                            <a:latin typeface="Cambria Math"/>
                          </a:rPr>
                          <m:t>1</m:t>
                        </m:r>
                      </m:sub>
                    </m:sSub>
                    <m:r>
                      <a:rPr lang="it-IT" sz="2200" b="0" i="1">
                        <a:latin typeface="Cambria Math"/>
                      </a:rPr>
                      <m:t>+</m:t>
                    </m:r>
                    <m:sSub>
                      <m:sSubPr>
                        <m:ctrlPr>
                          <a:rPr lang="it-IT" sz="2200" i="1">
                            <a:latin typeface="Cambria Math" panose="02040503050406030204" pitchFamily="18" charset="0"/>
                          </a:rPr>
                        </m:ctrlPr>
                      </m:sSubPr>
                      <m:e>
                        <m:r>
                          <a:rPr lang="it-IT" sz="2200" b="0" i="1" smtClean="0">
                            <a:latin typeface="Cambria Math" panose="02040503050406030204" pitchFamily="18" charset="0"/>
                          </a:rPr>
                          <m:t>𝑎</m:t>
                        </m:r>
                      </m:e>
                      <m:sub>
                        <m:r>
                          <a:rPr lang="it-IT" sz="2200" b="0" i="1">
                            <a:latin typeface="Cambria Math"/>
                          </a:rPr>
                          <m:t>2</m:t>
                        </m:r>
                      </m:sub>
                    </m:sSub>
                    <m:sSub>
                      <m:sSubPr>
                        <m:ctrlPr>
                          <a:rPr lang="it-IT" sz="2200" i="1">
                            <a:latin typeface="Cambria Math" panose="02040503050406030204" pitchFamily="18" charset="0"/>
                          </a:rPr>
                        </m:ctrlPr>
                      </m:sSubPr>
                      <m:e>
                        <m:r>
                          <a:rPr lang="it-IT" sz="2200" b="0" i="1">
                            <a:latin typeface="Cambria Math"/>
                          </a:rPr>
                          <m:t>𝑥</m:t>
                        </m:r>
                      </m:e>
                      <m:sub>
                        <m:r>
                          <a:rPr lang="it-IT" sz="2200" b="0" i="1">
                            <a:latin typeface="Cambria Math"/>
                          </a:rPr>
                          <m:t>2</m:t>
                        </m:r>
                      </m:sub>
                    </m:sSub>
                    <m:r>
                      <a:rPr lang="it-IT" sz="2200" b="0" i="1">
                        <a:latin typeface="Cambria Math"/>
                      </a:rPr>
                      <m:t>+…+</m:t>
                    </m:r>
                    <m:sSub>
                      <m:sSubPr>
                        <m:ctrlPr>
                          <a:rPr lang="it-IT" sz="2200" i="1">
                            <a:latin typeface="Cambria Math" panose="02040503050406030204" pitchFamily="18" charset="0"/>
                          </a:rPr>
                        </m:ctrlPr>
                      </m:sSubPr>
                      <m:e>
                        <m:r>
                          <a:rPr lang="it-IT" sz="2200" b="0" i="1" smtClean="0">
                            <a:latin typeface="Cambria Math" panose="02040503050406030204" pitchFamily="18" charset="0"/>
                          </a:rPr>
                          <m:t>𝑎</m:t>
                        </m:r>
                      </m:e>
                      <m:sub>
                        <m:r>
                          <a:rPr lang="it-IT" sz="2200" b="0" i="1">
                            <a:latin typeface="Cambria Math"/>
                          </a:rPr>
                          <m:t>𝑝</m:t>
                        </m:r>
                      </m:sub>
                    </m:sSub>
                    <m:sSub>
                      <m:sSubPr>
                        <m:ctrlPr>
                          <a:rPr lang="it-IT" sz="2200" i="1">
                            <a:latin typeface="Cambria Math" panose="02040503050406030204" pitchFamily="18" charset="0"/>
                          </a:rPr>
                        </m:ctrlPr>
                      </m:sSubPr>
                      <m:e>
                        <m:r>
                          <a:rPr lang="it-IT" sz="2200" b="0" i="1">
                            <a:latin typeface="Cambria Math"/>
                          </a:rPr>
                          <m:t>𝑥</m:t>
                        </m:r>
                      </m:e>
                      <m:sub>
                        <m:r>
                          <a:rPr lang="it-IT" sz="2200" b="0" i="1">
                            <a:latin typeface="Cambria Math"/>
                          </a:rPr>
                          <m:t>𝑝</m:t>
                        </m:r>
                      </m:sub>
                    </m:sSub>
                  </m:oMath>
                </a14:m>
                <a:endParaRPr lang="it-IT" sz="2200" dirty="0"/>
              </a:p>
              <a:p>
                <a:pPr marL="1587" indent="0">
                  <a:spcBef>
                    <a:spcPts val="600"/>
                  </a:spcBef>
                  <a:buNone/>
                </a:pPr>
                <a14:m>
                  <m:oMathPara xmlns:m="http://schemas.openxmlformats.org/officeDocument/2006/math">
                    <m:oMathParaPr>
                      <m:jc m:val="centerGroup"/>
                    </m:oMathParaPr>
                    <m:oMath xmlns:m="http://schemas.openxmlformats.org/officeDocument/2006/math">
                      <m:r>
                        <a:rPr lang="it-IT" b="0" i="0" smtClean="0">
                          <a:latin typeface="Cambria Math"/>
                        </a:rPr>
                        <m:t> </m:t>
                      </m:r>
                    </m:oMath>
                  </m:oMathPara>
                </a14:m>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683568" y="908720"/>
                <a:ext cx="8316348" cy="3384376"/>
              </a:xfrm>
              <a:blipFill>
                <a:blip r:embed="rId3"/>
                <a:stretch>
                  <a:fillRect l="-953" t="-2162" r="-953"/>
                </a:stretch>
              </a:blipFill>
            </p:spPr>
            <p:txBody>
              <a:bodyPr/>
              <a:lstStyle/>
              <a:p>
                <a:r>
                  <a:rPr lang="it-IT">
                    <a:noFill/>
                  </a:rPr>
                  <a:t> </a:t>
                </a:r>
              </a:p>
            </p:txBody>
          </p:sp>
        </mc:Fallback>
      </mc:AlternateContent>
      <p:graphicFrame>
        <p:nvGraphicFramePr>
          <p:cNvPr id="19" name="Tabella 18">
            <a:extLst>
              <a:ext uri="{FF2B5EF4-FFF2-40B4-BE49-F238E27FC236}">
                <a16:creationId xmlns:a16="http://schemas.microsoft.com/office/drawing/2014/main" id="{F08FD13F-A7E9-47EF-8504-8FD7F754899E}"/>
              </a:ext>
            </a:extLst>
          </p:cNvPr>
          <p:cNvGraphicFramePr>
            <a:graphicFrameLocks noGrp="1"/>
          </p:cNvGraphicFramePr>
          <p:nvPr>
            <p:extLst>
              <p:ext uri="{D42A27DB-BD31-4B8C-83A1-F6EECF244321}">
                <p14:modId xmlns:p14="http://schemas.microsoft.com/office/powerpoint/2010/main" val="933965794"/>
              </p:ext>
            </p:extLst>
          </p:nvPr>
        </p:nvGraphicFramePr>
        <p:xfrm>
          <a:off x="6047918" y="3769522"/>
          <a:ext cx="2951998" cy="2926080"/>
        </p:xfrm>
        <a:graphic>
          <a:graphicData uri="http://schemas.openxmlformats.org/drawingml/2006/table">
            <a:tbl>
              <a:tblPr firstRow="1" bandRow="1">
                <a:tableStyleId>{5C22544A-7EE6-4342-B048-85BDC9FD1C3A}</a:tableStyleId>
              </a:tblPr>
              <a:tblGrid>
                <a:gridCol w="421714">
                  <a:extLst>
                    <a:ext uri="{9D8B030D-6E8A-4147-A177-3AD203B41FA5}">
                      <a16:colId xmlns:a16="http://schemas.microsoft.com/office/drawing/2014/main" val="20000"/>
                    </a:ext>
                  </a:extLst>
                </a:gridCol>
                <a:gridCol w="421714">
                  <a:extLst>
                    <a:ext uri="{9D8B030D-6E8A-4147-A177-3AD203B41FA5}">
                      <a16:colId xmlns:a16="http://schemas.microsoft.com/office/drawing/2014/main" val="20001"/>
                    </a:ext>
                  </a:extLst>
                </a:gridCol>
                <a:gridCol w="421714">
                  <a:extLst>
                    <a:ext uri="{9D8B030D-6E8A-4147-A177-3AD203B41FA5}">
                      <a16:colId xmlns:a16="http://schemas.microsoft.com/office/drawing/2014/main" val="20002"/>
                    </a:ext>
                  </a:extLst>
                </a:gridCol>
                <a:gridCol w="421714">
                  <a:extLst>
                    <a:ext uri="{9D8B030D-6E8A-4147-A177-3AD203B41FA5}">
                      <a16:colId xmlns:a16="http://schemas.microsoft.com/office/drawing/2014/main" val="20003"/>
                    </a:ext>
                  </a:extLst>
                </a:gridCol>
                <a:gridCol w="421714">
                  <a:extLst>
                    <a:ext uri="{9D8B030D-6E8A-4147-A177-3AD203B41FA5}">
                      <a16:colId xmlns:a16="http://schemas.microsoft.com/office/drawing/2014/main" val="20004"/>
                    </a:ext>
                  </a:extLst>
                </a:gridCol>
                <a:gridCol w="421714">
                  <a:extLst>
                    <a:ext uri="{9D8B030D-6E8A-4147-A177-3AD203B41FA5}">
                      <a16:colId xmlns:a16="http://schemas.microsoft.com/office/drawing/2014/main" val="20005"/>
                    </a:ext>
                  </a:extLst>
                </a:gridCol>
                <a:gridCol w="421714">
                  <a:extLst>
                    <a:ext uri="{9D8B030D-6E8A-4147-A177-3AD203B41FA5}">
                      <a16:colId xmlns:a16="http://schemas.microsoft.com/office/drawing/2014/main" val="461448147"/>
                    </a:ext>
                  </a:extLst>
                </a:gridCol>
              </a:tblGrid>
              <a:tr h="324000">
                <a:tc>
                  <a:txBody>
                    <a:bodyPr/>
                    <a:lstStyle/>
                    <a:p>
                      <a:r>
                        <a:rPr lang="it-IT" i="1" baseline="0" dirty="0"/>
                        <a:t>x</a:t>
                      </a:r>
                      <a:r>
                        <a:rPr lang="it-IT" i="1" baseline="-25000" dirty="0"/>
                        <a:t>1</a:t>
                      </a:r>
                    </a:p>
                  </a:txBody>
                  <a:tcPr/>
                </a:tc>
                <a:tc>
                  <a:txBody>
                    <a:bodyPr/>
                    <a:lstStyle/>
                    <a:p>
                      <a:r>
                        <a:rPr lang="it-IT" i="1" dirty="0"/>
                        <a:t>x</a:t>
                      </a:r>
                      <a:r>
                        <a:rPr lang="it-IT" i="1" baseline="-25000" dirty="0"/>
                        <a:t>2</a:t>
                      </a:r>
                    </a:p>
                  </a:txBody>
                  <a:tcPr/>
                </a:tc>
                <a:tc>
                  <a:txBody>
                    <a:bodyPr/>
                    <a:lstStyle/>
                    <a:p>
                      <a:pPr algn="ctr"/>
                      <a:r>
                        <a:rPr lang="it-IT" i="1" dirty="0"/>
                        <a:t>...</a:t>
                      </a:r>
                    </a:p>
                  </a:txBody>
                  <a:tcPr/>
                </a:tc>
                <a:tc>
                  <a:txBody>
                    <a:bodyPr/>
                    <a:lstStyle/>
                    <a:p>
                      <a:r>
                        <a:rPr lang="it-IT" i="1" dirty="0" err="1"/>
                        <a:t>x</a:t>
                      </a:r>
                      <a:r>
                        <a:rPr lang="it-IT" i="1" baseline="-25000" dirty="0" err="1"/>
                        <a:t>p</a:t>
                      </a:r>
                      <a:endParaRPr lang="it-IT" i="1" baseline="-25000" dirty="0"/>
                    </a:p>
                  </a:txBody>
                  <a:tcPr/>
                </a:tc>
                <a:tc>
                  <a:txBody>
                    <a:bodyPr/>
                    <a:lstStyle/>
                    <a:p>
                      <a:r>
                        <a:rPr lang="it-IT" i="1" baseline="0" dirty="0"/>
                        <a:t>y</a:t>
                      </a:r>
                      <a:r>
                        <a:rPr lang="it-IT" i="1" baseline="-25000" dirty="0"/>
                        <a:t>1</a:t>
                      </a: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i="1" baseline="0" dirty="0"/>
                        <a:t>…</a:t>
                      </a:r>
                      <a:endParaRPr lang="it-IT" i="1" baseline="-25000" dirty="0"/>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dirty="0" err="1"/>
                        <a:t>y</a:t>
                      </a:r>
                      <a:r>
                        <a:rPr lang="it-IT" i="1" baseline="-25000" dirty="0" err="1"/>
                        <a:t>k</a:t>
                      </a:r>
                      <a:endParaRPr lang="it-IT" i="1" baseline="-25000" dirty="0"/>
                    </a:p>
                  </a:txBody>
                  <a:tcPr>
                    <a:solidFill>
                      <a:srgbClr val="C00000"/>
                    </a:solidFill>
                  </a:tcPr>
                </a:tc>
                <a:extLst>
                  <a:ext uri="{0D108BD9-81ED-4DB2-BD59-A6C34878D82A}">
                    <a16:rowId xmlns:a16="http://schemas.microsoft.com/office/drawing/2014/main" val="10000"/>
                  </a:ext>
                </a:extLst>
              </a:tr>
              <a:tr h="324000">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1"/>
                  </a:ext>
                </a:extLst>
              </a:tr>
              <a:tr h="324000">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2"/>
                  </a:ext>
                </a:extLst>
              </a:tr>
              <a:tr h="324000">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3"/>
                  </a:ext>
                </a:extLst>
              </a:tr>
              <a:tr h="324000">
                <a:tc>
                  <a:txBody>
                    <a:bodyPr/>
                    <a:lstStyle/>
                    <a:p>
                      <a:endParaRPr lang="it-IT"/>
                    </a:p>
                  </a:txBody>
                  <a:tcPr>
                    <a:solidFill>
                      <a:schemeClr val="accent1">
                        <a:lumMod val="20000"/>
                        <a:lumOff val="80000"/>
                      </a:schemeClr>
                    </a:solidFill>
                  </a:tcPr>
                </a:tc>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4"/>
                  </a:ext>
                </a:extLst>
              </a:tr>
              <a:tr h="324000">
                <a:tc>
                  <a:txBody>
                    <a:bodyPr/>
                    <a:lstStyle/>
                    <a:p>
                      <a:endParaRPr lang="it-IT"/>
                    </a:p>
                  </a:txBody>
                  <a:tcPr>
                    <a:solidFill>
                      <a:schemeClr val="accent1">
                        <a:lumMod val="20000"/>
                        <a:lumOff val="80000"/>
                      </a:schemeClr>
                    </a:solidFill>
                  </a:tcPr>
                </a:tc>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5"/>
                  </a:ext>
                </a:extLst>
              </a:tr>
              <a:tr h="324000">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6"/>
                  </a:ext>
                </a:extLst>
              </a:tr>
              <a:tr h="324000">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
        <p:nvSpPr>
          <p:cNvPr id="20" name="Parentesi graffa aperta 19">
            <a:extLst>
              <a:ext uri="{FF2B5EF4-FFF2-40B4-BE49-F238E27FC236}">
                <a16:creationId xmlns:a16="http://schemas.microsoft.com/office/drawing/2014/main" id="{D50CD4D1-5A46-4299-831D-A42283D49ADB}"/>
              </a:ext>
            </a:extLst>
          </p:cNvPr>
          <p:cNvSpPr/>
          <p:nvPr/>
        </p:nvSpPr>
        <p:spPr>
          <a:xfrm>
            <a:off x="5656922" y="4141210"/>
            <a:ext cx="360000" cy="2520280"/>
          </a:xfrm>
          <a:prstGeom prst="leftBrace">
            <a:avLst>
              <a:gd name="adj1" fmla="val 29497"/>
              <a:gd name="adj2" fmla="val 4951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1" name="Parentesi graffa aperta 20">
            <a:extLst>
              <a:ext uri="{FF2B5EF4-FFF2-40B4-BE49-F238E27FC236}">
                <a16:creationId xmlns:a16="http://schemas.microsoft.com/office/drawing/2014/main" id="{751B6666-E85A-420F-A512-E7A112BFF230}"/>
              </a:ext>
            </a:extLst>
          </p:cNvPr>
          <p:cNvSpPr/>
          <p:nvPr/>
        </p:nvSpPr>
        <p:spPr>
          <a:xfrm rot="5400000">
            <a:off x="6715605" y="2757255"/>
            <a:ext cx="360000" cy="1616995"/>
          </a:xfrm>
          <a:prstGeom prst="leftBrace">
            <a:avLst>
              <a:gd name="adj1" fmla="val 29497"/>
              <a:gd name="adj2" fmla="val 4951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2" name="CasellaDiTesto 21">
            <a:extLst>
              <a:ext uri="{FF2B5EF4-FFF2-40B4-BE49-F238E27FC236}">
                <a16:creationId xmlns:a16="http://schemas.microsoft.com/office/drawing/2014/main" id="{65BAE4AE-6F9F-4730-ABEB-A0EEA347E383}"/>
              </a:ext>
            </a:extLst>
          </p:cNvPr>
          <p:cNvSpPr txBox="1"/>
          <p:nvPr/>
        </p:nvSpPr>
        <p:spPr>
          <a:xfrm>
            <a:off x="5321960" y="5141396"/>
            <a:ext cx="346570" cy="461665"/>
          </a:xfrm>
          <a:prstGeom prst="rect">
            <a:avLst/>
          </a:prstGeom>
          <a:noFill/>
        </p:spPr>
        <p:txBody>
          <a:bodyPr wrap="none" rtlCol="0">
            <a:spAutoFit/>
          </a:bodyPr>
          <a:lstStyle/>
          <a:p>
            <a:r>
              <a:rPr lang="it-IT" sz="2400" b="1" i="1" dirty="0">
                <a:solidFill>
                  <a:schemeClr val="accent1"/>
                </a:solidFill>
              </a:rPr>
              <a:t>n</a:t>
            </a:r>
          </a:p>
        </p:txBody>
      </p:sp>
      <p:sp>
        <p:nvSpPr>
          <p:cNvPr id="23" name="CasellaDiTesto 22">
            <a:extLst>
              <a:ext uri="{FF2B5EF4-FFF2-40B4-BE49-F238E27FC236}">
                <a16:creationId xmlns:a16="http://schemas.microsoft.com/office/drawing/2014/main" id="{FBD084F8-1796-47B5-A045-F5797F85ADB7}"/>
              </a:ext>
            </a:extLst>
          </p:cNvPr>
          <p:cNvSpPr txBox="1"/>
          <p:nvPr/>
        </p:nvSpPr>
        <p:spPr>
          <a:xfrm>
            <a:off x="6722320" y="2924944"/>
            <a:ext cx="346570" cy="461665"/>
          </a:xfrm>
          <a:prstGeom prst="rect">
            <a:avLst/>
          </a:prstGeom>
          <a:noFill/>
        </p:spPr>
        <p:txBody>
          <a:bodyPr wrap="none" rtlCol="0">
            <a:spAutoFit/>
          </a:bodyPr>
          <a:lstStyle/>
          <a:p>
            <a:r>
              <a:rPr lang="it-IT" sz="2400" b="1" i="1" dirty="0">
                <a:solidFill>
                  <a:schemeClr val="accent1"/>
                </a:solidFill>
              </a:rPr>
              <a:t>p</a:t>
            </a:r>
          </a:p>
        </p:txBody>
      </p:sp>
      <p:sp>
        <p:nvSpPr>
          <p:cNvPr id="24" name="Parentesi graffa aperta 23">
            <a:extLst>
              <a:ext uri="{FF2B5EF4-FFF2-40B4-BE49-F238E27FC236}">
                <a16:creationId xmlns:a16="http://schemas.microsoft.com/office/drawing/2014/main" id="{7CA0F84A-8CCA-4603-BB83-533D19666EFB}"/>
              </a:ext>
            </a:extLst>
          </p:cNvPr>
          <p:cNvSpPr/>
          <p:nvPr/>
        </p:nvSpPr>
        <p:spPr>
          <a:xfrm rot="5400000">
            <a:off x="8183602" y="2971753"/>
            <a:ext cx="360000" cy="1188000"/>
          </a:xfrm>
          <a:prstGeom prst="leftBrace">
            <a:avLst>
              <a:gd name="adj1" fmla="val 29497"/>
              <a:gd name="adj2" fmla="val 4951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5" name="CasellaDiTesto 24">
            <a:extLst>
              <a:ext uri="{FF2B5EF4-FFF2-40B4-BE49-F238E27FC236}">
                <a16:creationId xmlns:a16="http://schemas.microsoft.com/office/drawing/2014/main" id="{0C51B574-730B-43A0-8A54-4719D869F7B2}"/>
              </a:ext>
            </a:extLst>
          </p:cNvPr>
          <p:cNvSpPr txBox="1"/>
          <p:nvPr/>
        </p:nvSpPr>
        <p:spPr>
          <a:xfrm>
            <a:off x="8193412" y="2924944"/>
            <a:ext cx="332142" cy="461665"/>
          </a:xfrm>
          <a:prstGeom prst="rect">
            <a:avLst/>
          </a:prstGeom>
          <a:noFill/>
        </p:spPr>
        <p:txBody>
          <a:bodyPr wrap="none" rtlCol="0">
            <a:spAutoFit/>
          </a:bodyPr>
          <a:lstStyle/>
          <a:p>
            <a:r>
              <a:rPr lang="it-IT" sz="2400" b="1" i="1" dirty="0">
                <a:solidFill>
                  <a:srgbClr val="C00000"/>
                </a:solidFill>
              </a:rPr>
              <a:t>k</a:t>
            </a:r>
          </a:p>
        </p:txBody>
      </p:sp>
      <p:sp>
        <p:nvSpPr>
          <p:cNvPr id="26" name="CasellaDiTesto 25">
            <a:extLst>
              <a:ext uri="{FF2B5EF4-FFF2-40B4-BE49-F238E27FC236}">
                <a16:creationId xmlns:a16="http://schemas.microsoft.com/office/drawing/2014/main" id="{74562DB5-F452-4E95-8C0A-290881ECB0B3}"/>
              </a:ext>
            </a:extLst>
          </p:cNvPr>
          <p:cNvSpPr txBox="1"/>
          <p:nvPr/>
        </p:nvSpPr>
        <p:spPr>
          <a:xfrm>
            <a:off x="6359114" y="4937914"/>
            <a:ext cx="1083058" cy="605294"/>
          </a:xfrm>
          <a:prstGeom prst="rect">
            <a:avLst/>
          </a:prstGeom>
          <a:noFill/>
        </p:spPr>
        <p:txBody>
          <a:bodyPr wrap="square" rtlCol="0">
            <a:spAutoFit/>
          </a:bodyPr>
          <a:lstStyle/>
          <a:p>
            <a:pPr algn="ctr">
              <a:lnSpc>
                <a:spcPts val="2000"/>
              </a:lnSpc>
            </a:pPr>
            <a:r>
              <a:rPr lang="it-IT" sz="2000" b="1" i="1" dirty="0">
                <a:solidFill>
                  <a:schemeClr val="accent1"/>
                </a:solidFill>
              </a:rPr>
              <a:t>dati originali</a:t>
            </a:r>
          </a:p>
        </p:txBody>
      </p:sp>
      <p:sp>
        <p:nvSpPr>
          <p:cNvPr id="27" name="CasellaDiTesto 26">
            <a:extLst>
              <a:ext uri="{FF2B5EF4-FFF2-40B4-BE49-F238E27FC236}">
                <a16:creationId xmlns:a16="http://schemas.microsoft.com/office/drawing/2014/main" id="{4B69274C-49A1-4BB7-ABB1-699D364F391F}"/>
              </a:ext>
            </a:extLst>
          </p:cNvPr>
          <p:cNvSpPr txBox="1"/>
          <p:nvPr/>
        </p:nvSpPr>
        <p:spPr>
          <a:xfrm>
            <a:off x="7724248" y="4937914"/>
            <a:ext cx="1260000" cy="608885"/>
          </a:xfrm>
          <a:prstGeom prst="rect">
            <a:avLst/>
          </a:prstGeom>
          <a:noFill/>
        </p:spPr>
        <p:txBody>
          <a:bodyPr wrap="square" lIns="0" rIns="0" rtlCol="0">
            <a:spAutoFit/>
          </a:bodyPr>
          <a:lstStyle/>
          <a:p>
            <a:pPr algn="ctr">
              <a:lnSpc>
                <a:spcPts val="2000"/>
              </a:lnSpc>
            </a:pPr>
            <a:r>
              <a:rPr lang="it-IT" sz="2000" b="1" i="1" dirty="0">
                <a:solidFill>
                  <a:srgbClr val="C00000"/>
                </a:solidFill>
              </a:rPr>
              <a:t>componenti principali</a:t>
            </a:r>
          </a:p>
        </p:txBody>
      </p:sp>
      <mc:AlternateContent xmlns:mc="http://schemas.openxmlformats.org/markup-compatibility/2006" xmlns:a14="http://schemas.microsoft.com/office/drawing/2010/main">
        <mc:Choice Requires="a14">
          <p:sp>
            <p:nvSpPr>
              <p:cNvPr id="4" name="Rettangolo 3"/>
              <p:cNvSpPr/>
              <p:nvPr/>
            </p:nvSpPr>
            <p:spPr>
              <a:xfrm>
                <a:off x="809991" y="3694846"/>
                <a:ext cx="4685254" cy="1908215"/>
              </a:xfrm>
              <a:prstGeom prst="rect">
                <a:avLst/>
              </a:prstGeom>
            </p:spPr>
            <p:txBody>
              <a:bodyPr wrap="square">
                <a:spAutoFit/>
              </a:bodyPr>
              <a:lstStyle/>
              <a:p>
                <a:pPr algn="just">
                  <a:spcAft>
                    <a:spcPts val="1200"/>
                  </a:spcAft>
                </a:pPr>
                <a:r>
                  <a:rPr lang="it-IT" dirty="0"/>
                  <a:t>I</a:t>
                </a:r>
                <a:r>
                  <a:rPr lang="it-IT" dirty="0" smtClean="0"/>
                  <a:t>l </a:t>
                </a:r>
                <a:r>
                  <a:rPr lang="it-IT" dirty="0"/>
                  <a:t>problema di determinare la componente 𝑦</a:t>
                </a:r>
                <a:r>
                  <a:rPr lang="it-IT" baseline="-25000" dirty="0"/>
                  <a:t>1</a:t>
                </a:r>
                <a:r>
                  <a:rPr lang="it-IT" dirty="0"/>
                  <a:t> si traduce nel calcolare i pesi 𝑎</a:t>
                </a:r>
                <a:r>
                  <a:rPr lang="it-IT" baseline="-25000" dirty="0"/>
                  <a:t>𝑖</a:t>
                </a:r>
                <a:r>
                  <a:rPr lang="it-IT" dirty="0"/>
                  <a:t> . </a:t>
                </a:r>
                <a:endParaRPr lang="it-IT" dirty="0" smtClean="0"/>
              </a:p>
              <a:p>
                <a:pPr algn="just">
                  <a:spcAft>
                    <a:spcPts val="1200"/>
                  </a:spcAft>
                </a:pPr>
                <a:r>
                  <a:rPr lang="it-IT" dirty="0" smtClean="0"/>
                  <a:t>Al </a:t>
                </a:r>
                <a:r>
                  <a:rPr lang="it-IT" dirty="0"/>
                  <a:t>fine di riassumere nella prima componente il massimo possibile dell’informazione contenuta nelle variabili </a:t>
                </a:r>
                <a:r>
                  <a:rPr lang="it-IT" dirty="0" smtClean="0"/>
                  <a:t>originali, i </a:t>
                </a:r>
                <a:r>
                  <a:rPr lang="it-IT" dirty="0"/>
                  <a:t>pesi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𝑎</m:t>
                        </m:r>
                      </m:e>
                      <m:sub>
                        <m:r>
                          <a:rPr lang="it-IT" i="1">
                            <a:latin typeface="Cambria Math"/>
                          </a:rPr>
                          <m:t>𝑖</m:t>
                        </m:r>
                      </m:sub>
                    </m:sSub>
                  </m:oMath>
                </a14:m>
                <a:r>
                  <a:rPr lang="it-IT" dirty="0"/>
                  <a:t> sono calcolati in modo </a:t>
                </a:r>
                <a:r>
                  <a:rPr lang="it-IT" dirty="0" smtClean="0"/>
                  <a:t>che la </a:t>
                </a:r>
                <a:r>
                  <a:rPr lang="it-IT" b="1" i="1" dirty="0"/>
                  <a:t>varianza</a:t>
                </a:r>
                <a:r>
                  <a:rPr lang="it-IT" dirty="0"/>
                  <a:t> di </a:t>
                </a:r>
                <a14:m>
                  <m:oMath xmlns:m="http://schemas.openxmlformats.org/officeDocument/2006/math">
                    <m:sSub>
                      <m:sSubPr>
                        <m:ctrlPr>
                          <a:rPr lang="it-IT" i="1">
                            <a:latin typeface="Cambria Math" panose="02040503050406030204" pitchFamily="18" charset="0"/>
                          </a:rPr>
                        </m:ctrlPr>
                      </m:sSubPr>
                      <m:e>
                        <m:r>
                          <a:rPr lang="it-IT" i="1">
                            <a:latin typeface="Cambria Math"/>
                          </a:rPr>
                          <m:t>𝑦</m:t>
                        </m:r>
                      </m:e>
                      <m:sub>
                        <m:r>
                          <a:rPr lang="it-IT" i="1">
                            <a:latin typeface="Cambria Math"/>
                          </a:rPr>
                          <m:t>1</m:t>
                        </m:r>
                      </m:sub>
                    </m:sSub>
                  </m:oMath>
                </a14:m>
                <a:r>
                  <a:rPr lang="it-IT" dirty="0"/>
                  <a:t> sia </a:t>
                </a:r>
                <a:r>
                  <a:rPr lang="it-IT" b="1" i="1" dirty="0"/>
                  <a:t>massima</a:t>
                </a:r>
                <a:endParaRPr lang="it-IT" i="1" dirty="0"/>
              </a:p>
            </p:txBody>
          </p:sp>
        </mc:Choice>
        <mc:Fallback xmlns="">
          <p:sp>
            <p:nvSpPr>
              <p:cNvPr id="4" name="Rettangolo 3"/>
              <p:cNvSpPr>
                <a:spLocks noRot="1" noChangeAspect="1" noMove="1" noResize="1" noEditPoints="1" noAdjustHandles="1" noChangeArrowheads="1" noChangeShapeType="1" noTextEdit="1"/>
              </p:cNvSpPr>
              <p:nvPr/>
            </p:nvSpPr>
            <p:spPr>
              <a:xfrm>
                <a:off x="809991" y="3694846"/>
                <a:ext cx="4685254" cy="1908215"/>
              </a:xfrm>
              <a:prstGeom prst="rect">
                <a:avLst/>
              </a:prstGeom>
              <a:blipFill>
                <a:blip r:embed="rId4"/>
                <a:stretch>
                  <a:fillRect l="-1172" t="-2236" r="-1172" b="-4153"/>
                </a:stretch>
              </a:blipFill>
            </p:spPr>
            <p:txBody>
              <a:bodyPr/>
              <a:lstStyle/>
              <a:p>
                <a:r>
                  <a:rPr lang="it-IT">
                    <a:noFill/>
                  </a:rPr>
                  <a:t> </a:t>
                </a:r>
              </a:p>
            </p:txBody>
          </p:sp>
        </mc:Fallback>
      </mc:AlternateContent>
      <p:sp>
        <p:nvSpPr>
          <p:cNvPr id="5" name="Rettangolo 4"/>
          <p:cNvSpPr/>
          <p:nvPr/>
        </p:nvSpPr>
        <p:spPr>
          <a:xfrm>
            <a:off x="808586" y="5805030"/>
            <a:ext cx="4572000" cy="646331"/>
          </a:xfrm>
          <a:prstGeom prst="rect">
            <a:avLst/>
          </a:prstGeom>
        </p:spPr>
        <p:txBody>
          <a:bodyPr>
            <a:spAutoFit/>
          </a:bodyPr>
          <a:lstStyle/>
          <a:p>
            <a:pPr algn="just"/>
            <a:r>
              <a:rPr lang="it-IT" dirty="0"/>
              <a:t>Per </a:t>
            </a:r>
            <a:r>
              <a:rPr lang="it-IT" dirty="0" smtClean="0"/>
              <a:t>evitare </a:t>
            </a:r>
            <a:r>
              <a:rPr lang="it-IT" dirty="0"/>
              <a:t>infinite </a:t>
            </a:r>
            <a:r>
              <a:rPr lang="it-IT" dirty="0" smtClean="0"/>
              <a:t>soluzioni </a:t>
            </a:r>
            <a:r>
              <a:rPr lang="it-IT" dirty="0"/>
              <a:t>si impone anche la condizione ∑ 𝑎𝑖 2 = 1 (pesi normalizzati)</a:t>
            </a:r>
          </a:p>
        </p:txBody>
      </p:sp>
    </p:spTree>
    <p:extLst>
      <p:ext uri="{BB962C8B-B14F-4D97-AF65-F5344CB8AC3E}">
        <p14:creationId xmlns:p14="http://schemas.microsoft.com/office/powerpoint/2010/main" val="166638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Estrazione della prima </a:t>
            </a:r>
            <a:r>
              <a:rPr lang="it-IT"/>
              <a:t>componente </a:t>
            </a:r>
            <a:r>
              <a:rPr lang="it-IT" i="0"/>
              <a:t>/</a:t>
            </a:r>
            <a:r>
              <a:rPr lang="it-IT" dirty="0"/>
              <a:t>2</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pPr marL="0" indent="0">
                  <a:buNone/>
                </a:pPr>
                <a:r>
                  <a:rPr lang="it-IT" dirty="0"/>
                  <a:t>queste condizioni si traducono in un'equazione le cui soluzioni sono gli </a:t>
                </a:r>
                <a:r>
                  <a:rPr lang="it-IT" b="1" i="1" dirty="0"/>
                  <a:t>autovalori</a:t>
                </a:r>
                <a:r>
                  <a:rPr lang="it-IT" dirty="0"/>
                  <a:t> </a:t>
                </a:r>
                <a:r>
                  <a:rPr lang="it-IT" i="1" dirty="0"/>
                  <a:t>λ</a:t>
                </a:r>
                <a:r>
                  <a:rPr lang="it-IT" dirty="0"/>
                  <a:t> della matrice di correlazione </a:t>
                </a:r>
              </a:p>
              <a:p>
                <a:pPr marL="0" indent="0">
                  <a:buNone/>
                </a:pPr>
                <a:endParaRPr lang="it-IT" sz="1200" dirty="0"/>
              </a:p>
              <a:p>
                <a:pPr lvl="0"/>
                <a:r>
                  <a:rPr lang="it-IT" dirty="0"/>
                  <a:t>la prima componente è identificata dall'</a:t>
                </a:r>
                <a:r>
                  <a:rPr lang="it-IT" b="1" i="1" dirty="0"/>
                  <a:t>autovalore maggiore</a:t>
                </a:r>
                <a:r>
                  <a:rPr lang="it-IT" b="1" dirty="0"/>
                  <a:t> </a:t>
                </a:r>
                <a14:m>
                  <m:oMath xmlns:m="http://schemas.openxmlformats.org/officeDocument/2006/math">
                    <m:sSub>
                      <m:sSubPr>
                        <m:ctrlPr>
                          <a:rPr lang="it-IT" sz="2200" i="1">
                            <a:latin typeface="Cambria Math" panose="02040503050406030204" pitchFamily="18" charset="0"/>
                          </a:rPr>
                        </m:ctrlPr>
                      </m:sSubPr>
                      <m:e>
                        <m:r>
                          <a:rPr lang="it-IT" sz="2200" i="1">
                            <a:latin typeface="Cambria Math"/>
                          </a:rPr>
                          <m:t>𝜆</m:t>
                        </m:r>
                      </m:e>
                      <m:sub>
                        <m:r>
                          <a:rPr lang="it-IT" sz="2200" i="1">
                            <a:latin typeface="Cambria Math"/>
                          </a:rPr>
                          <m:t>1</m:t>
                        </m:r>
                      </m:sub>
                    </m:sSub>
                  </m:oMath>
                </a14:m>
                <a:endParaRPr lang="it-IT" sz="2200" dirty="0"/>
              </a:p>
              <a:p>
                <a:pPr lvl="0">
                  <a:spcBef>
                    <a:spcPts val="600"/>
                  </a:spcBef>
                </a:pPr>
                <a14:m>
                  <m:oMath xmlns:m="http://schemas.openxmlformats.org/officeDocument/2006/math">
                    <m:sSub>
                      <m:sSubPr>
                        <m:ctrlPr>
                          <a:rPr lang="it-IT" sz="2200" i="1">
                            <a:latin typeface="Cambria Math" panose="02040503050406030204" pitchFamily="18" charset="0"/>
                          </a:rPr>
                        </m:ctrlPr>
                      </m:sSubPr>
                      <m:e>
                        <m:r>
                          <a:rPr lang="it-IT" sz="2200" i="1">
                            <a:latin typeface="Cambria Math"/>
                          </a:rPr>
                          <m:t>𝜆</m:t>
                        </m:r>
                      </m:e>
                      <m:sub>
                        <m:r>
                          <a:rPr lang="it-IT" sz="2200" i="1">
                            <a:latin typeface="Cambria Math"/>
                          </a:rPr>
                          <m:t>1</m:t>
                        </m:r>
                      </m:sub>
                    </m:sSub>
                    <m:r>
                      <a:rPr lang="it-IT" sz="2200" i="1">
                        <a:latin typeface="Cambria Math" panose="02040503050406030204" pitchFamily="18" charset="0"/>
                      </a:rPr>
                      <m:t> </m:t>
                    </m:r>
                  </m:oMath>
                </a14:m>
                <a:r>
                  <a:rPr lang="it-IT" dirty="0"/>
                  <a:t>rappresenta la </a:t>
                </a:r>
                <a:r>
                  <a:rPr lang="it-IT" b="1" i="1" dirty="0"/>
                  <a:t>varianza</a:t>
                </a:r>
                <a:r>
                  <a:rPr lang="it-IT" dirty="0"/>
                  <a:t> della prima componente</a:t>
                </a:r>
                <a:endParaRPr lang="it-IT" sz="2300"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3"/>
                <a:stretch>
                  <a:fillRect l="-1081" t="-820"/>
                </a:stretch>
              </a:blipFill>
            </p:spPr>
            <p:txBody>
              <a:bodyPr/>
              <a:lstStyle/>
              <a:p>
                <a:r>
                  <a:rPr lang="it-IT">
                    <a:noFill/>
                  </a:rPr>
                  <a:t> </a:t>
                </a:r>
              </a:p>
            </p:txBody>
          </p:sp>
        </mc:Fallback>
      </mc:AlternateContent>
    </p:spTree>
    <p:extLst>
      <p:ext uri="{BB962C8B-B14F-4D97-AF65-F5344CB8AC3E}">
        <p14:creationId xmlns:p14="http://schemas.microsoft.com/office/powerpoint/2010/main" val="1116471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Estrazione delle componenti successive</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pPr marL="0" indent="0">
                  <a:buNone/>
                </a:pPr>
                <a:r>
                  <a:rPr lang="it-IT" dirty="0"/>
                  <a:t>La seconda componente ha la stessa forma della prima, ma con pesi </a:t>
                </a:r>
                <a:r>
                  <a:rPr lang="it-IT" dirty="0" smtClean="0"/>
                  <a:t>diversi</a:t>
                </a:r>
              </a:p>
              <a:p>
                <a:pPr marL="0" indent="0">
                  <a:buNone/>
                </a:pPr>
                <a:endParaRPr lang="it-IT" sz="1200" dirty="0"/>
              </a:p>
              <a:p>
                <a:pPr marL="357188" lvl="1" indent="0">
                  <a:buNone/>
                </a:pPr>
                <a:r>
                  <a:rPr lang="it-IT" b="1" dirty="0"/>
                  <a:t> </a:t>
                </a:r>
                <a14:m>
                  <m:oMath xmlns:m="http://schemas.openxmlformats.org/officeDocument/2006/math">
                    <m:sSub>
                      <m:sSubPr>
                        <m:ctrlPr>
                          <a:rPr lang="it-IT" sz="2200" i="1">
                            <a:latin typeface="Cambria Math" panose="02040503050406030204" pitchFamily="18" charset="0"/>
                          </a:rPr>
                        </m:ctrlPr>
                      </m:sSubPr>
                      <m:e>
                        <m:r>
                          <a:rPr lang="it-IT" sz="2200" b="0" i="1">
                            <a:latin typeface="Cambria Math"/>
                          </a:rPr>
                          <m:t>𝑦</m:t>
                        </m:r>
                      </m:e>
                      <m:sub>
                        <m:r>
                          <a:rPr lang="it-IT" sz="2200" b="0" i="1">
                            <a:latin typeface="Cambria Math"/>
                          </a:rPr>
                          <m:t>2</m:t>
                        </m:r>
                      </m:sub>
                    </m:sSub>
                    <m:r>
                      <a:rPr lang="it-IT" sz="2200" b="0" i="1">
                        <a:latin typeface="Cambria Math"/>
                      </a:rPr>
                      <m:t>=</m:t>
                    </m:r>
                    <m:sSub>
                      <m:sSubPr>
                        <m:ctrlPr>
                          <a:rPr lang="it-IT" sz="2200" i="1">
                            <a:latin typeface="Cambria Math" panose="02040503050406030204" pitchFamily="18" charset="0"/>
                          </a:rPr>
                        </m:ctrlPr>
                      </m:sSubPr>
                      <m:e>
                        <m:r>
                          <a:rPr lang="it-IT" sz="2200" b="0" i="1" smtClean="0">
                            <a:latin typeface="Cambria Math" panose="02040503050406030204" pitchFamily="18" charset="0"/>
                          </a:rPr>
                          <m:t>𝑏</m:t>
                        </m:r>
                      </m:e>
                      <m:sub>
                        <m:r>
                          <a:rPr lang="it-IT" sz="2200" b="0" i="1">
                            <a:latin typeface="Cambria Math"/>
                          </a:rPr>
                          <m:t>1</m:t>
                        </m:r>
                      </m:sub>
                    </m:sSub>
                    <m:sSub>
                      <m:sSubPr>
                        <m:ctrlPr>
                          <a:rPr lang="it-IT" sz="2200" i="1">
                            <a:latin typeface="Cambria Math" panose="02040503050406030204" pitchFamily="18" charset="0"/>
                          </a:rPr>
                        </m:ctrlPr>
                      </m:sSubPr>
                      <m:e>
                        <m:r>
                          <a:rPr lang="it-IT" sz="2200" b="0" i="1">
                            <a:latin typeface="Cambria Math"/>
                          </a:rPr>
                          <m:t>𝑥</m:t>
                        </m:r>
                      </m:e>
                      <m:sub>
                        <m:r>
                          <a:rPr lang="it-IT" sz="2200" b="0" i="1">
                            <a:latin typeface="Cambria Math"/>
                          </a:rPr>
                          <m:t>1</m:t>
                        </m:r>
                      </m:sub>
                    </m:sSub>
                    <m:r>
                      <a:rPr lang="it-IT" sz="2200" b="0" i="1">
                        <a:latin typeface="Cambria Math"/>
                      </a:rPr>
                      <m:t>+</m:t>
                    </m:r>
                    <m:sSub>
                      <m:sSubPr>
                        <m:ctrlPr>
                          <a:rPr lang="it-IT" sz="2200" i="1">
                            <a:latin typeface="Cambria Math" panose="02040503050406030204" pitchFamily="18" charset="0"/>
                          </a:rPr>
                        </m:ctrlPr>
                      </m:sSubPr>
                      <m:e>
                        <m:r>
                          <a:rPr lang="it-IT" sz="2200" b="0" i="1" smtClean="0">
                            <a:latin typeface="Cambria Math" panose="02040503050406030204" pitchFamily="18" charset="0"/>
                          </a:rPr>
                          <m:t>𝑏</m:t>
                        </m:r>
                      </m:e>
                      <m:sub>
                        <m:r>
                          <a:rPr lang="it-IT" sz="2200" b="0" i="1">
                            <a:latin typeface="Cambria Math"/>
                          </a:rPr>
                          <m:t>2</m:t>
                        </m:r>
                      </m:sub>
                    </m:sSub>
                    <m:sSub>
                      <m:sSubPr>
                        <m:ctrlPr>
                          <a:rPr lang="it-IT" sz="2200" i="1">
                            <a:latin typeface="Cambria Math" panose="02040503050406030204" pitchFamily="18" charset="0"/>
                          </a:rPr>
                        </m:ctrlPr>
                      </m:sSubPr>
                      <m:e>
                        <m:r>
                          <a:rPr lang="it-IT" sz="2200" b="0" i="1">
                            <a:latin typeface="Cambria Math"/>
                          </a:rPr>
                          <m:t>𝑥</m:t>
                        </m:r>
                      </m:e>
                      <m:sub>
                        <m:r>
                          <a:rPr lang="it-IT" sz="2200" b="0" i="1">
                            <a:latin typeface="Cambria Math"/>
                          </a:rPr>
                          <m:t>2</m:t>
                        </m:r>
                      </m:sub>
                    </m:sSub>
                    <m:r>
                      <a:rPr lang="it-IT" sz="2200" b="0" i="1">
                        <a:latin typeface="Cambria Math"/>
                      </a:rPr>
                      <m:t>+…+</m:t>
                    </m:r>
                    <m:sSub>
                      <m:sSubPr>
                        <m:ctrlPr>
                          <a:rPr lang="it-IT" sz="2200" i="1">
                            <a:latin typeface="Cambria Math" panose="02040503050406030204" pitchFamily="18" charset="0"/>
                          </a:rPr>
                        </m:ctrlPr>
                      </m:sSubPr>
                      <m:e>
                        <m:r>
                          <a:rPr lang="it-IT" sz="2200" b="0" i="1" smtClean="0">
                            <a:latin typeface="Cambria Math" panose="02040503050406030204" pitchFamily="18" charset="0"/>
                          </a:rPr>
                          <m:t>𝑏</m:t>
                        </m:r>
                      </m:e>
                      <m:sub>
                        <m:r>
                          <a:rPr lang="it-IT" sz="2200" b="0" i="1">
                            <a:latin typeface="Cambria Math"/>
                          </a:rPr>
                          <m:t>𝑝</m:t>
                        </m:r>
                      </m:sub>
                    </m:sSub>
                    <m:sSub>
                      <m:sSubPr>
                        <m:ctrlPr>
                          <a:rPr lang="it-IT" sz="2200" i="1">
                            <a:latin typeface="Cambria Math" panose="02040503050406030204" pitchFamily="18" charset="0"/>
                          </a:rPr>
                        </m:ctrlPr>
                      </m:sSubPr>
                      <m:e>
                        <m:r>
                          <a:rPr lang="it-IT" sz="2200" b="0" i="1">
                            <a:latin typeface="Cambria Math"/>
                          </a:rPr>
                          <m:t>𝑥</m:t>
                        </m:r>
                      </m:e>
                      <m:sub>
                        <m:r>
                          <a:rPr lang="it-IT" sz="2200" b="0" i="1">
                            <a:latin typeface="Cambria Math"/>
                          </a:rPr>
                          <m:t>𝑝</m:t>
                        </m:r>
                      </m:sub>
                    </m:sSub>
                  </m:oMath>
                </a14:m>
                <a:endParaRPr lang="it-IT" sz="2200" dirty="0"/>
              </a:p>
              <a:p>
                <a:pPr marL="357188" lvl="1" indent="0">
                  <a:buNone/>
                </a:pPr>
                <a:endParaRPr lang="it-IT" sz="1200" dirty="0"/>
              </a:p>
              <a:p>
                <a:pPr marL="0" indent="0">
                  <a:buNone/>
                </a:pPr>
                <a:r>
                  <a:rPr lang="it-IT" dirty="0"/>
                  <a:t>si procede allo stesso modo, aggiungendo il vincolo che le due componenti devono essere </a:t>
                </a:r>
                <a:r>
                  <a:rPr lang="it-IT" b="1" i="1" dirty="0"/>
                  <a:t>ortogonali</a:t>
                </a:r>
                <a:r>
                  <a:rPr lang="it-IT" i="1" dirty="0"/>
                  <a:t>  </a:t>
                </a:r>
                <a:r>
                  <a:rPr lang="it-IT" dirty="0"/>
                  <a:t>(= non correlate)</a:t>
                </a:r>
              </a:p>
              <a:p>
                <a:pPr marL="0" indent="0">
                  <a:buNone/>
                </a:pPr>
                <a:endParaRPr lang="it-IT" sz="1200"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3"/>
                <a:stretch>
                  <a:fillRect l="-1081" t="-820"/>
                </a:stretch>
              </a:blipFill>
            </p:spPr>
            <p:txBody>
              <a:bodyPr/>
              <a:lstStyle/>
              <a:p>
                <a:r>
                  <a:rPr lang="it-IT">
                    <a:noFill/>
                  </a:rPr>
                  <a:t> </a:t>
                </a:r>
              </a:p>
            </p:txBody>
          </p:sp>
        </mc:Fallback>
      </mc:AlternateContent>
      <p:pic>
        <p:nvPicPr>
          <p:cNvPr id="4" name="Immagine 3"/>
          <p:cNvPicPr>
            <a:picLocks noChangeAspect="1"/>
          </p:cNvPicPr>
          <p:nvPr/>
        </p:nvPicPr>
        <p:blipFill>
          <a:blip r:embed="rId4"/>
          <a:stretch>
            <a:fillRect/>
          </a:stretch>
        </p:blipFill>
        <p:spPr>
          <a:xfrm>
            <a:off x="4211960" y="3161784"/>
            <a:ext cx="4782217" cy="3696216"/>
          </a:xfrm>
          <a:prstGeom prst="rect">
            <a:avLst/>
          </a:prstGeom>
        </p:spPr>
      </p:pic>
      <p:sp>
        <p:nvSpPr>
          <p:cNvPr id="5" name="Rettangolo 4"/>
          <p:cNvSpPr/>
          <p:nvPr/>
        </p:nvSpPr>
        <p:spPr>
          <a:xfrm>
            <a:off x="827584" y="3370982"/>
            <a:ext cx="3096344" cy="3477875"/>
          </a:xfrm>
          <a:prstGeom prst="rect">
            <a:avLst/>
          </a:prstGeom>
        </p:spPr>
        <p:txBody>
          <a:bodyPr wrap="square">
            <a:spAutoFit/>
          </a:bodyPr>
          <a:lstStyle/>
          <a:p>
            <a:pPr algn="just"/>
            <a:r>
              <a:rPr lang="it-IT" sz="2400" dirty="0"/>
              <a:t>la seconda componente è identificata dal secondo </a:t>
            </a:r>
            <a:r>
              <a:rPr lang="it-IT" sz="2400" dirty="0" err="1"/>
              <a:t>autovalore</a:t>
            </a:r>
            <a:r>
              <a:rPr lang="it-IT" sz="2400" dirty="0"/>
              <a:t> </a:t>
            </a:r>
            <a:r>
              <a:rPr lang="it-IT" sz="2400" i="1" dirty="0" smtClean="0"/>
              <a:t>λ</a:t>
            </a:r>
            <a:r>
              <a:rPr lang="it-IT" sz="2400" i="1" baseline="-25000" dirty="0" smtClean="0"/>
              <a:t>2</a:t>
            </a:r>
          </a:p>
          <a:p>
            <a:pPr algn="just"/>
            <a:endParaRPr lang="it-IT" sz="2400" i="1" baseline="-25000" dirty="0"/>
          </a:p>
          <a:p>
            <a:pPr algn="just"/>
            <a:r>
              <a:rPr lang="it-IT" sz="2400" i="1" dirty="0"/>
              <a:t>λ</a:t>
            </a:r>
            <a:r>
              <a:rPr lang="it-IT" sz="2400" i="1" baseline="-25000" dirty="0"/>
              <a:t>2 </a:t>
            </a:r>
            <a:r>
              <a:rPr lang="it-IT" sz="2400" dirty="0"/>
              <a:t>rappresenta </a:t>
            </a:r>
            <a:r>
              <a:rPr lang="it-IT" sz="2400" dirty="0" smtClean="0"/>
              <a:t>la </a:t>
            </a:r>
            <a:r>
              <a:rPr lang="it-IT" sz="2400" dirty="0"/>
              <a:t>varianza della seconda componente</a:t>
            </a:r>
          </a:p>
          <a:p>
            <a:pPr algn="just"/>
            <a:endParaRPr lang="it-IT" sz="1200" dirty="0"/>
          </a:p>
          <a:p>
            <a:pPr algn="just"/>
            <a:endParaRPr lang="it-IT" sz="2400" dirty="0"/>
          </a:p>
        </p:txBody>
      </p:sp>
    </p:spTree>
    <p:extLst>
      <p:ext uri="{BB962C8B-B14F-4D97-AF65-F5344CB8AC3E}">
        <p14:creationId xmlns:p14="http://schemas.microsoft.com/office/powerpoint/2010/main" val="4053311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Estrazione delle componenti successive</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pPr marL="0" indent="0">
                  <a:buNone/>
                </a:pPr>
                <a:r>
                  <a:rPr lang="it-IT" dirty="0" smtClean="0"/>
                  <a:t>in </a:t>
                </a:r>
                <a:r>
                  <a:rPr lang="it-IT" dirty="0"/>
                  <a:t>modo analogo si possono estrarre in successione </a:t>
                </a:r>
                <a:r>
                  <a:rPr lang="it-IT" i="1" dirty="0"/>
                  <a:t>k</a:t>
                </a:r>
                <a:r>
                  <a:rPr lang="it-IT" dirty="0"/>
                  <a:t> componenti (</a:t>
                </a:r>
                <a14:m>
                  <m:oMath xmlns:m="http://schemas.openxmlformats.org/officeDocument/2006/math">
                    <m:r>
                      <a:rPr lang="it-IT" sz="2200" b="0" i="1" smtClean="0">
                        <a:latin typeface="Cambria Math"/>
                      </a:rPr>
                      <m:t>𝑘</m:t>
                    </m:r>
                    <m:r>
                      <a:rPr lang="it-IT" sz="2200" b="0" i="1" smtClean="0">
                        <a:latin typeface="Cambria Math"/>
                        <a:ea typeface="Cambria Math"/>
                      </a:rPr>
                      <m:t>≤</m:t>
                    </m:r>
                    <m:r>
                      <a:rPr lang="it-IT" sz="2200" b="0" i="1" smtClean="0">
                        <a:latin typeface="Cambria Math"/>
                        <a:ea typeface="Cambria Math"/>
                      </a:rPr>
                      <m:t>𝑝</m:t>
                    </m:r>
                    <m:r>
                      <a:rPr lang="it-IT" sz="2200" b="0" i="1" smtClean="0">
                        <a:latin typeface="Cambria Math"/>
                        <a:ea typeface="Cambria Math"/>
                      </a:rPr>
                      <m:t>)</m:t>
                    </m:r>
                  </m:oMath>
                </a14:m>
                <a:r>
                  <a:rPr lang="it-IT" dirty="0"/>
                  <a:t> </a:t>
                </a:r>
                <a:r>
                  <a:rPr lang="it-IT" b="1" i="1" dirty="0"/>
                  <a:t>tutte ortogonali tra di loro e con varianze decrescenti</a:t>
                </a:r>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3"/>
                <a:stretch>
                  <a:fillRect l="-1081" t="-820"/>
                </a:stretch>
              </a:blipFill>
            </p:spPr>
            <p:txBody>
              <a:bodyPr/>
              <a:lstStyle/>
              <a:p>
                <a:r>
                  <a:rPr lang="it-IT">
                    <a:noFill/>
                  </a:rPr>
                  <a:t> </a:t>
                </a:r>
              </a:p>
            </p:txBody>
          </p:sp>
        </mc:Fallback>
      </mc:AlternateContent>
      <p:sp>
        <p:nvSpPr>
          <p:cNvPr id="4" name="Rettangolo 3"/>
          <p:cNvSpPr/>
          <p:nvPr/>
        </p:nvSpPr>
        <p:spPr>
          <a:xfrm>
            <a:off x="3851920" y="2132856"/>
            <a:ext cx="2100255" cy="461665"/>
          </a:xfrm>
          <a:prstGeom prst="rect">
            <a:avLst/>
          </a:prstGeom>
        </p:spPr>
        <p:txBody>
          <a:bodyPr wrap="none">
            <a:spAutoFit/>
          </a:bodyPr>
          <a:lstStyle/>
          <a:p>
            <a:r>
              <a:rPr lang="it-IT" sz="2400" dirty="0"/>
              <a:t>𝜆</a:t>
            </a:r>
            <a:r>
              <a:rPr lang="it-IT" sz="2400" baseline="-25000" dirty="0"/>
              <a:t>1</a:t>
            </a:r>
            <a:r>
              <a:rPr lang="it-IT" sz="2400" dirty="0"/>
              <a:t> &gt; 𝜆</a:t>
            </a:r>
            <a:r>
              <a:rPr lang="it-IT" sz="2400" baseline="-25000" dirty="0"/>
              <a:t>2</a:t>
            </a:r>
            <a:r>
              <a:rPr lang="it-IT" sz="2400" dirty="0"/>
              <a:t> &gt; ⋯ &gt; </a:t>
            </a:r>
            <a:r>
              <a:rPr lang="it-IT" sz="2400" dirty="0" smtClean="0"/>
              <a:t>𝜆</a:t>
            </a:r>
            <a:r>
              <a:rPr lang="it-IT" sz="2400" baseline="-25000" dirty="0" smtClean="0"/>
              <a:t>k</a:t>
            </a:r>
            <a:endParaRPr lang="it-IT" sz="2400" baseline="-25000" dirty="0"/>
          </a:p>
        </p:txBody>
      </p:sp>
      <p:sp>
        <p:nvSpPr>
          <p:cNvPr id="5" name="Rettangolo 4"/>
          <p:cNvSpPr/>
          <p:nvPr/>
        </p:nvSpPr>
        <p:spPr>
          <a:xfrm>
            <a:off x="899592" y="3248932"/>
            <a:ext cx="7920880" cy="923330"/>
          </a:xfrm>
          <a:prstGeom prst="rect">
            <a:avLst/>
          </a:prstGeom>
        </p:spPr>
        <p:txBody>
          <a:bodyPr wrap="square">
            <a:spAutoFit/>
          </a:bodyPr>
          <a:lstStyle/>
          <a:p>
            <a:pPr algn="just"/>
            <a:r>
              <a:rPr lang="it-IT" dirty="0" smtClean="0"/>
              <a:t>Il </a:t>
            </a:r>
            <a:r>
              <a:rPr lang="it-IT" dirty="0"/>
              <a:t>numero massimo di </a:t>
            </a:r>
            <a:r>
              <a:rPr lang="it-IT" dirty="0" err="1"/>
              <a:t>autovalori</a:t>
            </a:r>
            <a:r>
              <a:rPr lang="it-IT" dirty="0"/>
              <a:t> che si possono estrarre – e quindi il massimo numero di componenti – è uguale al numero di variabili </a:t>
            </a:r>
            <a:r>
              <a:rPr lang="it-IT" i="1" dirty="0"/>
              <a:t>p</a:t>
            </a:r>
            <a:r>
              <a:rPr lang="it-IT" dirty="0"/>
              <a:t> </a:t>
            </a:r>
            <a:r>
              <a:rPr lang="it-IT" dirty="0" smtClean="0"/>
              <a:t>ma di </a:t>
            </a:r>
            <a:r>
              <a:rPr lang="it-IT" dirty="0"/>
              <a:t>solito se ne estraggono 𝑘 &lt; 𝑝</a:t>
            </a:r>
          </a:p>
        </p:txBody>
      </p:sp>
    </p:spTree>
    <p:extLst>
      <p:ext uri="{BB962C8B-B14F-4D97-AF65-F5344CB8AC3E}">
        <p14:creationId xmlns:p14="http://schemas.microsoft.com/office/powerpoint/2010/main" val="3621872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Quanta informazione contengono le componenti?</a:t>
            </a:r>
          </a:p>
        </p:txBody>
      </p:sp>
      <p:sp>
        <p:nvSpPr>
          <p:cNvPr id="7" name="Rettangolo 6"/>
          <p:cNvSpPr/>
          <p:nvPr/>
        </p:nvSpPr>
        <p:spPr>
          <a:xfrm>
            <a:off x="971600" y="934235"/>
            <a:ext cx="7416824" cy="923330"/>
          </a:xfrm>
          <a:prstGeom prst="rect">
            <a:avLst/>
          </a:prstGeom>
        </p:spPr>
        <p:txBody>
          <a:bodyPr wrap="square">
            <a:spAutoFit/>
          </a:bodyPr>
          <a:lstStyle/>
          <a:p>
            <a:pPr algn="just"/>
            <a:r>
              <a:rPr lang="it-IT" dirty="0"/>
              <a:t>Una volta estratte le componenti si pone il problema di stimarne l’importanza, cioè di calcolare quanto dell’informazione originale esse riassumono. </a:t>
            </a:r>
          </a:p>
        </p:txBody>
      </p:sp>
      <p:sp>
        <p:nvSpPr>
          <p:cNvPr id="8" name="Rettangolo 7"/>
          <p:cNvSpPr/>
          <p:nvPr/>
        </p:nvSpPr>
        <p:spPr>
          <a:xfrm>
            <a:off x="971600" y="2204864"/>
            <a:ext cx="7416824" cy="923330"/>
          </a:xfrm>
          <a:prstGeom prst="rect">
            <a:avLst/>
          </a:prstGeom>
        </p:spPr>
        <p:txBody>
          <a:bodyPr wrap="square">
            <a:spAutoFit/>
          </a:bodyPr>
          <a:lstStyle/>
          <a:p>
            <a:pPr algn="just"/>
            <a:r>
              <a:rPr lang="it-IT" dirty="0"/>
              <a:t>La varianza di ogni componente principale (𝜆</a:t>
            </a:r>
            <a:r>
              <a:rPr lang="it-IT" baseline="-25000" dirty="0"/>
              <a:t>𝑗 </a:t>
            </a:r>
            <a:r>
              <a:rPr lang="it-IT" dirty="0"/>
              <a:t>) è una misura della sua importanza assoluta. La varianza totale delle </a:t>
            </a:r>
            <a:r>
              <a:rPr lang="it-IT" i="1" dirty="0"/>
              <a:t>k</a:t>
            </a:r>
            <a:r>
              <a:rPr lang="it-IT" dirty="0"/>
              <a:t> componenti estratte 𝑦</a:t>
            </a:r>
            <a:r>
              <a:rPr lang="it-IT" baseline="-25000" dirty="0"/>
              <a:t>1</a:t>
            </a:r>
            <a:r>
              <a:rPr lang="it-IT" dirty="0"/>
              <a:t> , 𝑦</a:t>
            </a:r>
            <a:r>
              <a:rPr lang="it-IT" baseline="-25000" dirty="0"/>
              <a:t>2</a:t>
            </a:r>
            <a:r>
              <a:rPr lang="it-IT" dirty="0"/>
              <a:t> … , 𝑦</a:t>
            </a:r>
            <a:r>
              <a:rPr lang="it-IT" baseline="-25000" dirty="0"/>
              <a:t>𝑘</a:t>
            </a:r>
            <a:r>
              <a:rPr lang="it-IT" dirty="0"/>
              <a:t> è la somma delle rispettive varianze, cioè la somma dei primi </a:t>
            </a:r>
            <a:r>
              <a:rPr lang="it-IT" i="1" dirty="0"/>
              <a:t>k</a:t>
            </a:r>
            <a:r>
              <a:rPr lang="it-IT" dirty="0"/>
              <a:t> </a:t>
            </a:r>
            <a:r>
              <a:rPr lang="it-IT" dirty="0" err="1"/>
              <a:t>autovalori</a:t>
            </a:r>
            <a:r>
              <a:rPr lang="it-IT" dirty="0"/>
              <a:t>:</a:t>
            </a:r>
          </a:p>
        </p:txBody>
      </p:sp>
      <p:pic>
        <p:nvPicPr>
          <p:cNvPr id="9" name="Immagine 8"/>
          <p:cNvPicPr>
            <a:picLocks noChangeAspect="1"/>
          </p:cNvPicPr>
          <p:nvPr/>
        </p:nvPicPr>
        <p:blipFill>
          <a:blip r:embed="rId3"/>
          <a:stretch>
            <a:fillRect/>
          </a:stretch>
        </p:blipFill>
        <p:spPr>
          <a:xfrm>
            <a:off x="3081129" y="3267052"/>
            <a:ext cx="2981741" cy="323895"/>
          </a:xfrm>
          <a:prstGeom prst="rect">
            <a:avLst/>
          </a:prstGeom>
        </p:spPr>
      </p:pic>
      <p:sp>
        <p:nvSpPr>
          <p:cNvPr id="10" name="Rettangolo 9"/>
          <p:cNvSpPr/>
          <p:nvPr/>
        </p:nvSpPr>
        <p:spPr>
          <a:xfrm>
            <a:off x="1002794" y="3861048"/>
            <a:ext cx="7457637" cy="1200329"/>
          </a:xfrm>
          <a:prstGeom prst="rect">
            <a:avLst/>
          </a:prstGeom>
        </p:spPr>
        <p:txBody>
          <a:bodyPr wrap="square">
            <a:spAutoFit/>
          </a:bodyPr>
          <a:lstStyle/>
          <a:p>
            <a:pPr algn="just"/>
            <a:r>
              <a:rPr lang="it-IT" dirty="0"/>
              <a:t>Se si estraggono tutti gli </a:t>
            </a:r>
            <a:r>
              <a:rPr lang="it-IT" dirty="0" err="1"/>
              <a:t>autovalori</a:t>
            </a:r>
            <a:r>
              <a:rPr lang="it-IT" dirty="0"/>
              <a:t> possibili, da 𝜆</a:t>
            </a:r>
            <a:r>
              <a:rPr lang="it-IT" baseline="-25000" dirty="0"/>
              <a:t>1</a:t>
            </a:r>
            <a:r>
              <a:rPr lang="it-IT" dirty="0"/>
              <a:t> a 𝜆</a:t>
            </a:r>
            <a:r>
              <a:rPr lang="it-IT" baseline="-25000" dirty="0"/>
              <a:t>𝑝</a:t>
            </a:r>
            <a:r>
              <a:rPr lang="it-IT" dirty="0"/>
              <a:t>, la loro somma è la somma della varianza totale dei dati originali, cioè la somma delle varianze delle p variabili 𝑥</a:t>
            </a:r>
            <a:r>
              <a:rPr lang="it-IT" baseline="-25000" dirty="0"/>
              <a:t>1</a:t>
            </a:r>
            <a:r>
              <a:rPr lang="it-IT" dirty="0"/>
              <a:t> , 𝑥</a:t>
            </a:r>
            <a:r>
              <a:rPr lang="it-IT" baseline="-25000" dirty="0"/>
              <a:t>2</a:t>
            </a:r>
            <a:r>
              <a:rPr lang="it-IT" dirty="0"/>
              <a:t> … , 𝑥</a:t>
            </a:r>
            <a:r>
              <a:rPr lang="it-IT" baseline="-25000" dirty="0"/>
              <a:t>𝑝</a:t>
            </a:r>
            <a:r>
              <a:rPr lang="it-IT" dirty="0"/>
              <a:t>; poiché sono tutte standardizzate, ciascuna ha varianza 1 e la varianza totale è uguale p:</a:t>
            </a:r>
          </a:p>
        </p:txBody>
      </p:sp>
      <p:pic>
        <p:nvPicPr>
          <p:cNvPr id="11" name="Immagine 10"/>
          <p:cNvPicPr>
            <a:picLocks noChangeAspect="1"/>
          </p:cNvPicPr>
          <p:nvPr/>
        </p:nvPicPr>
        <p:blipFill>
          <a:blip r:embed="rId4"/>
          <a:stretch>
            <a:fillRect/>
          </a:stretch>
        </p:blipFill>
        <p:spPr>
          <a:xfrm>
            <a:off x="3794063" y="5263514"/>
            <a:ext cx="1771897" cy="342948"/>
          </a:xfrm>
          <a:prstGeom prst="rect">
            <a:avLst/>
          </a:prstGeom>
        </p:spPr>
      </p:pic>
    </p:spTree>
    <p:extLst>
      <p:ext uri="{BB962C8B-B14F-4D97-AF65-F5344CB8AC3E}">
        <p14:creationId xmlns:p14="http://schemas.microsoft.com/office/powerpoint/2010/main" val="2274750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Quanta informazione contengono le componenti?</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683568" y="1412776"/>
                <a:ext cx="8460432" cy="4869160"/>
              </a:xfrm>
            </p:spPr>
            <p:txBody>
              <a:bodyPr>
                <a:normAutofit/>
              </a:bodyPr>
              <a:lstStyle/>
              <a:p>
                <a:pPr>
                  <a:tabLst>
                    <a:tab pos="801688" algn="l"/>
                  </a:tabLst>
                </a:pPr>
                <a:r>
                  <a:rPr lang="it-IT" dirty="0"/>
                  <a:t>la </a:t>
                </a:r>
                <a:r>
                  <a:rPr lang="it-IT" b="1" i="1" dirty="0"/>
                  <a:t>percentuale della varianza totale spiegata da una  componente</a:t>
                </a:r>
                <a:r>
                  <a:rPr lang="it-IT" dirty="0"/>
                  <a:t> è il rapporto tra la sua varianza </a:t>
                </a:r>
                <a14:m>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𝜆</m:t>
                        </m:r>
                      </m:e>
                      <m:sub>
                        <m:r>
                          <a:rPr lang="it-IT">
                            <a:latin typeface="Cambria Math" panose="02040503050406030204" pitchFamily="18" charset="0"/>
                          </a:rPr>
                          <m:t>𝑖</m:t>
                        </m:r>
                      </m:sub>
                    </m:sSub>
                    <m:r>
                      <a:rPr lang="it-IT">
                        <a:latin typeface="Cambria Math" panose="02040503050406030204" pitchFamily="18" charset="0"/>
                      </a:rPr>
                      <m:t> </m:t>
                    </m:r>
                  </m:oMath>
                </a14:m>
                <a:r>
                  <a:rPr lang="it-IT" dirty="0"/>
                  <a:t>e la varianza totale dei dati:</a:t>
                </a:r>
              </a:p>
              <a:p>
                <a:pPr marL="0" indent="0" algn="ctr">
                  <a:buNone/>
                  <a:tabLst>
                    <a:tab pos="360363" algn="l"/>
                  </a:tabLst>
                </a:pPr>
                <a14:m>
                  <m:oMathPara xmlns:m="http://schemas.openxmlformats.org/officeDocument/2006/math">
                    <m:oMathParaPr>
                      <m:jc m:val="centerGroup"/>
                    </m:oMathParaPr>
                    <m:oMath xmlns:m="http://schemas.openxmlformats.org/officeDocument/2006/math">
                      <m:f>
                        <m:fPr>
                          <m:ctrlPr>
                            <a:rPr lang="it-IT" sz="1800" i="1" smtClean="0">
                              <a:latin typeface="Cambria Math" panose="02040503050406030204" pitchFamily="18" charset="0"/>
                            </a:rPr>
                          </m:ctrlPr>
                        </m:fPr>
                        <m:num>
                          <m:r>
                            <m:rPr>
                              <m:sty m:val="p"/>
                            </m:rPr>
                            <a:rPr lang="it-IT" sz="1800">
                              <a:latin typeface="Cambria Math"/>
                            </a:rPr>
                            <m:t>Var</m:t>
                          </m:r>
                          <m:d>
                            <m:dPr>
                              <m:ctrlPr>
                                <a:rPr lang="it-IT" sz="1800" i="1">
                                  <a:latin typeface="Cambria Math" panose="02040503050406030204" pitchFamily="18" charset="0"/>
                                </a:rPr>
                              </m:ctrlPr>
                            </m:dPr>
                            <m:e>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𝑦</m:t>
                                  </m:r>
                                </m:e>
                                <m:sub>
                                  <m:r>
                                    <a:rPr lang="it-IT" sz="1800" b="0" i="1" smtClean="0">
                                      <a:latin typeface="Cambria Math"/>
                                    </a:rPr>
                                    <m:t>𝑖</m:t>
                                  </m:r>
                                </m:sub>
                              </m:sSub>
                            </m:e>
                          </m:d>
                        </m:num>
                        <m:den>
                          <m:r>
                            <m:rPr>
                              <m:sty m:val="p"/>
                            </m:rPr>
                            <a:rPr lang="it-IT" sz="1800">
                              <a:latin typeface="Cambria Math"/>
                            </a:rPr>
                            <m:t>Var</m:t>
                          </m:r>
                          <m:d>
                            <m:dPr>
                              <m:ctrlPr>
                                <a:rPr lang="it-IT" sz="1800" i="1">
                                  <a:latin typeface="Cambria Math" panose="02040503050406030204" pitchFamily="18" charset="0"/>
                                </a:rPr>
                              </m:ctrlPr>
                            </m:dPr>
                            <m:e>
                              <m:sSub>
                                <m:sSubPr>
                                  <m:ctrlPr>
                                    <a:rPr lang="it-IT" sz="1800" i="1">
                                      <a:latin typeface="Cambria Math" panose="02040503050406030204" pitchFamily="18" charset="0"/>
                                    </a:rPr>
                                  </m:ctrlPr>
                                </m:sSubPr>
                                <m:e>
                                  <m:r>
                                    <a:rPr lang="it-IT" sz="1800" i="1">
                                      <a:latin typeface="Cambria Math" panose="02040503050406030204" pitchFamily="18" charset="0"/>
                                    </a:rPr>
                                    <m:t>𝑥</m:t>
                                  </m:r>
                                </m:e>
                                <m:sub>
                                  <m:r>
                                    <a:rPr lang="it-IT" sz="1800" i="1">
                                      <a:latin typeface="Cambria Math"/>
                                    </a:rPr>
                                    <m:t>1</m:t>
                                  </m:r>
                                </m:sub>
                              </m:sSub>
                              <m:sSub>
                                <m:sSubPr>
                                  <m:ctrlPr>
                                    <a:rPr lang="it-IT" sz="1800" i="1">
                                      <a:latin typeface="Cambria Math" panose="02040503050406030204" pitchFamily="18" charset="0"/>
                                    </a:rPr>
                                  </m:ctrlPr>
                                </m:sSubPr>
                                <m:e>
                                  <m:r>
                                    <a:rPr lang="it-IT" sz="1800" i="1">
                                      <a:latin typeface="Cambria Math" panose="02040503050406030204" pitchFamily="18" charset="0"/>
                                    </a:rPr>
                                    <m:t>𝑥</m:t>
                                  </m:r>
                                </m:e>
                                <m:sub>
                                  <m:r>
                                    <a:rPr lang="it-IT" sz="1800" i="1">
                                      <a:latin typeface="Cambria Math"/>
                                    </a:rPr>
                                    <m:t>2</m:t>
                                  </m:r>
                                </m:sub>
                              </m:sSub>
                              <m:r>
                                <a:rPr lang="it-IT" sz="1800" i="1">
                                  <a:latin typeface="Cambria Math"/>
                                </a:rPr>
                                <m:t>…</m:t>
                              </m:r>
                              <m:sSub>
                                <m:sSubPr>
                                  <m:ctrlPr>
                                    <a:rPr lang="it-IT" sz="1800" i="1">
                                      <a:latin typeface="Cambria Math" panose="02040503050406030204" pitchFamily="18" charset="0"/>
                                    </a:rPr>
                                  </m:ctrlPr>
                                </m:sSubPr>
                                <m:e>
                                  <m:r>
                                    <a:rPr lang="it-IT" sz="1800" i="1">
                                      <a:latin typeface="Cambria Math" panose="02040503050406030204" pitchFamily="18" charset="0"/>
                                    </a:rPr>
                                    <m:t>𝑥</m:t>
                                  </m:r>
                                </m:e>
                                <m:sub>
                                  <m:r>
                                    <a:rPr lang="it-IT" sz="1800" i="1">
                                      <a:latin typeface="Cambria Math"/>
                                    </a:rPr>
                                    <m:t>𝑝</m:t>
                                  </m:r>
                                </m:sub>
                              </m:sSub>
                            </m:e>
                          </m:d>
                        </m:den>
                      </m:f>
                      <m:r>
                        <a:rPr lang="it-IT" sz="1800" b="0" i="1" smtClean="0">
                          <a:latin typeface="Cambria Math" panose="02040503050406030204" pitchFamily="18" charset="0"/>
                        </a:rPr>
                        <m:t>=</m:t>
                      </m:r>
                      <m:f>
                        <m:fPr>
                          <m:ctrlPr>
                            <a:rPr lang="it-IT" sz="1800" i="1">
                              <a:latin typeface="Cambria Math" panose="02040503050406030204" pitchFamily="18" charset="0"/>
                            </a:rPr>
                          </m:ctrlPr>
                        </m:fPr>
                        <m:num>
                          <m:sSub>
                            <m:sSubPr>
                              <m:ctrlPr>
                                <a:rPr lang="it-IT" sz="1800" i="1">
                                  <a:latin typeface="Cambria Math" panose="02040503050406030204" pitchFamily="18" charset="0"/>
                                </a:rPr>
                              </m:ctrlPr>
                            </m:sSubPr>
                            <m:e>
                              <m:r>
                                <a:rPr lang="it-IT" sz="1800" i="1">
                                  <a:latin typeface="Cambria Math"/>
                                </a:rPr>
                                <m:t>𝜆</m:t>
                              </m:r>
                            </m:e>
                            <m:sub>
                              <m:r>
                                <a:rPr lang="it-IT" sz="1800" i="1">
                                  <a:latin typeface="Cambria Math"/>
                                </a:rPr>
                                <m:t>𝑖</m:t>
                              </m:r>
                            </m:sub>
                          </m:sSub>
                        </m:num>
                        <m:den>
                          <m:r>
                            <a:rPr lang="it-IT" sz="1800" i="1">
                              <a:latin typeface="Cambria Math"/>
                            </a:rPr>
                            <m:t>𝑝</m:t>
                          </m:r>
                        </m:den>
                      </m:f>
                    </m:oMath>
                  </m:oMathPara>
                </a14:m>
                <a:endParaRPr lang="it-IT" sz="1800" dirty="0"/>
              </a:p>
              <a:p>
                <a:pPr marL="0" indent="0" algn="ctr">
                  <a:buNone/>
                  <a:tabLst>
                    <a:tab pos="360363" algn="l"/>
                  </a:tabLst>
                </a:pPr>
                <a:endParaRPr lang="it-IT" dirty="0"/>
              </a:p>
              <a:p>
                <a:pPr>
                  <a:spcAft>
                    <a:spcPts val="900"/>
                  </a:spcAft>
                  <a:tabLst>
                    <a:tab pos="801688" algn="l"/>
                  </a:tabLst>
                </a:pPr>
                <a:r>
                  <a:rPr lang="it-IT" dirty="0"/>
                  <a:t>la percentuale della varianza spiegata </a:t>
                </a:r>
                <a:r>
                  <a:rPr lang="it-IT" b="1" i="1" dirty="0"/>
                  <a:t>complessivamente </a:t>
                </a:r>
                <a:br>
                  <a:rPr lang="it-IT" b="1" i="1" dirty="0"/>
                </a:br>
                <a:r>
                  <a:rPr lang="it-IT" b="1" i="1" dirty="0"/>
                  <a:t>dalle k componenti estratte </a:t>
                </a:r>
                <a:r>
                  <a:rPr lang="it-IT" dirty="0"/>
                  <a:t>è la somma delle percentuali </a:t>
                </a:r>
                <a:br>
                  <a:rPr lang="it-IT" dirty="0"/>
                </a:br>
                <a:r>
                  <a:rPr lang="it-IT" dirty="0"/>
                  <a:t>delle k componenti:</a:t>
                </a:r>
              </a:p>
              <a:p>
                <a:pPr marL="0" indent="0" algn="ctr">
                  <a:spcAft>
                    <a:spcPts val="1200"/>
                  </a:spcAft>
                  <a:buNone/>
                </a:pPr>
                <a14:m>
                  <m:oMath xmlns:m="http://schemas.openxmlformats.org/officeDocument/2006/math">
                    <m:f>
                      <m:fPr>
                        <m:ctrlPr>
                          <a:rPr lang="it-IT" sz="2200" i="1">
                            <a:latin typeface="Cambria Math" panose="02040503050406030204" pitchFamily="18" charset="0"/>
                          </a:rPr>
                        </m:ctrlPr>
                      </m:fPr>
                      <m:num>
                        <m:r>
                          <m:rPr>
                            <m:sty m:val="p"/>
                          </m:rPr>
                          <a:rPr lang="it-IT" sz="2200">
                            <a:latin typeface="Cambria Math"/>
                          </a:rPr>
                          <m:t>Var</m:t>
                        </m:r>
                        <m:d>
                          <m:dPr>
                            <m:ctrlPr>
                              <a:rPr lang="it-IT" sz="2200" i="1">
                                <a:latin typeface="Cambria Math" panose="02040503050406030204" pitchFamily="18" charset="0"/>
                              </a:rPr>
                            </m:ctrlPr>
                          </m:dPr>
                          <m:e>
                            <m:sSub>
                              <m:sSubPr>
                                <m:ctrlPr>
                                  <a:rPr lang="it-IT" sz="2200" i="1">
                                    <a:latin typeface="Cambria Math" panose="02040503050406030204" pitchFamily="18" charset="0"/>
                                  </a:rPr>
                                </m:ctrlPr>
                              </m:sSubPr>
                              <m:e>
                                <m:r>
                                  <a:rPr lang="it-IT" sz="2200" i="1">
                                    <a:latin typeface="Cambria Math" panose="02040503050406030204" pitchFamily="18" charset="0"/>
                                  </a:rPr>
                                  <m:t>𝑦</m:t>
                                </m:r>
                              </m:e>
                              <m:sub>
                                <m:r>
                                  <a:rPr lang="it-IT" sz="2200" i="1">
                                    <a:latin typeface="Cambria Math"/>
                                  </a:rPr>
                                  <m:t>1</m:t>
                                </m:r>
                              </m:sub>
                            </m:sSub>
                            <m:sSub>
                              <m:sSubPr>
                                <m:ctrlPr>
                                  <a:rPr lang="it-IT" sz="2200" i="1">
                                    <a:latin typeface="Cambria Math" panose="02040503050406030204" pitchFamily="18" charset="0"/>
                                  </a:rPr>
                                </m:ctrlPr>
                              </m:sSubPr>
                              <m:e>
                                <m:r>
                                  <a:rPr lang="it-IT" sz="2200" i="1">
                                    <a:latin typeface="Cambria Math" panose="02040503050406030204" pitchFamily="18" charset="0"/>
                                  </a:rPr>
                                  <m:t>𝑦</m:t>
                                </m:r>
                              </m:e>
                              <m:sub>
                                <m:r>
                                  <a:rPr lang="it-IT" sz="2200" i="1">
                                    <a:latin typeface="Cambria Math"/>
                                  </a:rPr>
                                  <m:t>2</m:t>
                                </m:r>
                              </m:sub>
                            </m:sSub>
                            <m:r>
                              <a:rPr lang="it-IT" sz="2200" i="1">
                                <a:latin typeface="Cambria Math"/>
                              </a:rPr>
                              <m:t>…</m:t>
                            </m:r>
                            <m:sSub>
                              <m:sSubPr>
                                <m:ctrlPr>
                                  <a:rPr lang="it-IT" sz="2200" i="1">
                                    <a:latin typeface="Cambria Math" panose="02040503050406030204" pitchFamily="18" charset="0"/>
                                  </a:rPr>
                                </m:ctrlPr>
                              </m:sSubPr>
                              <m:e>
                                <m:r>
                                  <a:rPr lang="it-IT" sz="2200" i="1">
                                    <a:latin typeface="Cambria Math" panose="02040503050406030204" pitchFamily="18" charset="0"/>
                                  </a:rPr>
                                  <m:t>𝑦</m:t>
                                </m:r>
                              </m:e>
                              <m:sub>
                                <m:r>
                                  <a:rPr lang="it-IT" sz="2200" i="1">
                                    <a:latin typeface="Cambria Math"/>
                                  </a:rPr>
                                  <m:t>𝑘</m:t>
                                </m:r>
                              </m:sub>
                            </m:sSub>
                          </m:e>
                        </m:d>
                      </m:num>
                      <m:den>
                        <m:r>
                          <m:rPr>
                            <m:sty m:val="p"/>
                          </m:rPr>
                          <a:rPr lang="it-IT" sz="2200">
                            <a:latin typeface="Cambria Math"/>
                          </a:rPr>
                          <m:t>Var</m:t>
                        </m:r>
                        <m:d>
                          <m:dPr>
                            <m:ctrlPr>
                              <a:rPr lang="it-IT" sz="2200" i="1">
                                <a:latin typeface="Cambria Math" panose="02040503050406030204" pitchFamily="18" charset="0"/>
                              </a:rPr>
                            </m:ctrlPr>
                          </m:dPr>
                          <m:e>
                            <m:sSub>
                              <m:sSubPr>
                                <m:ctrlPr>
                                  <a:rPr lang="it-IT" sz="2200" i="1">
                                    <a:latin typeface="Cambria Math" panose="02040503050406030204" pitchFamily="18" charset="0"/>
                                  </a:rPr>
                                </m:ctrlPr>
                              </m:sSubPr>
                              <m:e>
                                <m:r>
                                  <a:rPr lang="it-IT" sz="2200" i="1">
                                    <a:latin typeface="Cambria Math" panose="02040503050406030204" pitchFamily="18" charset="0"/>
                                  </a:rPr>
                                  <m:t>𝑥</m:t>
                                </m:r>
                              </m:e>
                              <m:sub>
                                <m:r>
                                  <a:rPr lang="it-IT" sz="2200" i="1">
                                    <a:latin typeface="Cambria Math"/>
                                  </a:rPr>
                                  <m:t>1</m:t>
                                </m:r>
                              </m:sub>
                            </m:sSub>
                            <m:sSub>
                              <m:sSubPr>
                                <m:ctrlPr>
                                  <a:rPr lang="it-IT" sz="2200" i="1">
                                    <a:latin typeface="Cambria Math" panose="02040503050406030204" pitchFamily="18" charset="0"/>
                                  </a:rPr>
                                </m:ctrlPr>
                              </m:sSubPr>
                              <m:e>
                                <m:r>
                                  <a:rPr lang="it-IT" sz="2200" i="1">
                                    <a:latin typeface="Cambria Math" panose="02040503050406030204" pitchFamily="18" charset="0"/>
                                  </a:rPr>
                                  <m:t>𝑥</m:t>
                                </m:r>
                              </m:e>
                              <m:sub>
                                <m:r>
                                  <a:rPr lang="it-IT" sz="2200" i="1">
                                    <a:latin typeface="Cambria Math"/>
                                  </a:rPr>
                                  <m:t>2</m:t>
                                </m:r>
                              </m:sub>
                            </m:sSub>
                            <m:r>
                              <a:rPr lang="it-IT" sz="2200" i="1">
                                <a:latin typeface="Cambria Math"/>
                              </a:rPr>
                              <m:t>…</m:t>
                            </m:r>
                            <m:sSub>
                              <m:sSubPr>
                                <m:ctrlPr>
                                  <a:rPr lang="it-IT" sz="2200" i="1" smtClean="0">
                                    <a:latin typeface="Cambria Math" panose="02040503050406030204" pitchFamily="18" charset="0"/>
                                  </a:rPr>
                                </m:ctrlPr>
                              </m:sSubPr>
                              <m:e>
                                <m:r>
                                  <a:rPr lang="it-IT" sz="2200" i="1">
                                    <a:latin typeface="Cambria Math" panose="02040503050406030204" pitchFamily="18" charset="0"/>
                                  </a:rPr>
                                  <m:t>𝑥</m:t>
                                </m:r>
                              </m:e>
                              <m:sub>
                                <m:r>
                                  <a:rPr lang="it-IT" sz="2200" i="1">
                                    <a:latin typeface="Cambria Math"/>
                                  </a:rPr>
                                  <m:t>𝑝</m:t>
                                </m:r>
                              </m:sub>
                            </m:sSub>
                          </m:e>
                        </m:d>
                      </m:den>
                    </m:f>
                    <m:r>
                      <a:rPr lang="it-IT" sz="2200" i="1">
                        <a:latin typeface="Cambria Math"/>
                      </a:rPr>
                      <m:t>=</m:t>
                    </m:r>
                    <m:f>
                      <m:fPr>
                        <m:ctrlPr>
                          <a:rPr lang="it-IT" sz="2200" i="1">
                            <a:latin typeface="Cambria Math" panose="02040503050406030204" pitchFamily="18" charset="0"/>
                          </a:rPr>
                        </m:ctrlPr>
                      </m:fPr>
                      <m:num>
                        <m:sSub>
                          <m:sSubPr>
                            <m:ctrlPr>
                              <a:rPr lang="it-IT" sz="2200" i="1">
                                <a:latin typeface="Cambria Math" panose="02040503050406030204" pitchFamily="18" charset="0"/>
                              </a:rPr>
                            </m:ctrlPr>
                          </m:sSubPr>
                          <m:e>
                            <m:r>
                              <a:rPr lang="it-IT" sz="2200" b="0" i="1">
                                <a:latin typeface="Cambria Math"/>
                              </a:rPr>
                              <m:t>𝜆</m:t>
                            </m:r>
                          </m:e>
                          <m:sub>
                            <m:r>
                              <a:rPr lang="it-IT" sz="2200" b="0" i="1">
                                <a:latin typeface="Cambria Math"/>
                              </a:rPr>
                              <m:t>1</m:t>
                            </m:r>
                          </m:sub>
                        </m:sSub>
                      </m:num>
                      <m:den>
                        <m:r>
                          <a:rPr lang="it-IT" sz="2200" b="0" i="1">
                            <a:latin typeface="Cambria Math"/>
                          </a:rPr>
                          <m:t>𝑝</m:t>
                        </m:r>
                      </m:den>
                    </m:f>
                  </m:oMath>
                </a14:m>
                <a:r>
                  <a:rPr lang="it-IT" sz="2200" dirty="0"/>
                  <a:t> + </a:t>
                </a:r>
                <a14:m>
                  <m:oMath xmlns:m="http://schemas.openxmlformats.org/officeDocument/2006/math">
                    <m:f>
                      <m:fPr>
                        <m:ctrlPr>
                          <a:rPr lang="it-IT" sz="2200" i="1">
                            <a:latin typeface="Cambria Math" panose="02040503050406030204" pitchFamily="18" charset="0"/>
                          </a:rPr>
                        </m:ctrlPr>
                      </m:fPr>
                      <m:num>
                        <m:sSub>
                          <m:sSubPr>
                            <m:ctrlPr>
                              <a:rPr lang="it-IT" sz="2200" i="1">
                                <a:latin typeface="Cambria Math" panose="02040503050406030204" pitchFamily="18" charset="0"/>
                              </a:rPr>
                            </m:ctrlPr>
                          </m:sSubPr>
                          <m:e>
                            <m:r>
                              <a:rPr lang="it-IT" sz="2200" b="0" i="1">
                                <a:latin typeface="Cambria Math"/>
                              </a:rPr>
                              <m:t>𝜆</m:t>
                            </m:r>
                          </m:e>
                          <m:sub>
                            <m:r>
                              <a:rPr lang="it-IT" sz="2200" b="0" i="1">
                                <a:latin typeface="Cambria Math"/>
                              </a:rPr>
                              <m:t>2</m:t>
                            </m:r>
                          </m:sub>
                        </m:sSub>
                      </m:num>
                      <m:den>
                        <m:r>
                          <a:rPr lang="it-IT" sz="2200" b="0" i="1">
                            <a:latin typeface="Cambria Math"/>
                          </a:rPr>
                          <m:t>𝑝</m:t>
                        </m:r>
                      </m:den>
                    </m:f>
                  </m:oMath>
                </a14:m>
                <a:r>
                  <a:rPr lang="it-IT" sz="2200" dirty="0"/>
                  <a:t> +…+ </a:t>
                </a:r>
                <a14:m>
                  <m:oMath xmlns:m="http://schemas.openxmlformats.org/officeDocument/2006/math">
                    <m:f>
                      <m:fPr>
                        <m:ctrlPr>
                          <a:rPr lang="it-IT" sz="2200" i="1">
                            <a:latin typeface="Cambria Math" panose="02040503050406030204" pitchFamily="18" charset="0"/>
                          </a:rPr>
                        </m:ctrlPr>
                      </m:fPr>
                      <m:num>
                        <m:sSub>
                          <m:sSubPr>
                            <m:ctrlPr>
                              <a:rPr lang="it-IT" sz="2000" i="1">
                                <a:latin typeface="Cambria Math" panose="02040503050406030204" pitchFamily="18" charset="0"/>
                              </a:rPr>
                            </m:ctrlPr>
                          </m:sSubPr>
                          <m:e>
                            <m:r>
                              <a:rPr lang="it-IT" sz="2000" b="0" i="1">
                                <a:latin typeface="Cambria Math"/>
                              </a:rPr>
                              <m:t>𝜆</m:t>
                            </m:r>
                          </m:e>
                          <m:sub>
                            <m:r>
                              <a:rPr lang="it-IT" sz="2000" b="0" i="1">
                                <a:latin typeface="Cambria Math"/>
                              </a:rPr>
                              <m:t>𝑘</m:t>
                            </m:r>
                          </m:sub>
                        </m:sSub>
                      </m:num>
                      <m:den>
                        <m:r>
                          <a:rPr lang="it-IT" sz="2200" b="0" i="1">
                            <a:latin typeface="Cambria Math"/>
                          </a:rPr>
                          <m:t>𝑝</m:t>
                        </m:r>
                      </m:den>
                    </m:f>
                  </m:oMath>
                </a14:m>
                <a:endParaRPr lang="it-IT" sz="2200" dirty="0"/>
              </a:p>
              <a:p>
                <a:pPr marL="360363" indent="0">
                  <a:buNone/>
                </a:pPr>
                <a:endParaRPr lang="it-IT" dirty="0"/>
              </a:p>
              <a:p>
                <a:pPr marL="357188" lvl="1" indent="0">
                  <a:spcBef>
                    <a:spcPts val="600"/>
                  </a:spcBef>
                  <a:buNone/>
                  <a:tabLst>
                    <a:tab pos="360363" algn="l"/>
                  </a:tabLst>
                </a:pPr>
                <a:endParaRPr lang="it-IT" dirty="0"/>
              </a:p>
              <a:p>
                <a:pPr>
                  <a:spcAft>
                    <a:spcPts val="600"/>
                  </a:spcAft>
                </a:pP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683568" y="1412776"/>
                <a:ext cx="8460432" cy="4869160"/>
              </a:xfrm>
              <a:blipFill>
                <a:blip r:embed="rId3"/>
                <a:stretch>
                  <a:fillRect l="-937" t="-1001"/>
                </a:stretch>
              </a:blipFill>
            </p:spPr>
            <p:txBody>
              <a:bodyPr/>
              <a:lstStyle/>
              <a:p>
                <a:r>
                  <a:rPr lang="it-IT">
                    <a:noFill/>
                  </a:rPr>
                  <a:t> </a:t>
                </a:r>
              </a:p>
            </p:txBody>
          </p:sp>
        </mc:Fallback>
      </mc:AlternateContent>
    </p:spTree>
    <p:extLst>
      <p:ext uri="{BB962C8B-B14F-4D97-AF65-F5344CB8AC3E}">
        <p14:creationId xmlns:p14="http://schemas.microsoft.com/office/powerpoint/2010/main" val="3823669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varianza spiegata nell'output di JMP">
            <a:extLst>
              <a:ext uri="{FF2B5EF4-FFF2-40B4-BE49-F238E27FC236}">
                <a16:creationId xmlns:a16="http://schemas.microsoft.com/office/drawing/2014/main" id="{6FFE2256-B13D-4391-B959-06E7BEC1D5CB}"/>
              </a:ext>
            </a:extLst>
          </p:cNvPr>
          <p:cNvPicPr>
            <a:picLocks noChangeAspect="1"/>
          </p:cNvPicPr>
          <p:nvPr/>
        </p:nvPicPr>
        <p:blipFill>
          <a:blip r:embed="rId3"/>
          <a:stretch>
            <a:fillRect/>
          </a:stretch>
        </p:blipFill>
        <p:spPr>
          <a:xfrm>
            <a:off x="792000" y="900010"/>
            <a:ext cx="6124833" cy="3033046"/>
          </a:xfrm>
          <a:prstGeom prst="rect">
            <a:avLst/>
          </a:prstGeom>
        </p:spPr>
      </p:pic>
      <p:sp>
        <p:nvSpPr>
          <p:cNvPr id="2" name="Titolo 1"/>
          <p:cNvSpPr>
            <a:spLocks noGrp="1"/>
          </p:cNvSpPr>
          <p:nvPr>
            <p:ph type="title"/>
          </p:nvPr>
        </p:nvSpPr>
        <p:spPr/>
        <p:txBody>
          <a:bodyPr/>
          <a:lstStyle/>
          <a:p>
            <a:r>
              <a:rPr lang="it-IT" dirty="0"/>
              <a:t>Varianza spiegata: esempio</a:t>
            </a:r>
          </a:p>
        </p:txBody>
      </p:sp>
      <p:sp>
        <p:nvSpPr>
          <p:cNvPr id="3" name="Segnaposto contenuto 2"/>
          <p:cNvSpPr>
            <a:spLocks noGrp="1"/>
          </p:cNvSpPr>
          <p:nvPr>
            <p:ph idx="1"/>
          </p:nvPr>
        </p:nvSpPr>
        <p:spPr/>
        <p:txBody>
          <a:bodyPr/>
          <a:lstStyle/>
          <a:p>
            <a:pPr>
              <a:spcAft>
                <a:spcPts val="600"/>
              </a:spcAft>
            </a:pPr>
            <a:endParaRPr lang="it-IT" dirty="0"/>
          </a:p>
          <a:p>
            <a:pPr>
              <a:spcAft>
                <a:spcPts val="600"/>
              </a:spcAft>
            </a:pPr>
            <a:endParaRPr lang="it-IT" dirty="0"/>
          </a:p>
        </p:txBody>
      </p:sp>
      <p:sp>
        <p:nvSpPr>
          <p:cNvPr id="5" name="Rettangolo 4"/>
          <p:cNvSpPr/>
          <p:nvPr/>
        </p:nvSpPr>
        <p:spPr>
          <a:xfrm>
            <a:off x="712168" y="4237566"/>
            <a:ext cx="4411830" cy="307777"/>
          </a:xfrm>
          <a:prstGeom prst="rect">
            <a:avLst/>
          </a:prstGeom>
          <a:ln w="28575">
            <a:solidFill>
              <a:srgbClr val="C00000"/>
            </a:solidFill>
          </a:ln>
        </p:spPr>
        <p:txBody>
          <a:bodyPr wrap="square">
            <a:spAutoFit/>
          </a:bodyPr>
          <a:lstStyle/>
          <a:p>
            <a:pPr algn="ctr" defTabSz="365125"/>
            <a:r>
              <a:rPr lang="it-IT" sz="1400" dirty="0"/>
              <a:t>3,269 + 1,622 + 0,856 + 0,442 + 0,361 + 0,325 + 0,124 = 7</a:t>
            </a:r>
          </a:p>
        </p:txBody>
      </p:sp>
      <p:sp>
        <p:nvSpPr>
          <p:cNvPr id="7" name="Rettangolo 6"/>
          <p:cNvSpPr/>
          <p:nvPr/>
        </p:nvSpPr>
        <p:spPr>
          <a:xfrm>
            <a:off x="5348312" y="4237565"/>
            <a:ext cx="1479730" cy="307777"/>
          </a:xfrm>
          <a:prstGeom prst="rect">
            <a:avLst/>
          </a:prstGeom>
          <a:ln w="28575">
            <a:solidFill>
              <a:srgbClr val="C00000"/>
            </a:solidFill>
          </a:ln>
        </p:spPr>
        <p:txBody>
          <a:bodyPr wrap="square">
            <a:spAutoFit/>
          </a:bodyPr>
          <a:lstStyle/>
          <a:p>
            <a:pPr algn="ctr" defTabSz="365125"/>
            <a:r>
              <a:rPr lang="it-IT" sz="1400" dirty="0"/>
              <a:t>3,269 / 7 = 0,467</a:t>
            </a:r>
          </a:p>
        </p:txBody>
      </p:sp>
      <p:sp>
        <p:nvSpPr>
          <p:cNvPr id="8" name="Rettangolo 7"/>
          <p:cNvSpPr/>
          <p:nvPr/>
        </p:nvSpPr>
        <p:spPr>
          <a:xfrm>
            <a:off x="2242398" y="2139577"/>
            <a:ext cx="900000" cy="18021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414596" y="2081583"/>
            <a:ext cx="1286632" cy="324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curvo 18">
            <a:extLst>
              <a:ext uri="{FF2B5EF4-FFF2-40B4-BE49-F238E27FC236}">
                <a16:creationId xmlns:a16="http://schemas.microsoft.com/office/drawing/2014/main" id="{C4FC1C5D-FFB5-4BE5-B1B2-17B39FF2BC8D}"/>
              </a:ext>
            </a:extLst>
          </p:cNvPr>
          <p:cNvCxnSpPr>
            <a:cxnSpLocks/>
            <a:stCxn id="5" idx="0"/>
            <a:endCxn id="8" idx="3"/>
          </p:cNvCxnSpPr>
          <p:nvPr/>
        </p:nvCxnSpPr>
        <p:spPr>
          <a:xfrm rot="5400000" flipH="1" flipV="1">
            <a:off x="2431793" y="3526962"/>
            <a:ext cx="1196894" cy="224315"/>
          </a:xfrm>
          <a:prstGeom prst="curvedConnector4">
            <a:avLst>
              <a:gd name="adj1" fmla="val 12357"/>
              <a:gd name="adj2" fmla="val 201910"/>
            </a:avLst>
          </a:prstGeom>
          <a:noFill/>
          <a:ln w="28575">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0" name="Connettore curvo 19">
            <a:extLst>
              <a:ext uri="{FF2B5EF4-FFF2-40B4-BE49-F238E27FC236}">
                <a16:creationId xmlns:a16="http://schemas.microsoft.com/office/drawing/2014/main" id="{64E36D3B-2579-4C7A-8C6C-DF6F2C152B7B}"/>
              </a:ext>
            </a:extLst>
          </p:cNvPr>
          <p:cNvCxnSpPr>
            <a:cxnSpLocks/>
          </p:cNvCxnSpPr>
          <p:nvPr/>
        </p:nvCxnSpPr>
        <p:spPr>
          <a:xfrm rot="10800000">
            <a:off x="4323989" y="2507582"/>
            <a:ext cx="1239448" cy="1727404"/>
          </a:xfrm>
          <a:prstGeom prst="curvedConnector2">
            <a:avLst/>
          </a:prstGeom>
          <a:noFill/>
          <a:ln w="28575">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7" name="Rettangolo 16"/>
          <p:cNvSpPr/>
          <p:nvPr/>
        </p:nvSpPr>
        <p:spPr>
          <a:xfrm>
            <a:off x="792000" y="4539497"/>
            <a:ext cx="8172488" cy="923330"/>
          </a:xfrm>
          <a:prstGeom prst="rect">
            <a:avLst/>
          </a:prstGeom>
        </p:spPr>
        <p:txBody>
          <a:bodyPr wrap="square">
            <a:spAutoFit/>
          </a:bodyPr>
          <a:lstStyle/>
          <a:p>
            <a:pPr algn="just"/>
            <a:r>
              <a:rPr lang="it-IT" dirty="0" smtClean="0"/>
              <a:t> La colonna </a:t>
            </a:r>
            <a:r>
              <a:rPr lang="it-IT" dirty="0" err="1" smtClean="0"/>
              <a:t>Autovalore</a:t>
            </a:r>
            <a:r>
              <a:rPr lang="it-IT" dirty="0" smtClean="0"/>
              <a:t> riporta gli </a:t>
            </a:r>
            <a:r>
              <a:rPr lang="it-IT" dirty="0" err="1" smtClean="0"/>
              <a:t>autovalori</a:t>
            </a:r>
            <a:r>
              <a:rPr lang="it-IT" dirty="0" smtClean="0"/>
              <a:t> in ordine di estrazione, cioè in ordine decrescente: 𝜆1 = 3,269, 𝜆2 = 1,622, e così via. La somma di tutti gli </a:t>
            </a:r>
            <a:r>
              <a:rPr lang="it-IT" dirty="0" err="1" smtClean="0"/>
              <a:t>autovalori</a:t>
            </a:r>
            <a:r>
              <a:rPr lang="it-IT" dirty="0" smtClean="0"/>
              <a:t> è: 3,2690 + 1,6222 + 0,8565 + 0,4421 + 0,3615 + 0,325 + 0,1238 = 7</a:t>
            </a:r>
            <a:endParaRPr lang="it-IT" dirty="0"/>
          </a:p>
        </p:txBody>
      </p:sp>
      <p:sp>
        <p:nvSpPr>
          <p:cNvPr id="18" name="Rettangolo 17"/>
          <p:cNvSpPr/>
          <p:nvPr/>
        </p:nvSpPr>
        <p:spPr>
          <a:xfrm>
            <a:off x="798768" y="5469103"/>
            <a:ext cx="8165719" cy="1200329"/>
          </a:xfrm>
          <a:prstGeom prst="rect">
            <a:avLst/>
          </a:prstGeom>
        </p:spPr>
        <p:txBody>
          <a:bodyPr wrap="square">
            <a:spAutoFit/>
          </a:bodyPr>
          <a:lstStyle/>
          <a:p>
            <a:pPr algn="just"/>
            <a:r>
              <a:rPr lang="it-IT" dirty="0" smtClean="0"/>
              <a:t>A meno </a:t>
            </a:r>
            <a:r>
              <a:rPr lang="it-IT" dirty="0"/>
              <a:t>di arrotondamenti, è uguale al numero delle variabili originali. </a:t>
            </a:r>
            <a:endParaRPr lang="it-IT" dirty="0" smtClean="0"/>
          </a:p>
          <a:p>
            <a:pPr algn="just"/>
            <a:r>
              <a:rPr lang="it-IT" dirty="0" smtClean="0"/>
              <a:t>La </a:t>
            </a:r>
            <a:r>
              <a:rPr lang="it-IT" dirty="0"/>
              <a:t>percentuale di varianza spiegata dalla prima componente è: 3,269⁄7 = 46,7%; le prime due componenti spiegano complessivamente 69,874% della varianza originale, quasi il 70%.</a:t>
            </a:r>
          </a:p>
        </p:txBody>
      </p:sp>
      <p:sp>
        <p:nvSpPr>
          <p:cNvPr id="21" name="Rettangolo 20"/>
          <p:cNvSpPr/>
          <p:nvPr/>
        </p:nvSpPr>
        <p:spPr>
          <a:xfrm>
            <a:off x="7019575" y="919179"/>
            <a:ext cx="1944913" cy="3416320"/>
          </a:xfrm>
          <a:prstGeom prst="rect">
            <a:avLst/>
          </a:prstGeom>
        </p:spPr>
        <p:txBody>
          <a:bodyPr wrap="square">
            <a:spAutoFit/>
          </a:bodyPr>
          <a:lstStyle/>
          <a:p>
            <a:pPr algn="just"/>
            <a:r>
              <a:rPr lang="it-IT" dirty="0"/>
              <a:t>La percentuale di varianza spiegata costituisce un elemento importante per l’interpretazione e l’utilizzo delle componenti principali e normalmente è riportata tra gli output dell’analisi.</a:t>
            </a:r>
          </a:p>
        </p:txBody>
      </p:sp>
    </p:spTree>
    <p:extLst>
      <p:ext uri="{BB962C8B-B14F-4D97-AF65-F5344CB8AC3E}">
        <p14:creationId xmlns:p14="http://schemas.microsoft.com/office/powerpoint/2010/main" val="484674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Matrice di struttura </a:t>
            </a:r>
            <a:endParaRPr lang="it-IT" dirty="0"/>
          </a:p>
        </p:txBody>
      </p:sp>
      <p:sp>
        <p:nvSpPr>
          <p:cNvPr id="5" name="Rettangolo 4"/>
          <p:cNvSpPr/>
          <p:nvPr/>
        </p:nvSpPr>
        <p:spPr>
          <a:xfrm>
            <a:off x="1115616" y="1196752"/>
            <a:ext cx="7200800" cy="2862322"/>
          </a:xfrm>
          <a:prstGeom prst="rect">
            <a:avLst/>
          </a:prstGeom>
        </p:spPr>
        <p:txBody>
          <a:bodyPr wrap="square">
            <a:spAutoFit/>
          </a:bodyPr>
          <a:lstStyle/>
          <a:p>
            <a:pPr algn="just"/>
            <a:r>
              <a:rPr lang="it-IT" dirty="0">
                <a:solidFill>
                  <a:srgbClr val="000000"/>
                </a:solidFill>
                <a:latin typeface="Times New Roman" panose="02020603050405020304" pitchFamily="18" charset="0"/>
              </a:rPr>
              <a:t>Nei passi precedenti abbiamo estratto le componenti principali e – con la varianza spiegata – ne abbiamo misurato il peso relativo. </a:t>
            </a:r>
            <a:endParaRPr lang="it-IT" dirty="0" smtClean="0">
              <a:solidFill>
                <a:srgbClr val="000000"/>
              </a:solidFill>
              <a:latin typeface="Times New Roman" panose="02020603050405020304" pitchFamily="18" charset="0"/>
            </a:endParaRPr>
          </a:p>
          <a:p>
            <a:pPr algn="just"/>
            <a:endParaRPr lang="it-IT" dirty="0">
              <a:solidFill>
                <a:srgbClr val="000000"/>
              </a:solidFill>
              <a:latin typeface="Times New Roman" panose="02020603050405020304" pitchFamily="18" charset="0"/>
            </a:endParaRPr>
          </a:p>
          <a:p>
            <a:pPr algn="just"/>
            <a:r>
              <a:rPr lang="it-IT" dirty="0" smtClean="0">
                <a:solidFill>
                  <a:srgbClr val="000000"/>
                </a:solidFill>
                <a:latin typeface="Times New Roman" panose="02020603050405020304" pitchFamily="18" charset="0"/>
              </a:rPr>
              <a:t>Il </a:t>
            </a:r>
            <a:r>
              <a:rPr lang="it-IT" dirty="0">
                <a:solidFill>
                  <a:srgbClr val="000000"/>
                </a:solidFill>
                <a:latin typeface="Times New Roman" panose="02020603050405020304" pitchFamily="18" charset="0"/>
              </a:rPr>
              <a:t>problema che si pone ora è quello di capire il significato delle componenti, cioè di darne una interpretazione. </a:t>
            </a:r>
            <a:endParaRPr lang="it-IT" dirty="0" smtClean="0">
              <a:solidFill>
                <a:srgbClr val="000000"/>
              </a:solidFill>
              <a:latin typeface="Times New Roman" panose="02020603050405020304" pitchFamily="18" charset="0"/>
            </a:endParaRPr>
          </a:p>
          <a:p>
            <a:pPr algn="just"/>
            <a:endParaRPr lang="it-IT" dirty="0">
              <a:solidFill>
                <a:srgbClr val="000000"/>
              </a:solidFill>
              <a:latin typeface="Times New Roman" panose="02020603050405020304" pitchFamily="18" charset="0"/>
            </a:endParaRPr>
          </a:p>
          <a:p>
            <a:pPr algn="just"/>
            <a:r>
              <a:rPr lang="it-IT" dirty="0" smtClean="0">
                <a:solidFill>
                  <a:srgbClr val="000000"/>
                </a:solidFill>
                <a:latin typeface="Times New Roman" panose="02020603050405020304" pitchFamily="18" charset="0"/>
              </a:rPr>
              <a:t>A </a:t>
            </a:r>
            <a:r>
              <a:rPr lang="it-IT" dirty="0">
                <a:solidFill>
                  <a:srgbClr val="000000"/>
                </a:solidFill>
                <a:latin typeface="Times New Roman" panose="02020603050405020304" pitchFamily="18" charset="0"/>
              </a:rPr>
              <a:t>questo scopo si utilizza la </a:t>
            </a:r>
            <a:r>
              <a:rPr lang="it-IT" i="1" dirty="0">
                <a:solidFill>
                  <a:srgbClr val="000000"/>
                </a:solidFill>
                <a:latin typeface="Times New Roman" panose="02020603050405020304" pitchFamily="18" charset="0"/>
              </a:rPr>
              <a:t>matrice di struttura </a:t>
            </a:r>
            <a:r>
              <a:rPr lang="it-IT" dirty="0">
                <a:solidFill>
                  <a:srgbClr val="000000"/>
                </a:solidFill>
                <a:latin typeface="Times New Roman" panose="02020603050405020304" pitchFamily="18" charset="0"/>
              </a:rPr>
              <a:t>o diagramma dei </a:t>
            </a:r>
            <a:r>
              <a:rPr lang="it-IT" dirty="0" smtClean="0">
                <a:solidFill>
                  <a:srgbClr val="000000"/>
                </a:solidFill>
                <a:latin typeface="Times New Roman" panose="02020603050405020304" pitchFamily="18" charset="0"/>
              </a:rPr>
              <a:t>pesi, </a:t>
            </a:r>
            <a:r>
              <a:rPr lang="it-IT" dirty="0">
                <a:solidFill>
                  <a:srgbClr val="000000"/>
                </a:solidFill>
                <a:latin typeface="Times New Roman" panose="02020603050405020304" pitchFamily="18" charset="0"/>
              </a:rPr>
              <a:t>che esprime la relazione tra le componenti principali estratte e le variabili originali. Gli elementi della matrice – talvolta indicati come </a:t>
            </a:r>
            <a:r>
              <a:rPr lang="it-IT" i="1" dirty="0" err="1">
                <a:solidFill>
                  <a:srgbClr val="000000"/>
                </a:solidFill>
                <a:latin typeface="Times New Roman" panose="02020603050405020304" pitchFamily="18" charset="0"/>
              </a:rPr>
              <a:t>loading</a:t>
            </a:r>
            <a:r>
              <a:rPr lang="it-IT" i="1" dirty="0">
                <a:solidFill>
                  <a:srgbClr val="000000"/>
                </a:solidFill>
                <a:latin typeface="Times New Roman" panose="02020603050405020304" pitchFamily="18" charset="0"/>
              </a:rPr>
              <a:t> </a:t>
            </a:r>
            <a:r>
              <a:rPr lang="it-IT" dirty="0">
                <a:solidFill>
                  <a:srgbClr val="000000"/>
                </a:solidFill>
                <a:latin typeface="Times New Roman" panose="02020603050405020304" pitchFamily="18" charset="0"/>
              </a:rPr>
              <a:t>– sono i coefficienti di correlazione tra variabile e </a:t>
            </a:r>
            <a:r>
              <a:rPr lang="it-IT" dirty="0" smtClean="0">
                <a:solidFill>
                  <a:srgbClr val="000000"/>
                </a:solidFill>
                <a:latin typeface="Times New Roman" panose="02020603050405020304" pitchFamily="18" charset="0"/>
              </a:rPr>
              <a:t>componente</a:t>
            </a:r>
            <a:r>
              <a:rPr lang="it-IT" sz="800" dirty="0" smtClean="0">
                <a:solidFill>
                  <a:srgbClr val="000000"/>
                </a:solidFill>
                <a:latin typeface="Times New Roman" panose="02020603050405020304" pitchFamily="18" charset="0"/>
              </a:rPr>
              <a:t> </a:t>
            </a:r>
            <a:endParaRPr lang="it-IT" dirty="0"/>
          </a:p>
        </p:txBody>
      </p:sp>
      <p:pic>
        <p:nvPicPr>
          <p:cNvPr id="7" name="Immagine 6"/>
          <p:cNvPicPr>
            <a:picLocks noChangeAspect="1"/>
          </p:cNvPicPr>
          <p:nvPr/>
        </p:nvPicPr>
        <p:blipFill>
          <a:blip r:embed="rId3"/>
          <a:stretch>
            <a:fillRect/>
          </a:stretch>
        </p:blipFill>
        <p:spPr>
          <a:xfrm>
            <a:off x="1115616" y="4376554"/>
            <a:ext cx="2933700" cy="1857375"/>
          </a:xfrm>
          <a:prstGeom prst="rect">
            <a:avLst/>
          </a:prstGeom>
        </p:spPr>
      </p:pic>
      <p:sp>
        <p:nvSpPr>
          <p:cNvPr id="8" name="Rettangolo 7"/>
          <p:cNvSpPr/>
          <p:nvPr/>
        </p:nvSpPr>
        <p:spPr>
          <a:xfrm>
            <a:off x="4283968" y="4221088"/>
            <a:ext cx="4572000" cy="2308324"/>
          </a:xfrm>
          <a:prstGeom prst="rect">
            <a:avLst/>
          </a:prstGeom>
        </p:spPr>
        <p:txBody>
          <a:bodyPr>
            <a:spAutoFit/>
          </a:bodyPr>
          <a:lstStyle/>
          <a:p>
            <a:pPr algn="just"/>
            <a:r>
              <a:rPr lang="it-IT" dirty="0">
                <a:solidFill>
                  <a:srgbClr val="000000"/>
                </a:solidFill>
                <a:latin typeface="Times New Roman" panose="02020603050405020304" pitchFamily="18" charset="0"/>
              </a:rPr>
              <a:t>Più alto è un coefficiente (in valore assoluto), più forte è la relazione tra variabile e componente e più la variabile contribuisce al significato di quella componente; ovvero: più alto è un coefficiente maggiore è la sovrapposizione di significato tra la variabile (di significato noto) e il fattore (da interpretare). </a:t>
            </a:r>
            <a:endParaRPr lang="it-IT" dirty="0"/>
          </a:p>
        </p:txBody>
      </p:sp>
    </p:spTree>
    <p:extLst>
      <p:ext uri="{BB962C8B-B14F-4D97-AF65-F5344CB8AC3E}">
        <p14:creationId xmlns:p14="http://schemas.microsoft.com/office/powerpoint/2010/main" val="4287617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Matrice di struttura </a:t>
            </a:r>
          </a:p>
        </p:txBody>
      </p:sp>
      <p:sp>
        <p:nvSpPr>
          <p:cNvPr id="3" name="Segnaposto contenuto 2"/>
          <p:cNvSpPr>
            <a:spLocks noGrp="1"/>
          </p:cNvSpPr>
          <p:nvPr>
            <p:ph idx="1"/>
          </p:nvPr>
        </p:nvSpPr>
        <p:spPr/>
        <p:txBody>
          <a:bodyPr/>
          <a:lstStyle/>
          <a:p>
            <a:pPr>
              <a:spcAft>
                <a:spcPts val="900"/>
              </a:spcAft>
            </a:pPr>
            <a:r>
              <a:rPr lang="it-IT" b="1" i="1" dirty="0"/>
              <a:t>l'interpretazione</a:t>
            </a:r>
            <a:r>
              <a:rPr lang="it-IT" dirty="0"/>
              <a:t> delle componenti si basa sulla matrice di struttura che rappresenta la relazione tra variabili e componenti </a:t>
            </a:r>
          </a:p>
          <a:p>
            <a:pPr>
              <a:spcAft>
                <a:spcPts val="900"/>
              </a:spcAft>
            </a:pPr>
            <a:r>
              <a:rPr lang="it-IT" dirty="0"/>
              <a:t>gli elementi della matrice sono i </a:t>
            </a:r>
            <a:r>
              <a:rPr lang="it-IT" b="1" i="1" dirty="0"/>
              <a:t>coefficienti di correlazione </a:t>
            </a:r>
            <a:br>
              <a:rPr lang="it-IT" b="1" i="1" dirty="0"/>
            </a:br>
            <a:r>
              <a:rPr lang="it-IT" b="1" i="1" dirty="0"/>
              <a:t>tra variabile e componente</a:t>
            </a:r>
            <a:r>
              <a:rPr lang="it-IT" dirty="0"/>
              <a:t> </a:t>
            </a:r>
          </a:p>
          <a:p>
            <a:pPr>
              <a:spcAft>
                <a:spcPts val="900"/>
              </a:spcAft>
              <a:buFont typeface="Calibri" panose="020F0502020204030204" pitchFamily="34" charset="0"/>
              <a:buChar char="→"/>
            </a:pPr>
            <a:r>
              <a:rPr lang="it-IT" dirty="0"/>
              <a:t>ogni componente è caratterizzata dalle variabili con cui ha le </a:t>
            </a:r>
            <a:r>
              <a:rPr lang="it-IT" b="1" i="1" dirty="0"/>
              <a:t>correlazioni più alte </a:t>
            </a:r>
            <a:r>
              <a:rPr lang="it-IT" dirty="0"/>
              <a:t>(in valore assoluto)</a:t>
            </a:r>
          </a:p>
        </p:txBody>
      </p:sp>
      <p:pic>
        <p:nvPicPr>
          <p:cNvPr id="7" name="Immagine 6" descr="matrice di struttura nell'output di JMP">
            <a:extLst>
              <a:ext uri="{FF2B5EF4-FFF2-40B4-BE49-F238E27FC236}">
                <a16:creationId xmlns:a16="http://schemas.microsoft.com/office/drawing/2014/main" id="{0AC9D911-E33B-4C4A-91DB-9503189216AA}"/>
              </a:ext>
            </a:extLst>
          </p:cNvPr>
          <p:cNvPicPr>
            <a:picLocks noChangeAspect="1"/>
          </p:cNvPicPr>
          <p:nvPr/>
        </p:nvPicPr>
        <p:blipFill>
          <a:blip r:embed="rId3"/>
          <a:stretch>
            <a:fillRect/>
          </a:stretch>
        </p:blipFill>
        <p:spPr>
          <a:xfrm>
            <a:off x="1115617" y="3645024"/>
            <a:ext cx="4968551" cy="2586681"/>
          </a:xfrm>
          <a:prstGeom prst="rect">
            <a:avLst/>
          </a:prstGeom>
        </p:spPr>
      </p:pic>
      <p:sp>
        <p:nvSpPr>
          <p:cNvPr id="8" name="Rettangolo 7">
            <a:extLst>
              <a:ext uri="{FF2B5EF4-FFF2-40B4-BE49-F238E27FC236}">
                <a16:creationId xmlns:a16="http://schemas.microsoft.com/office/drawing/2014/main" id="{9C7AF239-A7A7-4198-BFD1-E2F07C9009F4}"/>
              </a:ext>
            </a:extLst>
          </p:cNvPr>
          <p:cNvSpPr/>
          <p:nvPr/>
        </p:nvSpPr>
        <p:spPr>
          <a:xfrm>
            <a:off x="5184168" y="5480385"/>
            <a:ext cx="900000" cy="253088"/>
          </a:xfrm>
          <a:prstGeom prst="rect">
            <a:avLst/>
          </a:prstGeom>
          <a:solidFill>
            <a:srgbClr val="D99694">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9B4C9AD9-099B-4087-9333-9D181F9F6C87}"/>
              </a:ext>
            </a:extLst>
          </p:cNvPr>
          <p:cNvSpPr/>
          <p:nvPr/>
        </p:nvSpPr>
        <p:spPr>
          <a:xfrm>
            <a:off x="4151120" y="4503513"/>
            <a:ext cx="900000" cy="1008000"/>
          </a:xfrm>
          <a:prstGeom prst="rect">
            <a:avLst/>
          </a:prstGeom>
          <a:solidFill>
            <a:srgbClr val="D99694">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E53D3E80-3861-4977-A558-8710AED4A470}"/>
              </a:ext>
            </a:extLst>
          </p:cNvPr>
          <p:cNvSpPr/>
          <p:nvPr/>
        </p:nvSpPr>
        <p:spPr>
          <a:xfrm>
            <a:off x="4151120" y="5733473"/>
            <a:ext cx="900000" cy="498232"/>
          </a:xfrm>
          <a:prstGeom prst="rect">
            <a:avLst/>
          </a:prstGeom>
          <a:solidFill>
            <a:srgbClr val="D99694">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19072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Cosa succede quando aumenta il volume dei dati?</a:t>
            </a:r>
          </a:p>
        </p:txBody>
      </p:sp>
      <p:sp>
        <p:nvSpPr>
          <p:cNvPr id="3" name="Segnaposto contenuto 2"/>
          <p:cNvSpPr>
            <a:spLocks noGrp="1"/>
          </p:cNvSpPr>
          <p:nvPr>
            <p:ph idx="1"/>
          </p:nvPr>
        </p:nvSpPr>
        <p:spPr>
          <a:xfrm>
            <a:off x="683568" y="909792"/>
            <a:ext cx="8460432" cy="5949280"/>
          </a:xfrm>
        </p:spPr>
        <p:txBody>
          <a:bodyPr>
            <a:normAutofit/>
          </a:bodyPr>
          <a:lstStyle/>
          <a:p>
            <a:pPr>
              <a:spcAft>
                <a:spcPts val="600"/>
              </a:spcAft>
              <a:buFont typeface="+mj-lt"/>
              <a:buAutoNum type="arabicPeriod"/>
            </a:pPr>
            <a:r>
              <a:rPr lang="it-IT" b="1" i="1" dirty="0"/>
              <a:t>numerosità</a:t>
            </a:r>
            <a:r>
              <a:rPr lang="it-IT" dirty="0"/>
              <a:t> → aspetti computazionali</a:t>
            </a:r>
            <a:br>
              <a:rPr lang="it-IT" dirty="0"/>
            </a:br>
            <a:r>
              <a:rPr lang="it-IT" i="1" dirty="0"/>
              <a:t>il tempo di elaborazione aumenta </a:t>
            </a:r>
            <a:r>
              <a:rPr lang="it-IT" b="1" i="1" dirty="0"/>
              <a:t>linearmente</a:t>
            </a:r>
          </a:p>
          <a:p>
            <a:pPr>
              <a:buFont typeface="+mj-lt"/>
              <a:buAutoNum type="arabicPeriod"/>
            </a:pPr>
            <a:r>
              <a:rPr lang="it-IT" b="1" i="1" dirty="0"/>
              <a:t>dimensionalità</a:t>
            </a:r>
            <a:r>
              <a:rPr lang="it-IT" dirty="0"/>
              <a:t> → complessità del problema</a:t>
            </a:r>
            <a:br>
              <a:rPr lang="it-IT" dirty="0"/>
            </a:br>
            <a:r>
              <a:rPr lang="it-IT" i="1" dirty="0"/>
              <a:t>il tempo di elaborazione aumenta </a:t>
            </a:r>
            <a:r>
              <a:rPr lang="it-IT" b="1" i="1" dirty="0"/>
              <a:t>più che linearmente</a:t>
            </a:r>
            <a:r>
              <a:rPr lang="it-IT" i="1" dirty="0"/>
              <a:t/>
            </a:r>
            <a:br>
              <a:rPr lang="it-IT" i="1" dirty="0"/>
            </a:br>
            <a:r>
              <a:rPr lang="it-IT" i="1" dirty="0"/>
              <a:t>gli algoritmi tradizionali possono </a:t>
            </a:r>
            <a:r>
              <a:rPr lang="it-IT" b="1" i="1" dirty="0"/>
              <a:t>non funzionare più</a:t>
            </a:r>
          </a:p>
          <a:p>
            <a:pPr marL="357188" lvl="1" indent="0">
              <a:buNone/>
            </a:pPr>
            <a:r>
              <a:rPr lang="it-IT" b="1" i="1" dirty="0"/>
              <a:t>ridondanza </a:t>
            </a:r>
            <a:r>
              <a:rPr lang="it-IT" i="1" dirty="0"/>
              <a:t>informativa e difficoltà di </a:t>
            </a:r>
            <a:r>
              <a:rPr lang="it-IT" b="1" i="1" dirty="0"/>
              <a:t>interpretazione</a:t>
            </a:r>
            <a:r>
              <a:rPr lang="it-IT" dirty="0"/>
              <a:t> </a:t>
            </a:r>
            <a:endParaRPr lang="it-IT" b="1" i="1" dirty="0"/>
          </a:p>
          <a:p>
            <a:pPr marL="358775" lvl="1" indent="0">
              <a:buNone/>
            </a:pPr>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420340565"/>
              </p:ext>
            </p:extLst>
          </p:nvPr>
        </p:nvGraphicFramePr>
        <p:xfrm>
          <a:off x="1139522" y="3573016"/>
          <a:ext cx="2088230" cy="2347093"/>
        </p:xfrm>
        <a:graphic>
          <a:graphicData uri="http://schemas.openxmlformats.org/drawingml/2006/table">
            <a:tbl>
              <a:tblPr firstRow="1" bandRow="1">
                <a:tableStyleId>{5C22544A-7EE6-4342-B048-85BDC9FD1C3A}</a:tableStyleId>
              </a:tblPr>
              <a:tblGrid>
                <a:gridCol w="417646">
                  <a:extLst>
                    <a:ext uri="{9D8B030D-6E8A-4147-A177-3AD203B41FA5}">
                      <a16:colId xmlns:a16="http://schemas.microsoft.com/office/drawing/2014/main" val="20001"/>
                    </a:ext>
                  </a:extLst>
                </a:gridCol>
                <a:gridCol w="417646">
                  <a:extLst>
                    <a:ext uri="{9D8B030D-6E8A-4147-A177-3AD203B41FA5}">
                      <a16:colId xmlns:a16="http://schemas.microsoft.com/office/drawing/2014/main" val="20002"/>
                    </a:ext>
                  </a:extLst>
                </a:gridCol>
                <a:gridCol w="417646">
                  <a:extLst>
                    <a:ext uri="{9D8B030D-6E8A-4147-A177-3AD203B41FA5}">
                      <a16:colId xmlns:a16="http://schemas.microsoft.com/office/drawing/2014/main" val="20003"/>
                    </a:ext>
                  </a:extLst>
                </a:gridCol>
                <a:gridCol w="417646">
                  <a:extLst>
                    <a:ext uri="{9D8B030D-6E8A-4147-A177-3AD203B41FA5}">
                      <a16:colId xmlns:a16="http://schemas.microsoft.com/office/drawing/2014/main" val="20004"/>
                    </a:ext>
                  </a:extLst>
                </a:gridCol>
                <a:gridCol w="417646">
                  <a:extLst>
                    <a:ext uri="{9D8B030D-6E8A-4147-A177-3AD203B41FA5}">
                      <a16:colId xmlns:a16="http://schemas.microsoft.com/office/drawing/2014/main" val="3274060922"/>
                    </a:ext>
                  </a:extLst>
                </a:gridCol>
              </a:tblGrid>
              <a:tr h="401275">
                <a:tc gridSpan="5">
                  <a:txBody>
                    <a:bodyPr/>
                    <a:lstStyle/>
                    <a:p>
                      <a:pPr algn="l"/>
                      <a:r>
                        <a:rPr lang="it-IT" dirty="0">
                          <a:solidFill>
                            <a:srgbClr val="C00000"/>
                          </a:solidFill>
                        </a:rPr>
                        <a:t>dimensionalità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t-IT"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it-IT"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it-IT"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dirty="0">
                        <a:solidFill>
                          <a:schemeClr val="accent5">
                            <a:lumMod val="75000"/>
                          </a:schemeClr>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7974">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solidFill>
                            <a:srgbClr val="C00000"/>
                          </a:solidFill>
                        </a:rPr>
                        <a:t>numerosità →</a:t>
                      </a:r>
                      <a:endParaRPr lang="it-IT" dirty="0">
                        <a:solidFill>
                          <a:srgbClr val="C00000"/>
                        </a:solidFill>
                      </a:endParaRPr>
                    </a:p>
                  </a:txBody>
                  <a:tcPr marL="0" marR="0" marT="0" marB="0" vert="vert">
                    <a:lnL w="9525" cap="flat" cmpd="sng" algn="ctr">
                      <a:solidFill>
                        <a:srgbClr val="C0000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7974">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vMerge="1">
                  <a:txBody>
                    <a:bodyPr/>
                    <a:lstStyle/>
                    <a:p>
                      <a:endParaRPr lang="it-IT" dirty="0">
                        <a:solidFill>
                          <a:schemeClr val="accent5">
                            <a:lumMod val="75000"/>
                          </a:schemeClr>
                        </a:solidFill>
                      </a:endParaRPr>
                    </a:p>
                  </a:txBody>
                  <a:tcPr marL="0" marR="0" marT="0" marB="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77974">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vMerge="1">
                  <a:txBody>
                    <a:bodyPr/>
                    <a:lstStyle/>
                    <a:p>
                      <a:endParaRPr lang="it-IT" dirty="0">
                        <a:solidFill>
                          <a:schemeClr val="accent5">
                            <a:lumMod val="75000"/>
                          </a:schemeClr>
                        </a:solidFill>
                      </a:endParaRPr>
                    </a:p>
                  </a:txBody>
                  <a:tcPr marL="0" marR="0" marT="0" marB="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77974">
                <a:tc>
                  <a:txBody>
                    <a:bodyPr/>
                    <a:lstStyle/>
                    <a:p>
                      <a:endParaRPr lang="it-IT">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vMerge="1">
                  <a:txBody>
                    <a:bodyPr/>
                    <a:lstStyle/>
                    <a:p>
                      <a:endParaRPr lang="it-IT" dirty="0">
                        <a:solidFill>
                          <a:schemeClr val="accent5">
                            <a:lumMod val="75000"/>
                          </a:schemeClr>
                        </a:solidFill>
                      </a:endParaRPr>
                    </a:p>
                  </a:txBody>
                  <a:tcPr marL="0" marR="0" marT="0" marB="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77974">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vMerge="1">
                  <a:txBody>
                    <a:bodyPr/>
                    <a:lstStyle/>
                    <a:p>
                      <a:endParaRPr lang="it-IT" dirty="0">
                        <a:solidFill>
                          <a:schemeClr val="accent5">
                            <a:lumMod val="75000"/>
                          </a:schemeClr>
                        </a:solidFill>
                      </a:endParaRPr>
                    </a:p>
                  </a:txBody>
                  <a:tcPr marL="0" marR="0" marT="0" marB="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77974">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vMerge="1">
                  <a:txBody>
                    <a:bodyPr/>
                    <a:lstStyle/>
                    <a:p>
                      <a:endParaRPr lang="it-IT" dirty="0">
                        <a:solidFill>
                          <a:schemeClr val="accent5">
                            <a:lumMod val="75000"/>
                          </a:schemeClr>
                        </a:solidFill>
                      </a:endParaRPr>
                    </a:p>
                  </a:txBody>
                  <a:tcPr marL="0" marR="0" marT="0" marB="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77974">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a:txBody>
                    <a:bodyPr/>
                    <a:lstStyle/>
                    <a:p>
                      <a:endParaRPr lang="it-IT" dirty="0">
                        <a:solidFill>
                          <a:srgbClr val="C00000"/>
                        </a:solidFill>
                      </a:endParaRPr>
                    </a:p>
                  </a:txBody>
                  <a:tcPr marL="0" marR="0" marT="0" marB="0">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noFill/>
                  </a:tcPr>
                </a:tc>
                <a:tc vMerge="1">
                  <a:txBody>
                    <a:bodyPr/>
                    <a:lstStyle/>
                    <a:p>
                      <a:endParaRPr lang="it-IT" dirty="0">
                        <a:solidFill>
                          <a:schemeClr val="accent5">
                            <a:lumMod val="75000"/>
                          </a:schemeClr>
                        </a:solidFill>
                      </a:endParaRPr>
                    </a:p>
                  </a:txBody>
                  <a:tcPr marL="0" marR="0" marT="0" marB="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86412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Matrice di struttura </a:t>
            </a:r>
            <a:endParaRPr lang="it-IT" dirty="0"/>
          </a:p>
        </p:txBody>
      </p:sp>
      <p:sp>
        <p:nvSpPr>
          <p:cNvPr id="3" name="Rettangolo 2"/>
          <p:cNvSpPr/>
          <p:nvPr/>
        </p:nvSpPr>
        <p:spPr>
          <a:xfrm>
            <a:off x="1040968" y="4077072"/>
            <a:ext cx="7452320" cy="2339102"/>
          </a:xfrm>
          <a:prstGeom prst="rect">
            <a:avLst/>
          </a:prstGeom>
        </p:spPr>
        <p:txBody>
          <a:bodyPr wrap="square">
            <a:spAutoFit/>
          </a:bodyPr>
          <a:lstStyle/>
          <a:p>
            <a:pPr algn="just"/>
            <a:endParaRPr lang="it-IT" dirty="0">
              <a:solidFill>
                <a:srgbClr val="000000"/>
              </a:solidFill>
              <a:latin typeface="Times New Roman" panose="02020603050405020304" pitchFamily="18" charset="0"/>
            </a:endParaRPr>
          </a:p>
          <a:p>
            <a:pPr marL="285750" indent="-285750" algn="just">
              <a:buFont typeface="Arial" panose="020B0604020202020204" pitchFamily="34" charset="0"/>
              <a:buChar char="•"/>
            </a:pPr>
            <a:r>
              <a:rPr lang="it-IT" sz="1600" dirty="0">
                <a:solidFill>
                  <a:srgbClr val="000000"/>
                </a:solidFill>
                <a:latin typeface="Times New Roman" panose="02020603050405020304" pitchFamily="18" charset="0"/>
              </a:rPr>
              <a:t>il </a:t>
            </a:r>
            <a:r>
              <a:rPr lang="it-IT" sz="1600" i="1" dirty="0">
                <a:solidFill>
                  <a:srgbClr val="000000"/>
                </a:solidFill>
                <a:latin typeface="Times New Roman" panose="02020603050405020304" pitchFamily="18" charset="0"/>
              </a:rPr>
              <a:t>reddito familiare </a:t>
            </a:r>
            <a:r>
              <a:rPr lang="it-IT" sz="1600" dirty="0">
                <a:solidFill>
                  <a:srgbClr val="000000"/>
                </a:solidFill>
                <a:latin typeface="Times New Roman" panose="02020603050405020304" pitchFamily="18" charset="0"/>
              </a:rPr>
              <a:t>presenta un coefficiente di correlazione molto alto con la prima componente (</a:t>
            </a:r>
            <a:r>
              <a:rPr lang="it-IT" sz="1200" dirty="0">
                <a:solidFill>
                  <a:srgbClr val="000000"/>
                </a:solidFill>
                <a:latin typeface="Cambria Math" panose="02040503050406030204" pitchFamily="18" charset="0"/>
              </a:rPr>
              <a:t>0,809</a:t>
            </a:r>
            <a:r>
              <a:rPr lang="it-IT" sz="1600" dirty="0">
                <a:solidFill>
                  <a:srgbClr val="000000"/>
                </a:solidFill>
                <a:latin typeface="Times New Roman" panose="02020603050405020304" pitchFamily="18" charset="0"/>
              </a:rPr>
              <a:t>) e molto basso, in valore assoluto, con la seconda (</a:t>
            </a:r>
            <a:r>
              <a:rPr lang="it-IT" sz="1200" dirty="0">
                <a:solidFill>
                  <a:srgbClr val="000000"/>
                </a:solidFill>
                <a:latin typeface="Cambria Math" panose="02040503050406030204" pitchFamily="18" charset="0"/>
              </a:rPr>
              <a:t>−0,161</a:t>
            </a:r>
            <a:r>
              <a:rPr lang="it-IT" sz="1600" dirty="0">
                <a:solidFill>
                  <a:srgbClr val="000000"/>
                </a:solidFill>
                <a:latin typeface="Times New Roman" panose="02020603050405020304" pitchFamily="18" charset="0"/>
              </a:rPr>
              <a:t>)</a:t>
            </a:r>
            <a:r>
              <a:rPr lang="it-IT" sz="700" dirty="0">
                <a:solidFill>
                  <a:srgbClr val="000000"/>
                </a:solidFill>
                <a:latin typeface="Times New Roman" panose="02020603050405020304" pitchFamily="18" charset="0"/>
              </a:rPr>
              <a:t>9</a:t>
            </a:r>
            <a:r>
              <a:rPr lang="it-IT" sz="1600" dirty="0">
                <a:solidFill>
                  <a:srgbClr val="000000"/>
                </a:solidFill>
                <a:latin typeface="Times New Roman" panose="02020603050405020304" pitchFamily="18" charset="0"/>
              </a:rPr>
              <a:t>: se ne deduce che (solo) la prima componente è fortemente caratterizzata dal reddito, ovvero che il reddito è un aspetto importante del significato della prima componente; </a:t>
            </a:r>
          </a:p>
          <a:p>
            <a:pPr marL="285750" indent="-285750" algn="just">
              <a:buFont typeface="Arial" panose="020B0604020202020204" pitchFamily="34" charset="0"/>
              <a:buChar char="•"/>
            </a:pPr>
            <a:r>
              <a:rPr lang="it-IT" sz="1600" dirty="0">
                <a:solidFill>
                  <a:srgbClr val="000000"/>
                </a:solidFill>
                <a:latin typeface="Times New Roman" panose="02020603050405020304" pitchFamily="18" charset="0"/>
              </a:rPr>
              <a:t>l’</a:t>
            </a:r>
            <a:r>
              <a:rPr lang="it-IT" sz="1600" i="1" dirty="0">
                <a:solidFill>
                  <a:srgbClr val="000000"/>
                </a:solidFill>
                <a:latin typeface="Times New Roman" panose="02020603050405020304" pitchFamily="18" charset="0"/>
              </a:rPr>
              <a:t>età </a:t>
            </a:r>
            <a:r>
              <a:rPr lang="it-IT" sz="1600" dirty="0">
                <a:solidFill>
                  <a:srgbClr val="000000"/>
                </a:solidFill>
                <a:latin typeface="Times New Roman" panose="02020603050405020304" pitchFamily="18" charset="0"/>
              </a:rPr>
              <a:t>ha un coefficiente di correlazione alto con la prima componente (</a:t>
            </a:r>
            <a:r>
              <a:rPr lang="it-IT" sz="1200" dirty="0">
                <a:solidFill>
                  <a:srgbClr val="000000"/>
                </a:solidFill>
                <a:latin typeface="Cambria Math" panose="02040503050406030204" pitchFamily="18" charset="0"/>
              </a:rPr>
              <a:t>0,699</a:t>
            </a:r>
            <a:r>
              <a:rPr lang="it-IT" sz="1600" dirty="0">
                <a:solidFill>
                  <a:srgbClr val="000000"/>
                </a:solidFill>
                <a:latin typeface="Times New Roman" panose="02020603050405020304" pitchFamily="18" charset="0"/>
              </a:rPr>
              <a:t>); questo ci porta a dire che l’età ha una relazione forte – e positiva – con la prima componente, la cui interpretazione integra quindi età e reddito, evidentemente legati tra loro; </a:t>
            </a:r>
          </a:p>
        </p:txBody>
      </p:sp>
      <p:pic>
        <p:nvPicPr>
          <p:cNvPr id="9" name="Immagine 8"/>
          <p:cNvPicPr>
            <a:picLocks noChangeAspect="1"/>
          </p:cNvPicPr>
          <p:nvPr/>
        </p:nvPicPr>
        <p:blipFill>
          <a:blip r:embed="rId3"/>
          <a:stretch>
            <a:fillRect/>
          </a:stretch>
        </p:blipFill>
        <p:spPr>
          <a:xfrm>
            <a:off x="1979712" y="1052736"/>
            <a:ext cx="5112568" cy="3236853"/>
          </a:xfrm>
          <a:prstGeom prst="rect">
            <a:avLst/>
          </a:prstGeom>
        </p:spPr>
      </p:pic>
    </p:spTree>
    <p:extLst>
      <p:ext uri="{BB962C8B-B14F-4D97-AF65-F5344CB8AC3E}">
        <p14:creationId xmlns:p14="http://schemas.microsoft.com/office/powerpoint/2010/main" val="933266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Matrice di struttura </a:t>
            </a:r>
            <a:endParaRPr lang="it-IT" dirty="0"/>
          </a:p>
        </p:txBody>
      </p:sp>
      <p:pic>
        <p:nvPicPr>
          <p:cNvPr id="9" name="Immagine 8"/>
          <p:cNvPicPr>
            <a:picLocks noChangeAspect="1"/>
          </p:cNvPicPr>
          <p:nvPr/>
        </p:nvPicPr>
        <p:blipFill>
          <a:blip r:embed="rId3"/>
          <a:stretch>
            <a:fillRect/>
          </a:stretch>
        </p:blipFill>
        <p:spPr>
          <a:xfrm>
            <a:off x="1907704" y="908720"/>
            <a:ext cx="5004371" cy="3168352"/>
          </a:xfrm>
          <a:prstGeom prst="rect">
            <a:avLst/>
          </a:prstGeom>
        </p:spPr>
      </p:pic>
      <p:sp>
        <p:nvSpPr>
          <p:cNvPr id="4" name="Rettangolo 3"/>
          <p:cNvSpPr/>
          <p:nvPr/>
        </p:nvSpPr>
        <p:spPr>
          <a:xfrm>
            <a:off x="917340" y="4581128"/>
            <a:ext cx="7992888" cy="1815882"/>
          </a:xfrm>
          <a:prstGeom prst="rect">
            <a:avLst/>
          </a:prstGeom>
        </p:spPr>
        <p:txBody>
          <a:bodyPr wrap="square">
            <a:spAutoFit/>
          </a:bodyPr>
          <a:lstStyle/>
          <a:p>
            <a:pPr marL="285750" indent="-285750" algn="just">
              <a:buFont typeface="Arial" panose="020B0604020202020204" pitchFamily="34" charset="0"/>
              <a:buChar char="•"/>
            </a:pPr>
            <a:r>
              <a:rPr lang="it-IT" sz="1600" dirty="0">
                <a:solidFill>
                  <a:srgbClr val="000000"/>
                </a:solidFill>
                <a:latin typeface="Times New Roman" panose="02020603050405020304" pitchFamily="18" charset="0"/>
              </a:rPr>
              <a:t>la stessa </a:t>
            </a:r>
            <a:r>
              <a:rPr lang="it-IT" sz="1600" i="1" dirty="0">
                <a:solidFill>
                  <a:srgbClr val="000000"/>
                </a:solidFill>
                <a:latin typeface="Times New Roman" panose="02020603050405020304" pitchFamily="18" charset="0"/>
              </a:rPr>
              <a:t>età </a:t>
            </a:r>
            <a:r>
              <a:rPr lang="it-IT" sz="1600" dirty="0">
                <a:solidFill>
                  <a:srgbClr val="000000"/>
                </a:solidFill>
                <a:latin typeface="Times New Roman" panose="02020603050405020304" pitchFamily="18" charset="0"/>
              </a:rPr>
              <a:t>ha anche un coefficiente di correlazione negativo non trascurabile con la seconda componente (</a:t>
            </a:r>
            <a:r>
              <a:rPr lang="it-IT" sz="1200" dirty="0">
                <a:solidFill>
                  <a:srgbClr val="000000"/>
                </a:solidFill>
                <a:latin typeface="Cambria Math" panose="02040503050406030204" pitchFamily="18" charset="0"/>
              </a:rPr>
              <a:t>−0,453</a:t>
            </a:r>
            <a:r>
              <a:rPr lang="it-IT" sz="1600" dirty="0">
                <a:solidFill>
                  <a:srgbClr val="000000"/>
                </a:solidFill>
                <a:latin typeface="Times New Roman" panose="02020603050405020304" pitchFamily="18" charset="0"/>
              </a:rPr>
              <a:t>); l’età ha quindi una relazione – pur meno forte della prima e di segno opposto – anche con la seconda componente; quest’ultima integra quindi nel suo significato principalmente il </a:t>
            </a:r>
            <a:r>
              <a:rPr lang="it-IT" sz="1600" i="1" dirty="0">
                <a:solidFill>
                  <a:srgbClr val="000000"/>
                </a:solidFill>
                <a:latin typeface="Times New Roman" panose="02020603050405020304" pitchFamily="18" charset="0"/>
              </a:rPr>
              <a:t>rapporto debito</a:t>
            </a:r>
            <a:r>
              <a:rPr lang="it-IT" sz="1600" dirty="0">
                <a:solidFill>
                  <a:srgbClr val="000000"/>
                </a:solidFill>
                <a:latin typeface="Times New Roman" panose="02020603050405020304" pitchFamily="18" charset="0"/>
              </a:rPr>
              <a:t>/</a:t>
            </a:r>
            <a:r>
              <a:rPr lang="it-IT" sz="1600" i="1" dirty="0">
                <a:solidFill>
                  <a:srgbClr val="000000"/>
                </a:solidFill>
                <a:latin typeface="Times New Roman" panose="02020603050405020304" pitchFamily="18" charset="0"/>
              </a:rPr>
              <a:t>reddito </a:t>
            </a:r>
            <a:r>
              <a:rPr lang="it-IT" sz="1600" dirty="0">
                <a:solidFill>
                  <a:srgbClr val="000000"/>
                </a:solidFill>
                <a:latin typeface="Times New Roman" panose="02020603050405020304" pitchFamily="18" charset="0"/>
              </a:rPr>
              <a:t>(</a:t>
            </a:r>
            <a:r>
              <a:rPr lang="it-IT" sz="1200" dirty="0">
                <a:solidFill>
                  <a:srgbClr val="000000"/>
                </a:solidFill>
                <a:latin typeface="Cambria Math" panose="02040503050406030204" pitchFamily="18" charset="0"/>
              </a:rPr>
              <a:t>0,809</a:t>
            </a:r>
            <a:r>
              <a:rPr lang="it-IT" sz="1600" dirty="0">
                <a:solidFill>
                  <a:srgbClr val="000000"/>
                </a:solidFill>
                <a:latin typeface="Times New Roman" panose="02020603050405020304" pitchFamily="18" charset="0"/>
              </a:rPr>
              <a:t>) ma anche il concetto di età; il fatto che questa compaia col segno negativo significa che valori relativamente alti del rapporto debito/reddito si accompagnano a valori relativamente bassi dell’età, cioè che la seconda componente identifica una propensione al debito piuttosto “giovanile”. </a:t>
            </a:r>
          </a:p>
        </p:txBody>
      </p:sp>
    </p:spTree>
    <p:extLst>
      <p:ext uri="{BB962C8B-B14F-4D97-AF65-F5344CB8AC3E}">
        <p14:creationId xmlns:p14="http://schemas.microsoft.com/office/powerpoint/2010/main" val="324717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Rotazione </a:t>
            </a:r>
          </a:p>
        </p:txBody>
      </p:sp>
      <p:sp>
        <p:nvSpPr>
          <p:cNvPr id="5" name="Rettangolo 4"/>
          <p:cNvSpPr/>
          <p:nvPr/>
        </p:nvSpPr>
        <p:spPr>
          <a:xfrm>
            <a:off x="971600" y="1124744"/>
            <a:ext cx="7704856" cy="313932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rPr>
              <a:t>L’interpretazione </a:t>
            </a:r>
            <a:r>
              <a:rPr lang="it-IT" dirty="0">
                <a:solidFill>
                  <a:srgbClr val="000000"/>
                </a:solidFill>
                <a:latin typeface="Times New Roman" panose="02020603050405020304" pitchFamily="18" charset="0"/>
              </a:rPr>
              <a:t>delle componenti estratte si basa sulla matrice di struttura, cioè in sostanza sui coefficienti di correlazione tra variabile e componente. L’interpretazione è tanto più facile e soddisfacente quanto più i coefficienti sono vicini a 1 (in valore assoluto) o a zero, perché in tal caso è molto semplice “associare” variabili e componenti; l’interpretazione è invece resa più complicata dalla presenza di coefficienti con valori “medi”. </a:t>
            </a:r>
            <a:endParaRPr lang="it-IT" dirty="0" smtClean="0">
              <a:solidFill>
                <a:srgbClr val="000000"/>
              </a:solidFill>
              <a:latin typeface="Times New Roman" panose="02020603050405020304" pitchFamily="18" charset="0"/>
            </a:endParaRPr>
          </a:p>
          <a:p>
            <a:pPr algn="just"/>
            <a:endParaRPr lang="it-IT" dirty="0">
              <a:solidFill>
                <a:srgbClr val="000000"/>
              </a:solidFill>
              <a:latin typeface="Times New Roman" panose="02020603050405020304" pitchFamily="18" charset="0"/>
            </a:endParaRPr>
          </a:p>
          <a:p>
            <a:pPr algn="just"/>
            <a:r>
              <a:rPr lang="it-IT" dirty="0">
                <a:solidFill>
                  <a:srgbClr val="000000"/>
                </a:solidFill>
                <a:latin typeface="Times New Roman" panose="02020603050405020304" pitchFamily="18" charset="0"/>
              </a:rPr>
              <a:t>Allo scopo di favorirne l'interpretazione le componenti possono essere trasformate in modo che i coefficienti si avvicinino maggiormente a ±1 o a zero. </a:t>
            </a:r>
            <a:endParaRPr lang="it-IT" dirty="0" smtClean="0">
              <a:solidFill>
                <a:srgbClr val="000000"/>
              </a:solidFill>
              <a:latin typeface="Times New Roman" panose="02020603050405020304" pitchFamily="18" charset="0"/>
            </a:endParaRPr>
          </a:p>
          <a:p>
            <a:pPr algn="just"/>
            <a:endParaRPr lang="it-IT" dirty="0">
              <a:solidFill>
                <a:srgbClr val="000000"/>
              </a:solidFill>
              <a:latin typeface="Times New Roman" panose="02020603050405020304" pitchFamily="18" charset="0"/>
            </a:endParaRPr>
          </a:p>
          <a:p>
            <a:pPr algn="just"/>
            <a:r>
              <a:rPr lang="it-IT" dirty="0" smtClean="0">
                <a:solidFill>
                  <a:srgbClr val="000000"/>
                </a:solidFill>
                <a:latin typeface="Times New Roman" panose="02020603050405020304" pitchFamily="18" charset="0"/>
              </a:rPr>
              <a:t>La </a:t>
            </a:r>
            <a:r>
              <a:rPr lang="it-IT" dirty="0">
                <a:solidFill>
                  <a:srgbClr val="000000"/>
                </a:solidFill>
                <a:latin typeface="Times New Roman" panose="02020603050405020304" pitchFamily="18" charset="0"/>
              </a:rPr>
              <a:t>trasformazione prende il nome di </a:t>
            </a:r>
            <a:r>
              <a:rPr lang="it-IT" i="1" dirty="0">
                <a:solidFill>
                  <a:srgbClr val="000000"/>
                </a:solidFill>
                <a:latin typeface="Times New Roman" panose="02020603050405020304" pitchFamily="18" charset="0"/>
              </a:rPr>
              <a:t>rotazione </a:t>
            </a:r>
            <a:endParaRPr lang="it-IT" dirty="0"/>
          </a:p>
        </p:txBody>
      </p:sp>
    </p:spTree>
    <p:extLst>
      <p:ext uri="{BB962C8B-B14F-4D97-AF65-F5344CB8AC3E}">
        <p14:creationId xmlns:p14="http://schemas.microsoft.com/office/powerpoint/2010/main" val="3522446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Rotazione </a:t>
            </a:r>
          </a:p>
        </p:txBody>
      </p:sp>
      <p:sp>
        <p:nvSpPr>
          <p:cNvPr id="3" name="Segnaposto contenuto 2"/>
          <p:cNvSpPr>
            <a:spLocks noGrp="1"/>
          </p:cNvSpPr>
          <p:nvPr>
            <p:ph idx="1"/>
          </p:nvPr>
        </p:nvSpPr>
        <p:spPr>
          <a:xfrm>
            <a:off x="683568" y="908720"/>
            <a:ext cx="7776864" cy="5949280"/>
          </a:xfrm>
        </p:spPr>
        <p:txBody>
          <a:bodyPr>
            <a:normAutofit fontScale="92500"/>
          </a:bodyPr>
          <a:lstStyle/>
          <a:p>
            <a:pPr marL="628650" lvl="1" indent="-269875" algn="just">
              <a:buFont typeface="Calibri" panose="020F0502020204030204" pitchFamily="34" charset="0"/>
              <a:buChar char="-"/>
            </a:pPr>
            <a:r>
              <a:rPr lang="it-IT" b="1" i="1" dirty="0" smtClean="0"/>
              <a:t>non </a:t>
            </a:r>
            <a:r>
              <a:rPr lang="it-IT" b="1" i="1" dirty="0"/>
              <a:t>cambiano:</a:t>
            </a:r>
            <a:r>
              <a:rPr lang="it-IT" dirty="0"/>
              <a:t> la varianza </a:t>
            </a:r>
            <a:r>
              <a:rPr lang="it-IT" i="1" dirty="0"/>
              <a:t>totale</a:t>
            </a:r>
            <a:r>
              <a:rPr lang="it-IT" dirty="0"/>
              <a:t> spiegata, le </a:t>
            </a:r>
            <a:r>
              <a:rPr lang="it-IT" dirty="0" err="1"/>
              <a:t>comunalità</a:t>
            </a:r>
            <a:r>
              <a:rPr lang="it-IT" dirty="0"/>
              <a:t>, </a:t>
            </a:r>
            <a:br>
              <a:rPr lang="it-IT" dirty="0"/>
            </a:br>
            <a:r>
              <a:rPr lang="it-IT" dirty="0"/>
              <a:t>la posizione </a:t>
            </a:r>
            <a:r>
              <a:rPr lang="it-IT" i="1" dirty="0"/>
              <a:t>relativa</a:t>
            </a:r>
            <a:r>
              <a:rPr lang="it-IT" dirty="0"/>
              <a:t> dei punti</a:t>
            </a:r>
          </a:p>
          <a:p>
            <a:pPr marL="628650" lvl="1" indent="-269875">
              <a:buFont typeface="Calibri" panose="020F0502020204030204" pitchFamily="34" charset="0"/>
              <a:buChar char="-"/>
            </a:pPr>
            <a:r>
              <a:rPr lang="it-IT" b="1" i="1" dirty="0"/>
              <a:t>cambiano:</a:t>
            </a:r>
            <a:r>
              <a:rPr lang="it-IT" dirty="0"/>
              <a:t> i </a:t>
            </a:r>
            <a:r>
              <a:rPr lang="it-IT" i="1" dirty="0"/>
              <a:t>coefficienti</a:t>
            </a:r>
            <a:r>
              <a:rPr lang="it-IT" dirty="0"/>
              <a:t> della matrice di struttura, la varianza delle </a:t>
            </a:r>
            <a:r>
              <a:rPr lang="it-IT" i="1" dirty="0"/>
              <a:t>singole componenti</a:t>
            </a:r>
            <a:r>
              <a:rPr lang="it-IT" dirty="0"/>
              <a:t>, i </a:t>
            </a:r>
            <a:r>
              <a:rPr lang="it-IT" i="1" dirty="0"/>
              <a:t>punteggi </a:t>
            </a:r>
            <a:r>
              <a:rPr lang="it-IT" i="1" dirty="0" smtClean="0"/>
              <a:t>fattoriali</a:t>
            </a:r>
          </a:p>
          <a:p>
            <a:pPr marL="628650" lvl="1" indent="-269875">
              <a:buFont typeface="Calibri" panose="020F0502020204030204" pitchFamily="34" charset="0"/>
              <a:buChar char="-"/>
            </a:pPr>
            <a:endParaRPr lang="it-IT" i="1" dirty="0"/>
          </a:p>
          <a:p>
            <a:pPr marL="628650" lvl="1" indent="-269875">
              <a:buFont typeface="Calibri" panose="020F0502020204030204" pitchFamily="34" charset="0"/>
              <a:buChar char="-"/>
            </a:pPr>
            <a:endParaRPr lang="it-IT" i="1" dirty="0" smtClean="0"/>
          </a:p>
          <a:p>
            <a:pPr marL="628650" lvl="1" indent="-269875" algn="just">
              <a:buFont typeface="Calibri" panose="020F0502020204030204" pitchFamily="34" charset="0"/>
              <a:buChar char="-"/>
            </a:pPr>
            <a:r>
              <a:rPr lang="it-IT" dirty="0"/>
              <a:t>Dal punto di vista tecnico, la rotazione si ottiene con un processo iterativo; il criterio più utilizzato è il metodo </a:t>
            </a:r>
            <a:r>
              <a:rPr lang="it-IT" i="1" dirty="0" err="1" smtClean="0"/>
              <a:t>Varimax</a:t>
            </a:r>
            <a:r>
              <a:rPr lang="it-IT" dirty="0"/>
              <a:t> </a:t>
            </a:r>
            <a:r>
              <a:rPr lang="it-IT" dirty="0" smtClean="0"/>
              <a:t>che </a:t>
            </a:r>
            <a:r>
              <a:rPr lang="it-IT" dirty="0"/>
              <a:t>m</a:t>
            </a:r>
            <a:r>
              <a:rPr lang="it-IT" dirty="0" smtClean="0"/>
              <a:t>assimizza </a:t>
            </a:r>
            <a:r>
              <a:rPr lang="it-IT" dirty="0"/>
              <a:t>la varianza dei coefficienti della matrice di struttura per componente (per colonna), quindi semplifica le </a:t>
            </a:r>
            <a:r>
              <a:rPr lang="it-IT" dirty="0" smtClean="0"/>
              <a:t>componenti ma </a:t>
            </a:r>
            <a:r>
              <a:rPr lang="it-IT" dirty="0"/>
              <a:t>altri criteri sono possibili. </a:t>
            </a:r>
            <a:endParaRPr lang="it-IT" dirty="0" smtClean="0"/>
          </a:p>
          <a:p>
            <a:pPr marL="358775" lvl="1" indent="0" algn="just">
              <a:buNone/>
            </a:pPr>
            <a:endParaRPr lang="it-IT" dirty="0" smtClean="0"/>
          </a:p>
          <a:p>
            <a:pPr marL="628650" lvl="1" indent="-269875" algn="just">
              <a:buFont typeface="Calibri" panose="020F0502020204030204" pitchFamily="34" charset="0"/>
              <a:buChar char="-"/>
            </a:pPr>
            <a:r>
              <a:rPr lang="it-IT" dirty="0" smtClean="0"/>
              <a:t>Sono </a:t>
            </a:r>
            <a:r>
              <a:rPr lang="it-IT" dirty="0"/>
              <a:t>possibili anche rotazioni </a:t>
            </a:r>
            <a:r>
              <a:rPr lang="it-IT" i="1" dirty="0"/>
              <a:t>oblique </a:t>
            </a:r>
            <a:r>
              <a:rPr lang="it-IT" dirty="0"/>
              <a:t>che non mantengono l’ortogonalità delle componenti e generano componenti correlate, spesso più semplici da interpretare ma meno convenienti per l’utilizzo in analisi successive. </a:t>
            </a:r>
            <a:endParaRPr lang="it-IT" i="1" dirty="0" smtClean="0"/>
          </a:p>
          <a:p>
            <a:pPr marL="358775" lvl="1" indent="0">
              <a:buNone/>
            </a:pPr>
            <a:endParaRPr lang="it-IT" dirty="0"/>
          </a:p>
        </p:txBody>
      </p:sp>
    </p:spTree>
    <p:extLst>
      <p:ext uri="{BB962C8B-B14F-4D97-AF65-F5344CB8AC3E}">
        <p14:creationId xmlns:p14="http://schemas.microsoft.com/office/powerpoint/2010/main" val="2613708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Rotazione: esempio </a:t>
            </a:r>
          </a:p>
        </p:txBody>
      </p:sp>
      <p:pic>
        <p:nvPicPr>
          <p:cNvPr id="14" name="Immagine 13" descr="matrice di struttura non ruotata">
            <a:extLst>
              <a:ext uri="{FF2B5EF4-FFF2-40B4-BE49-F238E27FC236}">
                <a16:creationId xmlns:a16="http://schemas.microsoft.com/office/drawing/2014/main" id="{FFF42D0F-6B68-4858-AFCF-57ED4850D756}"/>
              </a:ext>
            </a:extLst>
          </p:cNvPr>
          <p:cNvPicPr>
            <a:picLocks noChangeAspect="1"/>
          </p:cNvPicPr>
          <p:nvPr/>
        </p:nvPicPr>
        <p:blipFill>
          <a:blip r:embed="rId3"/>
          <a:stretch>
            <a:fillRect/>
          </a:stretch>
        </p:blipFill>
        <p:spPr>
          <a:xfrm>
            <a:off x="809848" y="946666"/>
            <a:ext cx="4788000" cy="2492685"/>
          </a:xfrm>
          <a:prstGeom prst="rect">
            <a:avLst/>
          </a:prstGeom>
        </p:spPr>
      </p:pic>
      <p:pic>
        <p:nvPicPr>
          <p:cNvPr id="15" name="Immagine 14" descr="matrice di struttura ruotata">
            <a:extLst>
              <a:ext uri="{FF2B5EF4-FFF2-40B4-BE49-F238E27FC236}">
                <a16:creationId xmlns:a16="http://schemas.microsoft.com/office/drawing/2014/main" id="{B6508B6D-2EB1-4169-9846-399400CBB5D2}"/>
              </a:ext>
            </a:extLst>
          </p:cNvPr>
          <p:cNvPicPr>
            <a:picLocks noChangeAspect="1"/>
          </p:cNvPicPr>
          <p:nvPr/>
        </p:nvPicPr>
        <p:blipFill>
          <a:blip r:embed="rId4"/>
          <a:stretch>
            <a:fillRect/>
          </a:stretch>
        </p:blipFill>
        <p:spPr>
          <a:xfrm>
            <a:off x="792000" y="3959583"/>
            <a:ext cx="4788000" cy="2265693"/>
          </a:xfrm>
          <a:prstGeom prst="rect">
            <a:avLst/>
          </a:prstGeom>
        </p:spPr>
      </p:pic>
      <p:pic>
        <p:nvPicPr>
          <p:cNvPr id="11" name="Immagine 10" descr="grafico dei fattori non ruotati">
            <a:extLst>
              <a:ext uri="{FF2B5EF4-FFF2-40B4-BE49-F238E27FC236}">
                <a16:creationId xmlns:a16="http://schemas.microsoft.com/office/drawing/2014/main" id="{DAE12B78-EE3B-42A4-9CCA-72033C726F6D}"/>
              </a:ext>
            </a:extLst>
          </p:cNvPr>
          <p:cNvPicPr>
            <a:picLocks noChangeAspect="1"/>
          </p:cNvPicPr>
          <p:nvPr/>
        </p:nvPicPr>
        <p:blipFill>
          <a:blip r:embed="rId5"/>
          <a:stretch>
            <a:fillRect/>
          </a:stretch>
        </p:blipFill>
        <p:spPr>
          <a:xfrm>
            <a:off x="5724127" y="900000"/>
            <a:ext cx="2772000" cy="2637870"/>
          </a:xfrm>
          <a:prstGeom prst="rect">
            <a:avLst/>
          </a:prstGeom>
        </p:spPr>
      </p:pic>
      <p:pic>
        <p:nvPicPr>
          <p:cNvPr id="16" name="Immagine 15" descr="grafico dei fattori ruotati">
            <a:extLst>
              <a:ext uri="{FF2B5EF4-FFF2-40B4-BE49-F238E27FC236}">
                <a16:creationId xmlns:a16="http://schemas.microsoft.com/office/drawing/2014/main" id="{5FF3F1E1-BAB2-4AF9-AF39-7D8765D1DFF5}"/>
              </a:ext>
            </a:extLst>
          </p:cNvPr>
          <p:cNvPicPr>
            <a:picLocks noChangeAspect="1"/>
          </p:cNvPicPr>
          <p:nvPr/>
        </p:nvPicPr>
        <p:blipFill>
          <a:blip r:embed="rId6"/>
          <a:stretch>
            <a:fillRect/>
          </a:stretch>
        </p:blipFill>
        <p:spPr>
          <a:xfrm>
            <a:off x="5724127" y="3959581"/>
            <a:ext cx="2772000" cy="2665674"/>
          </a:xfrm>
          <a:prstGeom prst="rect">
            <a:avLst/>
          </a:prstGeom>
        </p:spPr>
      </p:pic>
      <p:sp>
        <p:nvSpPr>
          <p:cNvPr id="7" name="Rettangolo 6">
            <a:extLst>
              <a:ext uri="{FF2B5EF4-FFF2-40B4-BE49-F238E27FC236}">
                <a16:creationId xmlns:a16="http://schemas.microsoft.com/office/drawing/2014/main" id="{1D6FD768-2097-49F1-8EE5-C9FFB0D9B42E}"/>
              </a:ext>
            </a:extLst>
          </p:cNvPr>
          <p:cNvSpPr/>
          <p:nvPr/>
        </p:nvSpPr>
        <p:spPr>
          <a:xfrm>
            <a:off x="4753080" y="2666032"/>
            <a:ext cx="828000" cy="253088"/>
          </a:xfrm>
          <a:prstGeom prst="rect">
            <a:avLst/>
          </a:prstGeom>
          <a:solidFill>
            <a:srgbClr val="D99694">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1B92C7B9-E5DB-4FFA-9237-9015EABF7BC2}"/>
              </a:ext>
            </a:extLst>
          </p:cNvPr>
          <p:cNvSpPr/>
          <p:nvPr/>
        </p:nvSpPr>
        <p:spPr>
          <a:xfrm>
            <a:off x="3776208" y="1754392"/>
            <a:ext cx="828000" cy="936000"/>
          </a:xfrm>
          <a:prstGeom prst="rect">
            <a:avLst/>
          </a:prstGeom>
          <a:solidFill>
            <a:srgbClr val="D99694">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F0B350D8-0AC7-4DD6-A30B-D6143DD82ECE}"/>
              </a:ext>
            </a:extLst>
          </p:cNvPr>
          <p:cNvSpPr/>
          <p:nvPr/>
        </p:nvSpPr>
        <p:spPr>
          <a:xfrm>
            <a:off x="3776208" y="2919120"/>
            <a:ext cx="828000" cy="468000"/>
          </a:xfrm>
          <a:prstGeom prst="rect">
            <a:avLst/>
          </a:prstGeom>
          <a:solidFill>
            <a:srgbClr val="D99694">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C81C83C9-2DF1-4AA1-BCAC-9247707E9EF4}"/>
              </a:ext>
            </a:extLst>
          </p:cNvPr>
          <p:cNvSpPr/>
          <p:nvPr/>
        </p:nvSpPr>
        <p:spPr>
          <a:xfrm>
            <a:off x="4753080" y="5516224"/>
            <a:ext cx="828000" cy="684000"/>
          </a:xfrm>
          <a:prstGeom prst="rect">
            <a:avLst/>
          </a:prstGeom>
          <a:solidFill>
            <a:srgbClr val="D99694">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5A43B53A-625F-4C29-AB84-BC16FAF4A8BE}"/>
              </a:ext>
            </a:extLst>
          </p:cNvPr>
          <p:cNvSpPr/>
          <p:nvPr/>
        </p:nvSpPr>
        <p:spPr>
          <a:xfrm>
            <a:off x="3776208" y="4604584"/>
            <a:ext cx="828000" cy="918000"/>
          </a:xfrm>
          <a:prstGeom prst="rect">
            <a:avLst/>
          </a:prstGeom>
          <a:solidFill>
            <a:srgbClr val="D99694">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444899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Rotazione: esempio </a:t>
            </a:r>
          </a:p>
        </p:txBody>
      </p:sp>
      <p:pic>
        <p:nvPicPr>
          <p:cNvPr id="5" name="Immagine 4"/>
          <p:cNvPicPr>
            <a:picLocks noChangeAspect="1"/>
          </p:cNvPicPr>
          <p:nvPr/>
        </p:nvPicPr>
        <p:blipFill>
          <a:blip r:embed="rId3"/>
          <a:stretch>
            <a:fillRect/>
          </a:stretch>
        </p:blipFill>
        <p:spPr>
          <a:xfrm>
            <a:off x="827585" y="908721"/>
            <a:ext cx="5688631" cy="1954332"/>
          </a:xfrm>
          <a:prstGeom prst="rect">
            <a:avLst/>
          </a:prstGeom>
        </p:spPr>
      </p:pic>
      <p:pic>
        <p:nvPicPr>
          <p:cNvPr id="7" name="Immagine 6"/>
          <p:cNvPicPr>
            <a:picLocks noChangeAspect="1"/>
          </p:cNvPicPr>
          <p:nvPr/>
        </p:nvPicPr>
        <p:blipFill>
          <a:blip r:embed="rId4"/>
          <a:stretch>
            <a:fillRect/>
          </a:stretch>
        </p:blipFill>
        <p:spPr>
          <a:xfrm>
            <a:off x="2843808" y="2863053"/>
            <a:ext cx="6029230" cy="2130688"/>
          </a:xfrm>
          <a:prstGeom prst="rect">
            <a:avLst/>
          </a:prstGeom>
        </p:spPr>
      </p:pic>
      <p:sp>
        <p:nvSpPr>
          <p:cNvPr id="8" name="Rettangolo 7"/>
          <p:cNvSpPr/>
          <p:nvPr/>
        </p:nvSpPr>
        <p:spPr>
          <a:xfrm>
            <a:off x="829648" y="4993741"/>
            <a:ext cx="8043389" cy="1569660"/>
          </a:xfrm>
          <a:prstGeom prst="rect">
            <a:avLst/>
          </a:prstGeom>
        </p:spPr>
        <p:txBody>
          <a:bodyPr wrap="square">
            <a:spAutoFit/>
          </a:bodyPr>
          <a:lstStyle/>
          <a:p>
            <a:pPr algn="just"/>
            <a:r>
              <a:rPr lang="it-IT" sz="1600" dirty="0">
                <a:solidFill>
                  <a:srgbClr val="000000"/>
                </a:solidFill>
                <a:latin typeface="Times New Roman" panose="02020603050405020304" pitchFamily="18" charset="0"/>
              </a:rPr>
              <a:t>Tutti i coefficienti si sono avvicinati a zero o a 1 e il significato delle componenti è cambiato: </a:t>
            </a:r>
          </a:p>
          <a:p>
            <a:pPr algn="just"/>
            <a:r>
              <a:rPr lang="it-IT" sz="1600" dirty="0">
                <a:solidFill>
                  <a:srgbClr val="000000"/>
                </a:solidFill>
                <a:latin typeface="Times New Roman" panose="02020603050405020304" pitchFamily="18" charset="0"/>
              </a:rPr>
              <a:t>la prima componente è ora esclusivamente riferita ai concetti di </a:t>
            </a:r>
            <a:r>
              <a:rPr lang="it-IT" sz="1600" i="1" dirty="0">
                <a:solidFill>
                  <a:srgbClr val="000000"/>
                </a:solidFill>
                <a:latin typeface="Times New Roman" panose="02020603050405020304" pitchFamily="18" charset="0"/>
              </a:rPr>
              <a:t>anzianità e reddito </a:t>
            </a:r>
            <a:r>
              <a:rPr lang="it-IT" sz="1600" dirty="0">
                <a:solidFill>
                  <a:srgbClr val="000000"/>
                </a:solidFill>
                <a:latin typeface="Times New Roman" panose="02020603050405020304" pitchFamily="18" charset="0"/>
              </a:rPr>
              <a:t>– che sappiamo correlati – e si è ripulita degli aspetti relativi all’entità del debito; </a:t>
            </a:r>
          </a:p>
          <a:p>
            <a:pPr algn="just"/>
            <a:r>
              <a:rPr lang="it-IT" sz="1600" dirty="0">
                <a:solidFill>
                  <a:srgbClr val="000000"/>
                </a:solidFill>
                <a:latin typeface="Times New Roman" panose="02020603050405020304" pitchFamily="18" charset="0"/>
              </a:rPr>
              <a:t>la seconda componente è riferita ora a tutti gli aspetti dell’</a:t>
            </a:r>
            <a:r>
              <a:rPr lang="it-IT" sz="1600" i="1" dirty="0">
                <a:solidFill>
                  <a:srgbClr val="000000"/>
                </a:solidFill>
                <a:latin typeface="Times New Roman" panose="02020603050405020304" pitchFamily="18" charset="0"/>
              </a:rPr>
              <a:t>indebitamento</a:t>
            </a:r>
            <a:r>
              <a:rPr lang="it-IT" sz="1600" dirty="0">
                <a:solidFill>
                  <a:srgbClr val="000000"/>
                </a:solidFill>
                <a:latin typeface="Times New Roman" panose="02020603050405020304" pitchFamily="18" charset="0"/>
              </a:rPr>
              <a:t>: non solo al rapporto col reddito, già presente nella soluzione non ruotata, ma anche all’entità stessa del debito (</a:t>
            </a:r>
            <a:r>
              <a:rPr lang="it-IT" sz="1600" i="1" dirty="0">
                <a:solidFill>
                  <a:srgbClr val="000000"/>
                </a:solidFill>
                <a:latin typeface="Times New Roman" panose="02020603050405020304" pitchFamily="18" charset="0"/>
              </a:rPr>
              <a:t>debito sulla carta di credito </a:t>
            </a:r>
            <a:r>
              <a:rPr lang="it-IT" sz="1600" dirty="0">
                <a:solidFill>
                  <a:srgbClr val="000000"/>
                </a:solidFill>
                <a:latin typeface="Times New Roman" panose="02020603050405020304" pitchFamily="18" charset="0"/>
              </a:rPr>
              <a:t>e </a:t>
            </a:r>
            <a:r>
              <a:rPr lang="it-IT" sz="1600" i="1" dirty="0">
                <a:solidFill>
                  <a:srgbClr val="000000"/>
                </a:solidFill>
                <a:latin typeface="Times New Roman" panose="02020603050405020304" pitchFamily="18" charset="0"/>
              </a:rPr>
              <a:t>altri debiti</a:t>
            </a:r>
            <a:r>
              <a:rPr lang="it-IT" sz="160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212816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Rotazione: esempio </a:t>
            </a:r>
          </a:p>
        </p:txBody>
      </p:sp>
      <p:sp>
        <p:nvSpPr>
          <p:cNvPr id="3" name="Segnaposto contenuto 2"/>
          <p:cNvSpPr>
            <a:spLocks noGrp="1"/>
          </p:cNvSpPr>
          <p:nvPr>
            <p:ph idx="1"/>
          </p:nvPr>
        </p:nvSpPr>
        <p:spPr/>
        <p:txBody>
          <a:bodyPr/>
          <a:lstStyle/>
          <a:p>
            <a:r>
              <a:rPr lang="it-IT" dirty="0"/>
              <a:t>La soluzione estratta e quella ruotata sono matematicamente </a:t>
            </a:r>
            <a:r>
              <a:rPr lang="it-IT" dirty="0" smtClean="0"/>
              <a:t>equivalenti nel </a:t>
            </a:r>
            <a:r>
              <a:rPr lang="it-IT" dirty="0"/>
              <a:t>senso che la percentuale di varianza totale spiegata e la </a:t>
            </a:r>
            <a:r>
              <a:rPr lang="it-IT" dirty="0" err="1"/>
              <a:t>comunalità</a:t>
            </a:r>
            <a:r>
              <a:rPr lang="it-IT" dirty="0"/>
              <a:t> delle singole variabili sono uguali. </a:t>
            </a:r>
            <a:r>
              <a:rPr lang="it-IT" dirty="0" smtClean="0"/>
              <a:t>La </a:t>
            </a:r>
            <a:r>
              <a:rPr lang="it-IT" dirty="0"/>
              <a:t>scelta tra le due dipende da considerazioni interpretative. Dal punto di vista applicativo l’obiettivo è che tutte le componenti abbiano una interpretazione chiara, univoca, utile. </a:t>
            </a:r>
            <a:endParaRPr lang="it-IT" dirty="0" smtClean="0"/>
          </a:p>
          <a:p>
            <a:pPr marL="0" indent="0">
              <a:buNone/>
            </a:pPr>
            <a:endParaRPr lang="it-IT" dirty="0"/>
          </a:p>
          <a:p>
            <a:r>
              <a:rPr lang="it-IT" dirty="0"/>
              <a:t>L’interpretazione che si effettua in base alla matrice di struttura – sulle componenti estratte o ruotate – realizza uno degli scopi dell’analisi: quello di individuare strutture nelle relazioni tra le variabili. </a:t>
            </a:r>
          </a:p>
        </p:txBody>
      </p:sp>
    </p:spTree>
    <p:extLst>
      <p:ext uri="{BB962C8B-B14F-4D97-AF65-F5344CB8AC3E}">
        <p14:creationId xmlns:p14="http://schemas.microsoft.com/office/powerpoint/2010/main" val="3922333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Comunalità</a:t>
            </a:r>
            <a:endParaRPr lang="it-IT" dirty="0"/>
          </a:p>
        </p:txBody>
      </p:sp>
      <p:sp>
        <p:nvSpPr>
          <p:cNvPr id="3" name="Segnaposto contenuto 2"/>
          <p:cNvSpPr>
            <a:spLocks noGrp="1"/>
          </p:cNvSpPr>
          <p:nvPr>
            <p:ph idx="1"/>
          </p:nvPr>
        </p:nvSpPr>
        <p:spPr/>
        <p:txBody>
          <a:bodyPr/>
          <a:lstStyle/>
          <a:p>
            <a:r>
              <a:rPr lang="it-IT" dirty="0"/>
              <a:t>è la </a:t>
            </a:r>
            <a:r>
              <a:rPr lang="it-IT" b="1" i="1" dirty="0"/>
              <a:t>percentuale della varianza di una variabile </a:t>
            </a:r>
            <a:r>
              <a:rPr lang="it-IT" dirty="0"/>
              <a:t>spiegata </a:t>
            </a:r>
            <a:br>
              <a:rPr lang="it-IT" dirty="0"/>
            </a:br>
            <a:r>
              <a:rPr lang="it-IT" dirty="0"/>
              <a:t>dalle </a:t>
            </a:r>
            <a:r>
              <a:rPr lang="it-IT" i="1" dirty="0"/>
              <a:t>k</a:t>
            </a:r>
            <a:r>
              <a:rPr lang="it-IT" dirty="0"/>
              <a:t> componenti estratte</a:t>
            </a:r>
          </a:p>
          <a:p>
            <a:pPr>
              <a:spcBef>
                <a:spcPts val="1200"/>
              </a:spcBef>
            </a:pPr>
            <a:r>
              <a:rPr lang="it-IT" dirty="0"/>
              <a:t>dovrebbe essere maggiore di 0,5 (50%) per tutte le variabili</a:t>
            </a:r>
          </a:p>
        </p:txBody>
      </p:sp>
      <p:pic>
        <p:nvPicPr>
          <p:cNvPr id="6" name="Immagine 5" descr="comunalità (output JMP)">
            <a:extLst>
              <a:ext uri="{FF2B5EF4-FFF2-40B4-BE49-F238E27FC236}">
                <a16:creationId xmlns:a16="http://schemas.microsoft.com/office/drawing/2014/main" id="{41B47405-0C5B-E330-495D-32C33275C35C}"/>
              </a:ext>
            </a:extLst>
          </p:cNvPr>
          <p:cNvPicPr>
            <a:picLocks noChangeAspect="1"/>
          </p:cNvPicPr>
          <p:nvPr/>
        </p:nvPicPr>
        <p:blipFill>
          <a:blip r:embed="rId3"/>
          <a:stretch>
            <a:fillRect/>
          </a:stretch>
        </p:blipFill>
        <p:spPr>
          <a:xfrm>
            <a:off x="1043608" y="2276872"/>
            <a:ext cx="3672408" cy="1939202"/>
          </a:xfrm>
          <a:prstGeom prst="rect">
            <a:avLst/>
          </a:prstGeom>
        </p:spPr>
      </p:pic>
      <p:sp>
        <p:nvSpPr>
          <p:cNvPr id="5" name="Rettangolo 4"/>
          <p:cNvSpPr/>
          <p:nvPr/>
        </p:nvSpPr>
        <p:spPr>
          <a:xfrm>
            <a:off x="971600" y="4227866"/>
            <a:ext cx="7722904" cy="2862322"/>
          </a:xfrm>
          <a:prstGeom prst="rect">
            <a:avLst/>
          </a:prstGeom>
        </p:spPr>
        <p:txBody>
          <a:bodyPr wrap="square">
            <a:spAutoFit/>
          </a:bodyPr>
          <a:lstStyle/>
          <a:p>
            <a:pPr algn="just"/>
            <a:r>
              <a:rPr lang="it-IT" dirty="0">
                <a:solidFill>
                  <a:srgbClr val="000000"/>
                </a:solidFill>
                <a:latin typeface="Times New Roman" panose="02020603050405020304" pitchFamily="18" charset="0"/>
              </a:rPr>
              <a:t>Se si considerano tutte le componenti principali estraibili </a:t>
            </a:r>
            <a:r>
              <a:rPr lang="it-IT" dirty="0" smtClean="0">
                <a:solidFill>
                  <a:srgbClr val="000000"/>
                </a:solidFill>
                <a:latin typeface="Times New Roman" panose="02020603050405020304" pitchFamily="18" charset="0"/>
              </a:rPr>
              <a:t>la </a:t>
            </a:r>
            <a:r>
              <a:rPr lang="it-IT" dirty="0" err="1">
                <a:solidFill>
                  <a:srgbClr val="000000"/>
                </a:solidFill>
                <a:latin typeface="Times New Roman" panose="02020603050405020304" pitchFamily="18" charset="0"/>
              </a:rPr>
              <a:t>comunalità</a:t>
            </a:r>
            <a:r>
              <a:rPr lang="it-IT" dirty="0">
                <a:solidFill>
                  <a:srgbClr val="000000"/>
                </a:solidFill>
                <a:latin typeface="Times New Roman" panose="02020603050405020304" pitchFamily="18" charset="0"/>
              </a:rPr>
              <a:t> di ogni variabile sarà uguale a uno, altrimenti sarà minore di 1. </a:t>
            </a:r>
            <a:endParaRPr lang="it-IT" dirty="0" smtClean="0">
              <a:solidFill>
                <a:srgbClr val="000000"/>
              </a:solidFill>
              <a:latin typeface="Times New Roman" panose="02020603050405020304" pitchFamily="18" charset="0"/>
            </a:endParaRPr>
          </a:p>
          <a:p>
            <a:pPr algn="just"/>
            <a:r>
              <a:rPr lang="it-IT" dirty="0"/>
              <a:t>Ad esempio: </a:t>
            </a:r>
          </a:p>
          <a:p>
            <a:pPr algn="just"/>
            <a:r>
              <a:rPr lang="it-IT" dirty="0"/>
              <a:t>la variabile </a:t>
            </a:r>
            <a:r>
              <a:rPr lang="it-IT" i="1" dirty="0"/>
              <a:t>altri debiti </a:t>
            </a:r>
            <a:r>
              <a:rPr lang="it-IT" dirty="0"/>
              <a:t>ha una </a:t>
            </a:r>
            <a:r>
              <a:rPr lang="it-IT" dirty="0" err="1"/>
              <a:t>comunalità</a:t>
            </a:r>
            <a:r>
              <a:rPr lang="it-IT" dirty="0"/>
              <a:t> alta (0,819), il che significa che tale variabile contribuisce in modo sostanziale (82%) alle due componenti estratte; </a:t>
            </a:r>
          </a:p>
          <a:p>
            <a:pPr algn="just"/>
            <a:r>
              <a:rPr lang="it-IT" dirty="0"/>
              <a:t>la variabile </a:t>
            </a:r>
            <a:r>
              <a:rPr lang="it-IT" i="1" dirty="0"/>
              <a:t>anni all’indirizzo attuale </a:t>
            </a:r>
            <a:r>
              <a:rPr lang="it-IT" dirty="0"/>
              <a:t>ha una </a:t>
            </a:r>
            <a:r>
              <a:rPr lang="it-IT" dirty="0" err="1"/>
              <a:t>comunalità</a:t>
            </a:r>
            <a:r>
              <a:rPr lang="it-IT" dirty="0"/>
              <a:t> più bassa (0,519) e ciò significa che questa variabile contribuisce solo con il 52% del proprio contenuto informativo alla soluzione con due componenti; per inglobarne una percentuale maggiore bisognerebbe estrarre tre o più componenti. </a:t>
            </a:r>
          </a:p>
          <a:p>
            <a:pPr algn="just"/>
            <a:endParaRPr lang="it-IT" dirty="0"/>
          </a:p>
        </p:txBody>
      </p:sp>
    </p:spTree>
    <p:extLst>
      <p:ext uri="{BB962C8B-B14F-4D97-AF65-F5344CB8AC3E}">
        <p14:creationId xmlns:p14="http://schemas.microsoft.com/office/powerpoint/2010/main" val="2425182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Comunalità</a:t>
            </a:r>
            <a:endParaRPr lang="it-IT" dirty="0"/>
          </a:p>
        </p:txBody>
      </p:sp>
      <p:sp>
        <p:nvSpPr>
          <p:cNvPr id="3" name="Segnaposto contenuto 2"/>
          <p:cNvSpPr>
            <a:spLocks noGrp="1"/>
          </p:cNvSpPr>
          <p:nvPr>
            <p:ph idx="1"/>
          </p:nvPr>
        </p:nvSpPr>
        <p:spPr>
          <a:xfrm>
            <a:off x="683568" y="908720"/>
            <a:ext cx="7920880" cy="5949280"/>
          </a:xfrm>
        </p:spPr>
        <p:txBody>
          <a:bodyPr/>
          <a:lstStyle/>
          <a:p>
            <a:pPr algn="just"/>
            <a:r>
              <a:rPr lang="it-IT" dirty="0"/>
              <a:t>L'esame della </a:t>
            </a:r>
            <a:r>
              <a:rPr lang="it-IT" dirty="0" err="1"/>
              <a:t>comunalità</a:t>
            </a:r>
            <a:r>
              <a:rPr lang="it-IT" dirty="0"/>
              <a:t> delle variabili può pure incidere sulla scelta del numero di componenti: se con un certo numero di componenti una variabile ha una </a:t>
            </a:r>
            <a:r>
              <a:rPr lang="it-IT" dirty="0" err="1"/>
              <a:t>comunalità</a:t>
            </a:r>
            <a:r>
              <a:rPr lang="it-IT" dirty="0"/>
              <a:t> </a:t>
            </a:r>
            <a:r>
              <a:rPr lang="it-IT" dirty="0" smtClean="0"/>
              <a:t>bassa, </a:t>
            </a:r>
            <a:r>
              <a:rPr lang="it-IT" dirty="0"/>
              <a:t>ciò significa che quella variabile contribuisce poco alla soluzione; si può allora aumentare il numero delle componenti per cercare di includere anche quel contenuto informativo nella soluzione. Variabili con </a:t>
            </a:r>
            <a:r>
              <a:rPr lang="it-IT" dirty="0" err="1"/>
              <a:t>comunalità</a:t>
            </a:r>
            <a:r>
              <a:rPr lang="it-IT" dirty="0"/>
              <a:t> molto bassa rimangono tuttavia critiche e dovrebbero essere esaminate individualmente. </a:t>
            </a:r>
            <a:endParaRPr lang="it-IT" dirty="0" smtClean="0"/>
          </a:p>
          <a:p>
            <a:endParaRPr lang="it-IT" dirty="0"/>
          </a:p>
          <a:p>
            <a:r>
              <a:rPr lang="it-IT" dirty="0"/>
              <a:t>Indicativamente si ritengono accettabili </a:t>
            </a:r>
            <a:r>
              <a:rPr lang="it-IT" dirty="0" err="1"/>
              <a:t>comunalità</a:t>
            </a:r>
            <a:r>
              <a:rPr lang="it-IT" dirty="0"/>
              <a:t> maggiori di 0,5; valori maggiori di 0,7 sono considerati molto buoni. </a:t>
            </a:r>
          </a:p>
        </p:txBody>
      </p:sp>
    </p:spTree>
    <p:extLst>
      <p:ext uri="{BB962C8B-B14F-4D97-AF65-F5344CB8AC3E}">
        <p14:creationId xmlns:p14="http://schemas.microsoft.com/office/powerpoint/2010/main" val="109464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Quante componenti estrarre? </a:t>
            </a:r>
          </a:p>
        </p:txBody>
      </p:sp>
      <p:sp>
        <p:nvSpPr>
          <p:cNvPr id="3" name="Segnaposto contenuto 2"/>
          <p:cNvSpPr>
            <a:spLocks noGrp="1"/>
          </p:cNvSpPr>
          <p:nvPr>
            <p:ph idx="1"/>
          </p:nvPr>
        </p:nvSpPr>
        <p:spPr>
          <a:xfrm>
            <a:off x="684000" y="907200"/>
            <a:ext cx="8208480" cy="5949280"/>
          </a:xfrm>
        </p:spPr>
        <p:txBody>
          <a:bodyPr/>
          <a:lstStyle/>
          <a:p>
            <a:pPr marL="0" indent="0">
              <a:spcAft>
                <a:spcPts val="600"/>
              </a:spcAft>
              <a:buNone/>
            </a:pPr>
            <a:r>
              <a:rPr lang="it-IT" dirty="0"/>
              <a:t>il numero massimo di componenti è uguale al numero di variabili</a:t>
            </a:r>
          </a:p>
          <a:p>
            <a:pPr>
              <a:spcAft>
                <a:spcPts val="600"/>
              </a:spcAft>
            </a:pPr>
            <a:r>
              <a:rPr lang="it-IT" dirty="0"/>
              <a:t>se si estraggono </a:t>
            </a:r>
            <a:r>
              <a:rPr lang="it-IT" b="1" i="1" dirty="0"/>
              <a:t>tutte</a:t>
            </a:r>
            <a:r>
              <a:rPr lang="it-IT" b="1" dirty="0"/>
              <a:t> </a:t>
            </a:r>
            <a:r>
              <a:rPr lang="it-IT" dirty="0"/>
              <a:t>le componenti si riproduce esattamente </a:t>
            </a:r>
            <a:br>
              <a:rPr lang="it-IT" dirty="0"/>
            </a:br>
            <a:r>
              <a:rPr lang="it-IT" dirty="0"/>
              <a:t>la varianza della matrice dei dati</a:t>
            </a:r>
          </a:p>
          <a:p>
            <a:pPr marL="0" indent="0">
              <a:spcBef>
                <a:spcPts val="1200"/>
              </a:spcBef>
              <a:spcAft>
                <a:spcPts val="600"/>
              </a:spcAft>
              <a:buNone/>
            </a:pPr>
            <a:r>
              <a:rPr lang="it-IT" b="1" i="1" dirty="0"/>
              <a:t>trade off:</a:t>
            </a:r>
          </a:p>
          <a:p>
            <a:pPr>
              <a:spcAft>
                <a:spcPts val="600"/>
              </a:spcAft>
              <a:buFont typeface="Calibri" panose="020F0502020204030204" pitchFamily="34" charset="0"/>
              <a:buChar char="‒"/>
            </a:pPr>
            <a:r>
              <a:rPr lang="it-IT" dirty="0"/>
              <a:t>con meno componenti si </a:t>
            </a:r>
            <a:r>
              <a:rPr lang="it-IT" b="1" i="1" dirty="0"/>
              <a:t>sintetizza</a:t>
            </a:r>
            <a:r>
              <a:rPr lang="it-IT" dirty="0"/>
              <a:t> maggiormente il fenomeno</a:t>
            </a:r>
          </a:p>
          <a:p>
            <a:pPr>
              <a:spcAft>
                <a:spcPts val="600"/>
              </a:spcAft>
              <a:buFont typeface="Calibri" panose="020F0502020204030204" pitchFamily="34" charset="0"/>
              <a:buChar char="+"/>
            </a:pPr>
            <a:r>
              <a:rPr lang="it-IT" dirty="0"/>
              <a:t>con più componenti se ne spiega una </a:t>
            </a:r>
            <a:r>
              <a:rPr lang="it-IT" b="1" i="1" dirty="0"/>
              <a:t>percentuale </a:t>
            </a:r>
            <a:r>
              <a:rPr lang="it-IT" b="1" i="1" dirty="0" smtClean="0"/>
              <a:t>maggiore</a:t>
            </a:r>
          </a:p>
          <a:p>
            <a:pPr marL="0" indent="0">
              <a:spcAft>
                <a:spcPts val="600"/>
              </a:spcAft>
              <a:buNone/>
            </a:pPr>
            <a:endParaRPr lang="it-IT" b="1" i="1" dirty="0" smtClean="0"/>
          </a:p>
          <a:p>
            <a:pPr marL="0" indent="0" algn="just">
              <a:spcAft>
                <a:spcPts val="600"/>
              </a:spcAft>
              <a:buNone/>
            </a:pPr>
            <a:r>
              <a:rPr lang="it-IT" dirty="0" smtClean="0"/>
              <a:t>Il </a:t>
            </a:r>
            <a:r>
              <a:rPr lang="it-IT" dirty="0"/>
              <a:t>numero di componenti estratte deve individuare un compromesso tra </a:t>
            </a:r>
            <a:r>
              <a:rPr lang="it-IT" i="1" dirty="0"/>
              <a:t>descrizione del fenomeno </a:t>
            </a:r>
            <a:r>
              <a:rPr lang="it-IT" dirty="0"/>
              <a:t>e </a:t>
            </a:r>
            <a:r>
              <a:rPr lang="it-IT" i="1" dirty="0"/>
              <a:t>sintesi</a:t>
            </a:r>
            <a:r>
              <a:rPr lang="it-IT" dirty="0"/>
              <a:t>: </a:t>
            </a:r>
            <a:endParaRPr lang="it-IT" b="1" i="1" dirty="0"/>
          </a:p>
        </p:txBody>
      </p:sp>
    </p:spTree>
    <p:extLst>
      <p:ext uri="{BB962C8B-B14F-4D97-AF65-F5344CB8AC3E}">
        <p14:creationId xmlns:p14="http://schemas.microsoft.com/office/powerpoint/2010/main" val="227974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Ridurre la dimensionalità: a che scopo?</a:t>
            </a:r>
          </a:p>
        </p:txBody>
      </p:sp>
      <p:sp>
        <p:nvSpPr>
          <p:cNvPr id="3" name="Segnaposto contenuto 2"/>
          <p:cNvSpPr>
            <a:spLocks noGrp="1"/>
          </p:cNvSpPr>
          <p:nvPr>
            <p:ph idx="1"/>
          </p:nvPr>
        </p:nvSpPr>
        <p:spPr/>
        <p:txBody>
          <a:bodyPr>
            <a:normAutofit/>
          </a:bodyPr>
          <a:lstStyle/>
          <a:p>
            <a:pPr marL="360363" indent="-360363">
              <a:buFont typeface="+mj-lt"/>
              <a:buAutoNum type="arabicPeriod"/>
            </a:pPr>
            <a:r>
              <a:rPr lang="it-IT" b="1" i="1" dirty="0"/>
              <a:t>ridurre il numero </a:t>
            </a:r>
            <a:r>
              <a:rPr lang="it-IT" dirty="0"/>
              <a:t>delle variabili</a:t>
            </a:r>
          </a:p>
          <a:p>
            <a:pPr marL="357188" lvl="1" indent="0">
              <a:buNone/>
            </a:pPr>
            <a:r>
              <a:rPr lang="it-IT" i="1" dirty="0" err="1"/>
              <a:t>preprocessing</a:t>
            </a:r>
            <a:r>
              <a:rPr lang="it-IT" i="1" dirty="0"/>
              <a:t> dei dati per analisi successive</a:t>
            </a:r>
          </a:p>
          <a:p>
            <a:pPr marL="357188" lvl="1" indent="0">
              <a:buNone/>
            </a:pPr>
            <a:endParaRPr lang="it-IT" dirty="0"/>
          </a:p>
          <a:p>
            <a:pPr marL="360363" indent="-360363">
              <a:buFont typeface="+mj-lt"/>
              <a:buAutoNum type="arabicPeriod"/>
            </a:pPr>
            <a:r>
              <a:rPr lang="it-IT" b="1" i="1" dirty="0"/>
              <a:t>individuare strutture </a:t>
            </a:r>
            <a:r>
              <a:rPr lang="it-IT" dirty="0"/>
              <a:t>nelle relazioni tra le variabili</a:t>
            </a:r>
          </a:p>
          <a:p>
            <a:pPr marL="717551" lvl="1" indent="-360363">
              <a:buNone/>
            </a:pPr>
            <a:r>
              <a:rPr lang="it-IT" i="1" dirty="0"/>
              <a:t>sintesi di valutazioni espresse da intervistati</a:t>
            </a:r>
          </a:p>
          <a:p>
            <a:pPr marL="717551" lvl="1" indent="-360363">
              <a:buNone/>
            </a:pPr>
            <a:r>
              <a:rPr lang="it-IT" i="1" dirty="0"/>
              <a:t>sintesi di dati secondari</a:t>
            </a:r>
          </a:p>
          <a:p>
            <a:pPr marL="717551" lvl="1" indent="-360363">
              <a:buNone/>
            </a:pPr>
            <a:r>
              <a:rPr lang="it-IT" i="1" dirty="0"/>
              <a:t>generazione di KPI</a:t>
            </a:r>
            <a:r>
              <a:rPr lang="it-IT" b="1" i="1" dirty="0"/>
              <a:t/>
            </a:r>
            <a:br>
              <a:rPr lang="it-IT" b="1" i="1" dirty="0"/>
            </a:br>
            <a:endParaRPr lang="it-IT" dirty="0"/>
          </a:p>
          <a:p>
            <a:pPr>
              <a:spcAft>
                <a:spcPts val="600"/>
              </a:spcAft>
            </a:pPr>
            <a:endParaRPr lang="it-IT" dirty="0"/>
          </a:p>
        </p:txBody>
      </p:sp>
    </p:spTree>
    <p:extLst>
      <p:ext uri="{BB962C8B-B14F-4D97-AF65-F5344CB8AC3E}">
        <p14:creationId xmlns:p14="http://schemas.microsoft.com/office/powerpoint/2010/main" val="1961060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Criteri per scegliere il numero di componenti</a:t>
            </a:r>
          </a:p>
        </p:txBody>
      </p:sp>
      <p:sp>
        <p:nvSpPr>
          <p:cNvPr id="3" name="Segnaposto contenuto 2"/>
          <p:cNvSpPr>
            <a:spLocks noGrp="1"/>
          </p:cNvSpPr>
          <p:nvPr>
            <p:ph idx="1"/>
          </p:nvPr>
        </p:nvSpPr>
        <p:spPr>
          <a:xfrm>
            <a:off x="684000" y="907200"/>
            <a:ext cx="8460432" cy="5949280"/>
          </a:xfrm>
        </p:spPr>
        <p:txBody>
          <a:bodyPr/>
          <a:lstStyle/>
          <a:p>
            <a:pPr>
              <a:spcBef>
                <a:spcPts val="600"/>
              </a:spcBef>
              <a:buFont typeface="+mj-lt"/>
              <a:buAutoNum type="arabicPeriod"/>
            </a:pPr>
            <a:r>
              <a:rPr lang="it-IT" b="1" i="1" dirty="0" smtClean="0"/>
              <a:t>Criterio dell'importanza della componente:</a:t>
            </a:r>
            <a:r>
              <a:rPr lang="it-IT" dirty="0"/>
              <a:t> si estraggono tutte le componenti corrispondenti ad </a:t>
            </a:r>
            <a:r>
              <a:rPr lang="it-IT" dirty="0" err="1"/>
              <a:t>autovalori</a:t>
            </a:r>
            <a:r>
              <a:rPr lang="it-IT" dirty="0"/>
              <a:t> maggiori di </a:t>
            </a:r>
            <a:r>
              <a:rPr lang="it-IT" dirty="0" smtClean="0"/>
              <a:t>1</a:t>
            </a:r>
          </a:p>
          <a:p>
            <a:pPr marL="357188" lvl="1" indent="0">
              <a:spcBef>
                <a:spcPts val="600"/>
              </a:spcBef>
              <a:buNone/>
            </a:pPr>
            <a:r>
              <a:rPr lang="it-IT" dirty="0" smtClean="0"/>
              <a:t>L’idea </a:t>
            </a:r>
            <a:r>
              <a:rPr lang="it-IT" dirty="0"/>
              <a:t>è che se un </a:t>
            </a:r>
            <a:r>
              <a:rPr lang="it-IT" dirty="0" err="1"/>
              <a:t>autovalore</a:t>
            </a:r>
            <a:r>
              <a:rPr lang="it-IT" dirty="0"/>
              <a:t> è uguale a 1 la varianza della corrispondente componente è uguale a quella delle variabili originarie; </a:t>
            </a:r>
            <a:r>
              <a:rPr lang="it-IT" dirty="0" err="1"/>
              <a:t>autovalori</a:t>
            </a:r>
            <a:r>
              <a:rPr lang="it-IT" dirty="0"/>
              <a:t> minori di 1 indicano componenti che “pesano” meno delle variabili originarie </a:t>
            </a:r>
            <a:endParaRPr lang="it-IT" dirty="0" smtClean="0"/>
          </a:p>
          <a:p>
            <a:pPr>
              <a:spcBef>
                <a:spcPts val="600"/>
              </a:spcBef>
              <a:buFont typeface="+mj-lt"/>
              <a:buAutoNum type="arabicPeriod"/>
            </a:pPr>
            <a:r>
              <a:rPr lang="it-IT" b="1" i="1" dirty="0" smtClean="0"/>
              <a:t>Criterio </a:t>
            </a:r>
            <a:r>
              <a:rPr lang="it-IT" b="1" i="1" dirty="0"/>
              <a:t>della varianza totale spiegata:</a:t>
            </a:r>
            <a:r>
              <a:rPr lang="it-IT" dirty="0"/>
              <a:t> le componenti necessarie perché la varianza totale spiegata raggiunga una soglia ritenuta accettabile (es. &gt;</a:t>
            </a:r>
            <a:r>
              <a:rPr lang="it-IT" dirty="0" smtClean="0"/>
              <a:t>60% o &gt;75%)</a:t>
            </a:r>
          </a:p>
          <a:p>
            <a:pPr marL="0" indent="0">
              <a:spcBef>
                <a:spcPts val="600"/>
              </a:spcBef>
              <a:buNone/>
            </a:pPr>
            <a:endParaRPr lang="it-IT" dirty="0"/>
          </a:p>
        </p:txBody>
      </p:sp>
    </p:spTree>
    <p:extLst>
      <p:ext uri="{BB962C8B-B14F-4D97-AF65-F5344CB8AC3E}">
        <p14:creationId xmlns:p14="http://schemas.microsoft.com/office/powerpoint/2010/main" val="1041764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Criteri per scegliere il numero di componenti</a:t>
            </a:r>
          </a:p>
        </p:txBody>
      </p:sp>
      <p:sp>
        <p:nvSpPr>
          <p:cNvPr id="3" name="Segnaposto contenuto 2"/>
          <p:cNvSpPr>
            <a:spLocks noGrp="1"/>
          </p:cNvSpPr>
          <p:nvPr>
            <p:ph idx="1"/>
          </p:nvPr>
        </p:nvSpPr>
        <p:spPr>
          <a:xfrm>
            <a:off x="684000" y="907200"/>
            <a:ext cx="8460432" cy="5949280"/>
          </a:xfrm>
        </p:spPr>
        <p:txBody>
          <a:bodyPr>
            <a:normAutofit/>
          </a:bodyPr>
          <a:lstStyle/>
          <a:p>
            <a:pPr marL="457200" lvl="0" indent="-457200">
              <a:spcBef>
                <a:spcPts val="600"/>
              </a:spcBef>
              <a:buFont typeface="+mj-lt"/>
              <a:buAutoNum type="arabicPeriod" startAt="3"/>
            </a:pPr>
            <a:r>
              <a:rPr lang="it-IT" b="1" i="1" dirty="0" smtClean="0"/>
              <a:t>Criteri </a:t>
            </a:r>
            <a:r>
              <a:rPr lang="it-IT" b="1" i="1" dirty="0"/>
              <a:t>grafici </a:t>
            </a:r>
            <a:r>
              <a:rPr lang="it-IT" dirty="0"/>
              <a:t>(</a:t>
            </a:r>
            <a:r>
              <a:rPr lang="it-IT" i="1" dirty="0" err="1"/>
              <a:t>scree</a:t>
            </a:r>
            <a:r>
              <a:rPr lang="it-IT" i="1" dirty="0"/>
              <a:t> plot</a:t>
            </a:r>
            <a:r>
              <a:rPr lang="it-IT" dirty="0" smtClean="0"/>
              <a:t>)</a:t>
            </a:r>
          </a:p>
          <a:p>
            <a:pPr marL="457200" lvl="0" indent="-457200">
              <a:spcBef>
                <a:spcPts val="600"/>
              </a:spcBef>
              <a:buFont typeface="+mj-lt"/>
              <a:buAutoNum type="arabicPeriod" startAt="3"/>
            </a:pPr>
            <a:endParaRPr lang="it-IT" dirty="0"/>
          </a:p>
          <a:p>
            <a:pPr marL="457200" lvl="0" indent="-457200">
              <a:spcBef>
                <a:spcPts val="600"/>
              </a:spcBef>
              <a:buFont typeface="+mj-lt"/>
              <a:buAutoNum type="arabicPeriod" startAt="3"/>
            </a:pPr>
            <a:endParaRPr lang="it-IT" dirty="0" smtClean="0"/>
          </a:p>
          <a:p>
            <a:pPr marL="457200" lvl="0" indent="-457200">
              <a:spcBef>
                <a:spcPts val="600"/>
              </a:spcBef>
              <a:buFont typeface="+mj-lt"/>
              <a:buAutoNum type="arabicPeriod" startAt="3"/>
            </a:pPr>
            <a:endParaRPr lang="it-IT" dirty="0" smtClean="0"/>
          </a:p>
          <a:p>
            <a:pPr marL="457200" lvl="0" indent="-457200">
              <a:spcBef>
                <a:spcPts val="600"/>
              </a:spcBef>
              <a:buFont typeface="+mj-lt"/>
              <a:buAutoNum type="arabicPeriod" startAt="3"/>
            </a:pPr>
            <a:endParaRPr lang="it-IT" dirty="0"/>
          </a:p>
          <a:p>
            <a:pPr marL="457200" lvl="0" indent="-457200">
              <a:spcBef>
                <a:spcPts val="600"/>
              </a:spcBef>
              <a:buFont typeface="+mj-lt"/>
              <a:buAutoNum type="arabicPeriod" startAt="3"/>
            </a:pPr>
            <a:endParaRPr lang="it-IT" dirty="0" smtClean="0"/>
          </a:p>
          <a:p>
            <a:pPr marL="457200" lvl="0" indent="-457200">
              <a:spcBef>
                <a:spcPts val="600"/>
              </a:spcBef>
              <a:buFont typeface="+mj-lt"/>
              <a:buAutoNum type="arabicPeriod" startAt="3"/>
            </a:pPr>
            <a:endParaRPr lang="it-IT" dirty="0"/>
          </a:p>
          <a:p>
            <a:endParaRPr lang="it-IT" dirty="0"/>
          </a:p>
          <a:p>
            <a:r>
              <a:rPr lang="it-IT" dirty="0"/>
              <a:t>grafico degli </a:t>
            </a:r>
            <a:r>
              <a:rPr lang="it-IT" dirty="0" err="1"/>
              <a:t>autovalori</a:t>
            </a:r>
            <a:r>
              <a:rPr lang="it-IT" dirty="0"/>
              <a:t> </a:t>
            </a:r>
            <a:r>
              <a:rPr lang="it-IT" dirty="0" smtClean="0"/>
              <a:t>si </a:t>
            </a:r>
            <a:r>
              <a:rPr lang="it-IT" dirty="0"/>
              <a:t>estraggono componenti fino al punto in cui il grafico forma un “gomito”, cioè diventa bruscamente meno ripido. </a:t>
            </a:r>
          </a:p>
        </p:txBody>
      </p:sp>
      <p:pic>
        <p:nvPicPr>
          <p:cNvPr id="5" name="Immagine 4" descr="scree plot">
            <a:extLst>
              <a:ext uri="{FF2B5EF4-FFF2-40B4-BE49-F238E27FC236}">
                <a16:creationId xmlns:a16="http://schemas.microsoft.com/office/drawing/2014/main" id="{01095440-A342-4E29-B878-27466653118D}"/>
              </a:ext>
            </a:extLst>
          </p:cNvPr>
          <p:cNvPicPr>
            <a:picLocks noChangeAspect="1"/>
          </p:cNvPicPr>
          <p:nvPr/>
        </p:nvPicPr>
        <p:blipFill>
          <a:blip r:embed="rId3"/>
          <a:stretch>
            <a:fillRect/>
          </a:stretch>
        </p:blipFill>
        <p:spPr>
          <a:xfrm>
            <a:off x="1115616" y="1412776"/>
            <a:ext cx="4073003" cy="2214389"/>
          </a:xfrm>
          <a:prstGeom prst="rect">
            <a:avLst/>
          </a:prstGeom>
        </p:spPr>
      </p:pic>
    </p:spTree>
    <p:extLst>
      <p:ext uri="{BB962C8B-B14F-4D97-AF65-F5344CB8AC3E}">
        <p14:creationId xmlns:p14="http://schemas.microsoft.com/office/powerpoint/2010/main" val="2135707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Criteri per scegliere il numero di componenti</a:t>
            </a:r>
          </a:p>
        </p:txBody>
      </p:sp>
      <p:sp>
        <p:nvSpPr>
          <p:cNvPr id="3" name="Segnaposto contenuto 2"/>
          <p:cNvSpPr>
            <a:spLocks noGrp="1"/>
          </p:cNvSpPr>
          <p:nvPr>
            <p:ph idx="1"/>
          </p:nvPr>
        </p:nvSpPr>
        <p:spPr>
          <a:xfrm>
            <a:off x="899592" y="908720"/>
            <a:ext cx="7848440" cy="5949280"/>
          </a:xfrm>
        </p:spPr>
        <p:txBody>
          <a:bodyPr>
            <a:normAutofit lnSpcReduction="10000"/>
          </a:bodyPr>
          <a:lstStyle/>
          <a:p>
            <a:pPr marL="0" lvl="0" indent="0">
              <a:spcBef>
                <a:spcPts val="600"/>
              </a:spcBef>
              <a:buNone/>
            </a:pPr>
            <a:r>
              <a:rPr lang="it-IT" b="1" i="1" dirty="0" smtClean="0"/>
              <a:t>Interpretabilità </a:t>
            </a:r>
            <a:r>
              <a:rPr lang="it-IT" dirty="0"/>
              <a:t>del </a:t>
            </a:r>
            <a:r>
              <a:rPr lang="it-IT" dirty="0" smtClean="0"/>
              <a:t>risultato</a:t>
            </a:r>
          </a:p>
          <a:p>
            <a:pPr marL="0" lvl="0" indent="0">
              <a:spcBef>
                <a:spcPts val="600"/>
              </a:spcBef>
              <a:buNone/>
            </a:pPr>
            <a:endParaRPr lang="it-IT" dirty="0"/>
          </a:p>
          <a:p>
            <a:pPr marL="0" lvl="0" indent="0">
              <a:spcBef>
                <a:spcPts val="600"/>
              </a:spcBef>
              <a:buNone/>
            </a:pPr>
            <a:r>
              <a:rPr lang="it-IT" dirty="0"/>
              <a:t>In pratica si considerano più criteri contemporaneamente e ci si fa spesso guidare dall'</a:t>
            </a:r>
            <a:r>
              <a:rPr lang="it-IT" i="1" dirty="0"/>
              <a:t>interpretabilità </a:t>
            </a:r>
            <a:r>
              <a:rPr lang="it-IT" dirty="0"/>
              <a:t>del risultato, sperimentando soluzioni diverse con più e meno componenti e scegliendo quella preferibile sul piano interpretativo. </a:t>
            </a:r>
            <a:endParaRPr lang="it-IT" dirty="0" smtClean="0"/>
          </a:p>
          <a:p>
            <a:pPr marL="0" lvl="0" indent="0">
              <a:spcBef>
                <a:spcPts val="600"/>
              </a:spcBef>
              <a:buNone/>
            </a:pPr>
            <a:endParaRPr lang="it-IT" dirty="0"/>
          </a:p>
          <a:p>
            <a:pPr marL="0" lvl="0" indent="0">
              <a:spcBef>
                <a:spcPts val="600"/>
              </a:spcBef>
              <a:buNone/>
            </a:pPr>
            <a:endParaRPr lang="it-IT" dirty="0" smtClean="0"/>
          </a:p>
          <a:p>
            <a:pPr marL="0" lvl="0" indent="0" algn="just">
              <a:spcBef>
                <a:spcPts val="600"/>
              </a:spcBef>
              <a:buNone/>
            </a:pPr>
            <a:r>
              <a:rPr lang="it-IT" dirty="0"/>
              <a:t>In condizioni particolari si può estrarre una sola componente. Questo richiede una scelta accurata delle variabili – che devono essere tutte correlate – e una varianza totale spiegata elevata. In questa situazione la componente estratta è di fatto una media ponderata delle variabili originali, diversa dalla semplice media aritmetica per il fatto che i pesi delle variabili sono diversi, e garantiscono che la componente così generata riproduce il massimo possibile della informazione originale. </a:t>
            </a:r>
          </a:p>
        </p:txBody>
      </p:sp>
    </p:spTree>
    <p:extLst>
      <p:ext uri="{BB962C8B-B14F-4D97-AF65-F5344CB8AC3E}">
        <p14:creationId xmlns:p14="http://schemas.microsoft.com/office/powerpoint/2010/main" val="2420381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Punteggi fattoriali</a:t>
            </a:r>
          </a:p>
        </p:txBody>
      </p:sp>
      <p:sp>
        <p:nvSpPr>
          <p:cNvPr id="5" name="Rettangolo 4"/>
          <p:cNvSpPr/>
          <p:nvPr/>
        </p:nvSpPr>
        <p:spPr>
          <a:xfrm>
            <a:off x="899592" y="908720"/>
            <a:ext cx="7632848" cy="2308324"/>
          </a:xfrm>
          <a:prstGeom prst="rect">
            <a:avLst/>
          </a:prstGeom>
        </p:spPr>
        <p:txBody>
          <a:bodyPr wrap="square">
            <a:spAutoFit/>
          </a:bodyPr>
          <a:lstStyle/>
          <a:p>
            <a:pPr algn="just"/>
            <a:r>
              <a:rPr lang="it-IT" dirty="0">
                <a:solidFill>
                  <a:srgbClr val="000000"/>
                </a:solidFill>
                <a:latin typeface="Times New Roman" panose="02020603050405020304" pitchFamily="18" charset="0"/>
              </a:rPr>
              <a:t>La generazione dei </a:t>
            </a:r>
            <a:r>
              <a:rPr lang="it-IT" i="1" dirty="0">
                <a:solidFill>
                  <a:srgbClr val="000000"/>
                </a:solidFill>
                <a:latin typeface="Times New Roman" panose="02020603050405020304" pitchFamily="18" charset="0"/>
              </a:rPr>
              <a:t>punteggi </a:t>
            </a:r>
            <a:r>
              <a:rPr lang="it-IT" dirty="0">
                <a:solidFill>
                  <a:srgbClr val="000000"/>
                </a:solidFill>
                <a:latin typeface="Times New Roman" panose="02020603050405020304" pitchFamily="18" charset="0"/>
              </a:rPr>
              <a:t>delle componenti (</a:t>
            </a:r>
            <a:r>
              <a:rPr lang="it-IT" i="1" dirty="0" err="1">
                <a:solidFill>
                  <a:srgbClr val="000000"/>
                </a:solidFill>
                <a:latin typeface="Times New Roman" panose="02020603050405020304" pitchFamily="18" charset="0"/>
              </a:rPr>
              <a:t>factor</a:t>
            </a:r>
            <a:r>
              <a:rPr lang="it-IT" i="1" dirty="0">
                <a:solidFill>
                  <a:srgbClr val="000000"/>
                </a:solidFill>
                <a:latin typeface="Times New Roman" panose="02020603050405020304" pitchFamily="18" charset="0"/>
              </a:rPr>
              <a:t> score</a:t>
            </a:r>
            <a:r>
              <a:rPr lang="it-IT" dirty="0">
                <a:solidFill>
                  <a:srgbClr val="000000"/>
                </a:solidFill>
                <a:latin typeface="Times New Roman" panose="02020603050405020304" pitchFamily="18" charset="0"/>
              </a:rPr>
              <a:t>) realizza l’obiettivo di ridurre il numero delle variabili. </a:t>
            </a:r>
            <a:endParaRPr lang="it-IT" dirty="0" smtClean="0">
              <a:solidFill>
                <a:srgbClr val="000000"/>
              </a:solidFill>
              <a:latin typeface="Times New Roman" panose="02020603050405020304" pitchFamily="18" charset="0"/>
            </a:endParaRPr>
          </a:p>
          <a:p>
            <a:pPr algn="just"/>
            <a:r>
              <a:rPr lang="it-IT" dirty="0" smtClean="0">
                <a:solidFill>
                  <a:srgbClr val="000000"/>
                </a:solidFill>
                <a:latin typeface="Times New Roman" panose="02020603050405020304" pitchFamily="18" charset="0"/>
              </a:rPr>
              <a:t>In </a:t>
            </a:r>
            <a:r>
              <a:rPr lang="it-IT" dirty="0">
                <a:solidFill>
                  <a:srgbClr val="000000"/>
                </a:solidFill>
                <a:latin typeface="Times New Roman" panose="02020603050405020304" pitchFamily="18" charset="0"/>
              </a:rPr>
              <a:t>base ai coefficienti individuati – in fase di estrazione o dopo la rotazione – si possono calcolare per ogni unità i valori di tutte le componenti </a:t>
            </a:r>
            <a:r>
              <a:rPr lang="it-IT" sz="1400" dirty="0">
                <a:solidFill>
                  <a:srgbClr val="000000"/>
                </a:solidFill>
                <a:latin typeface="Cambria Math" panose="02040503050406030204" pitchFamily="18" charset="0"/>
              </a:rPr>
              <a:t>𝑦</a:t>
            </a:r>
            <a:r>
              <a:rPr lang="it-IT" sz="800" dirty="0">
                <a:solidFill>
                  <a:srgbClr val="000000"/>
                </a:solidFill>
                <a:latin typeface="Cambria Math" panose="02040503050406030204" pitchFamily="18" charset="0"/>
              </a:rPr>
              <a:t>𝑗 </a:t>
            </a:r>
            <a:r>
              <a:rPr lang="it-IT" sz="1400" dirty="0">
                <a:solidFill>
                  <a:srgbClr val="000000"/>
                </a:solidFill>
                <a:latin typeface="Cambria Math" panose="02040503050406030204" pitchFamily="18" charset="0"/>
              </a:rPr>
              <a:t>(𝑗=1,2…,𝑘) </a:t>
            </a:r>
            <a:r>
              <a:rPr lang="it-IT" dirty="0">
                <a:solidFill>
                  <a:srgbClr val="000000"/>
                </a:solidFill>
                <a:latin typeface="Times New Roman" panose="02020603050405020304" pitchFamily="18" charset="0"/>
              </a:rPr>
              <a:t>che diventano così nuove variabili che si </a:t>
            </a:r>
            <a:r>
              <a:rPr lang="it-IT" dirty="0"/>
              <a:t>aggiungono a quelle originali nella matrice dei dati (in azzurro in fig. 8). I punteggi calcolati hanno media zero e varianza 1. Si noti che i punteggi non sono espressi nella scala delle variabili originali non standardizzate, nemmeno se queste sono espresse tutte nella stessa scala. </a:t>
            </a:r>
          </a:p>
        </p:txBody>
      </p:sp>
      <p:pic>
        <p:nvPicPr>
          <p:cNvPr id="6" name="Immagine 5"/>
          <p:cNvPicPr>
            <a:picLocks noChangeAspect="1"/>
          </p:cNvPicPr>
          <p:nvPr/>
        </p:nvPicPr>
        <p:blipFill>
          <a:blip r:embed="rId3"/>
          <a:stretch>
            <a:fillRect/>
          </a:stretch>
        </p:blipFill>
        <p:spPr>
          <a:xfrm>
            <a:off x="2627784" y="3373551"/>
            <a:ext cx="4176464" cy="1504425"/>
          </a:xfrm>
          <a:prstGeom prst="rect">
            <a:avLst/>
          </a:prstGeom>
        </p:spPr>
      </p:pic>
      <p:sp>
        <p:nvSpPr>
          <p:cNvPr id="8" name="Rettangolo 7"/>
          <p:cNvSpPr/>
          <p:nvPr/>
        </p:nvSpPr>
        <p:spPr>
          <a:xfrm>
            <a:off x="899592" y="5067979"/>
            <a:ext cx="7848872" cy="1569660"/>
          </a:xfrm>
          <a:prstGeom prst="rect">
            <a:avLst/>
          </a:prstGeom>
        </p:spPr>
        <p:txBody>
          <a:bodyPr wrap="square">
            <a:spAutoFit/>
          </a:bodyPr>
          <a:lstStyle/>
          <a:p>
            <a:pPr algn="just"/>
            <a:r>
              <a:rPr lang="it-IT" sz="1600" dirty="0">
                <a:solidFill>
                  <a:srgbClr val="000000"/>
                </a:solidFill>
                <a:latin typeface="Times New Roman" panose="02020603050405020304" pitchFamily="18" charset="0"/>
              </a:rPr>
              <a:t>Le nuove variabili </a:t>
            </a:r>
            <a:r>
              <a:rPr lang="it-IT" sz="1200" dirty="0">
                <a:solidFill>
                  <a:srgbClr val="000000"/>
                </a:solidFill>
                <a:latin typeface="Cambria Math" panose="02040503050406030204" pitchFamily="18" charset="0"/>
              </a:rPr>
              <a:t>𝑦</a:t>
            </a:r>
            <a:r>
              <a:rPr lang="it-IT" sz="700" dirty="0">
                <a:solidFill>
                  <a:srgbClr val="000000"/>
                </a:solidFill>
                <a:latin typeface="Cambria Math" panose="02040503050406030204" pitchFamily="18" charset="0"/>
              </a:rPr>
              <a:t>𝑗 </a:t>
            </a:r>
            <a:r>
              <a:rPr lang="it-IT" sz="1600" dirty="0">
                <a:solidFill>
                  <a:srgbClr val="000000"/>
                </a:solidFill>
                <a:latin typeface="Times New Roman" panose="02020603050405020304" pitchFamily="18" charset="0"/>
              </a:rPr>
              <a:t>riassumono – nel senso precisato fin qui – l’informazione delle variabili originali </a:t>
            </a:r>
            <a:r>
              <a:rPr lang="it-IT" sz="1200" dirty="0">
                <a:solidFill>
                  <a:srgbClr val="000000"/>
                </a:solidFill>
                <a:latin typeface="Cambria Math" panose="02040503050406030204" pitchFamily="18" charset="0"/>
              </a:rPr>
              <a:t>𝑥</a:t>
            </a:r>
            <a:r>
              <a:rPr lang="it-IT" sz="700" dirty="0">
                <a:solidFill>
                  <a:srgbClr val="000000"/>
                </a:solidFill>
                <a:latin typeface="Cambria Math" panose="02040503050406030204" pitchFamily="18" charset="0"/>
              </a:rPr>
              <a:t>𝑖 </a:t>
            </a:r>
            <a:r>
              <a:rPr lang="it-IT" sz="1600" dirty="0">
                <a:solidFill>
                  <a:srgbClr val="000000"/>
                </a:solidFill>
                <a:latin typeface="Times New Roman" panose="02020603050405020304" pitchFamily="18" charset="0"/>
              </a:rPr>
              <a:t>e possono essere usate in loro sostituzione. La parte dell’informazione originaria che va inevitabilmente perduta con questo processo di sintesi può essere controllata con riferimento alla percentuale di varianza spiegata. Il processo di estrazione delle componenti in ordine decrescente di varianza garantisce che, una volta fissato il numero di componenti, la varianza totale spiegata è la massima possibile. </a:t>
            </a:r>
            <a:endParaRPr lang="it-IT" sz="1600" dirty="0"/>
          </a:p>
        </p:txBody>
      </p:sp>
    </p:spTree>
    <p:extLst>
      <p:ext uri="{BB962C8B-B14F-4D97-AF65-F5344CB8AC3E}">
        <p14:creationId xmlns:p14="http://schemas.microsoft.com/office/powerpoint/2010/main" val="3585154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Punteggi fattoriali</a:t>
            </a:r>
          </a:p>
        </p:txBody>
      </p:sp>
      <p:sp>
        <p:nvSpPr>
          <p:cNvPr id="3" name="Segnaposto contenuto 2"/>
          <p:cNvSpPr>
            <a:spLocks noGrp="1"/>
          </p:cNvSpPr>
          <p:nvPr>
            <p:ph idx="1"/>
          </p:nvPr>
        </p:nvSpPr>
        <p:spPr/>
        <p:txBody>
          <a:bodyPr/>
          <a:lstStyle/>
          <a:p>
            <a:pPr marL="0" indent="0">
              <a:spcBef>
                <a:spcPts val="1800"/>
              </a:spcBef>
              <a:spcAft>
                <a:spcPts val="600"/>
              </a:spcAft>
              <a:buNone/>
            </a:pPr>
            <a:r>
              <a:rPr lang="it-IT" dirty="0" smtClean="0"/>
              <a:t>Le </a:t>
            </a:r>
            <a:r>
              <a:rPr lang="it-IT" dirty="0"/>
              <a:t>nuove variabili</a:t>
            </a:r>
          </a:p>
          <a:p>
            <a:r>
              <a:rPr lang="it-IT" dirty="0"/>
              <a:t>sono </a:t>
            </a:r>
            <a:r>
              <a:rPr lang="it-IT" b="1" i="1" dirty="0">
                <a:solidFill>
                  <a:srgbClr val="C00000"/>
                </a:solidFill>
              </a:rPr>
              <a:t>non correlate tra loro </a:t>
            </a:r>
            <a:r>
              <a:rPr lang="it-IT" dirty="0"/>
              <a:t>(ortogonali) </a:t>
            </a:r>
          </a:p>
          <a:p>
            <a:r>
              <a:rPr lang="it-IT" dirty="0"/>
              <a:t>hanno </a:t>
            </a:r>
            <a:r>
              <a:rPr lang="it-IT" b="1" i="1" dirty="0">
                <a:solidFill>
                  <a:srgbClr val="C00000"/>
                </a:solidFill>
              </a:rPr>
              <a:t>media zero e varianza 1</a:t>
            </a:r>
          </a:p>
          <a:p>
            <a:pPr>
              <a:spcBef>
                <a:spcPts val="1800"/>
              </a:spcBef>
              <a:buFont typeface="Calibri" panose="020F0502020204030204" pitchFamily="34" charset="0"/>
              <a:buChar char="!"/>
            </a:pPr>
            <a:r>
              <a:rPr lang="it-IT" dirty="0"/>
              <a:t>i punteggi non sono espressi nella scala </a:t>
            </a:r>
            <a:br>
              <a:rPr lang="it-IT" dirty="0"/>
            </a:br>
            <a:r>
              <a:rPr lang="it-IT" dirty="0"/>
              <a:t>delle variabili originali</a:t>
            </a:r>
          </a:p>
        </p:txBody>
      </p:sp>
      <p:pic>
        <p:nvPicPr>
          <p:cNvPr id="7" name="Immagine 6" descr="analisi descrittive di un fattore: media zero, varianza 1">
            <a:extLst>
              <a:ext uri="{FF2B5EF4-FFF2-40B4-BE49-F238E27FC236}">
                <a16:creationId xmlns:a16="http://schemas.microsoft.com/office/drawing/2014/main" id="{00B0EFEA-E31B-42A4-936B-259FE1893C8E}"/>
              </a:ext>
            </a:extLst>
          </p:cNvPr>
          <p:cNvPicPr>
            <a:picLocks noChangeAspect="1"/>
          </p:cNvPicPr>
          <p:nvPr/>
        </p:nvPicPr>
        <p:blipFill>
          <a:blip r:embed="rId3"/>
          <a:stretch>
            <a:fillRect/>
          </a:stretch>
        </p:blipFill>
        <p:spPr>
          <a:xfrm>
            <a:off x="6172381" y="900000"/>
            <a:ext cx="2880000" cy="5493104"/>
          </a:xfrm>
          <a:prstGeom prst="rect">
            <a:avLst/>
          </a:prstGeom>
        </p:spPr>
      </p:pic>
      <p:sp>
        <p:nvSpPr>
          <p:cNvPr id="4" name="Rettangolo 3">
            <a:extLst>
              <a:ext uri="{FF2B5EF4-FFF2-40B4-BE49-F238E27FC236}">
                <a16:creationId xmlns:a16="http://schemas.microsoft.com/office/drawing/2014/main" id="{0BDA5740-5405-43D8-8FDA-EF777E3AFAD7}"/>
              </a:ext>
            </a:extLst>
          </p:cNvPr>
          <p:cNvSpPr/>
          <p:nvPr/>
        </p:nvSpPr>
        <p:spPr>
          <a:xfrm>
            <a:off x="6495436" y="5110437"/>
            <a:ext cx="2448000" cy="450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87727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Considerazioni</a:t>
            </a:r>
            <a:endParaRPr lang="it-IT" dirty="0"/>
          </a:p>
        </p:txBody>
      </p:sp>
      <p:sp>
        <p:nvSpPr>
          <p:cNvPr id="6" name="Rettangolo 5"/>
          <p:cNvSpPr/>
          <p:nvPr/>
        </p:nvSpPr>
        <p:spPr>
          <a:xfrm>
            <a:off x="971600" y="1196752"/>
            <a:ext cx="7560840" cy="4524315"/>
          </a:xfrm>
          <a:prstGeom prst="rect">
            <a:avLst/>
          </a:prstGeom>
        </p:spPr>
        <p:txBody>
          <a:bodyPr wrap="square">
            <a:spAutoFit/>
          </a:bodyPr>
          <a:lstStyle/>
          <a:p>
            <a:pPr algn="just"/>
            <a:r>
              <a:rPr lang="it-IT" dirty="0">
                <a:solidFill>
                  <a:srgbClr val="000000"/>
                </a:solidFill>
                <a:latin typeface="Times New Roman" panose="02020603050405020304" pitchFamily="18" charset="0"/>
              </a:rPr>
              <a:t>Osserviamo in conclusione che i fattori generati dall’analisi presentano per costruzione caratteristiche estremamente utili e talvolta indispensabili per le analisi successive: per la regressione è particolarmente utile l’ortogonalità, per la cluster analysis la standardizzazione; in generale – qualunque tecnica si voglia usare in seguito – un’analisi fattoriale preventiva risolve a priori diversi problemi potenziali nei </a:t>
            </a:r>
            <a:r>
              <a:rPr lang="it-IT" dirty="0" smtClean="0">
                <a:solidFill>
                  <a:srgbClr val="000000"/>
                </a:solidFill>
                <a:latin typeface="Times New Roman" panose="02020603050405020304" pitchFamily="18" charset="0"/>
              </a:rPr>
              <a:t>dati; </a:t>
            </a:r>
            <a:r>
              <a:rPr lang="it-IT" dirty="0">
                <a:solidFill>
                  <a:srgbClr val="000000"/>
                </a:solidFill>
                <a:latin typeface="Times New Roman" panose="02020603050405020304" pitchFamily="18" charset="0"/>
              </a:rPr>
              <a:t>in particolare: </a:t>
            </a:r>
          </a:p>
          <a:p>
            <a:pPr marL="285750" indent="-285750" algn="just">
              <a:buFont typeface="Arial" panose="020B0604020202020204" pitchFamily="34" charset="0"/>
              <a:buChar char="•"/>
            </a:pPr>
            <a:r>
              <a:rPr lang="it-IT" dirty="0">
                <a:solidFill>
                  <a:srgbClr val="000000"/>
                </a:solidFill>
                <a:latin typeface="Times New Roman" panose="02020603050405020304" pitchFamily="18" charset="0"/>
              </a:rPr>
              <a:t>rimuove le ridondanze informative dovute a variabili correlate; </a:t>
            </a:r>
          </a:p>
          <a:p>
            <a:pPr marL="285750" indent="-285750" algn="just">
              <a:buFont typeface="Arial" panose="020B0604020202020204" pitchFamily="34" charset="0"/>
              <a:buChar char="•"/>
            </a:pPr>
            <a:r>
              <a:rPr lang="it-IT" dirty="0">
                <a:solidFill>
                  <a:srgbClr val="000000"/>
                </a:solidFill>
                <a:latin typeface="Times New Roman" panose="02020603050405020304" pitchFamily="18" charset="0"/>
              </a:rPr>
              <a:t>elimina le differenze di scala tra variabili che possono influenzare il risultato per puri motivi metrici; </a:t>
            </a:r>
          </a:p>
          <a:p>
            <a:pPr marL="285750" indent="-285750" algn="just">
              <a:buFont typeface="Arial" panose="020B0604020202020204" pitchFamily="34" charset="0"/>
              <a:buChar char="•"/>
            </a:pPr>
            <a:r>
              <a:rPr lang="it-IT" dirty="0">
                <a:solidFill>
                  <a:srgbClr val="000000"/>
                </a:solidFill>
                <a:latin typeface="Times New Roman" panose="02020603050405020304" pitchFamily="18" charset="0"/>
              </a:rPr>
              <a:t>riduce il rumore nei dati permettendo di concentrarsi sulle dimensioni principali; </a:t>
            </a:r>
          </a:p>
          <a:p>
            <a:pPr marL="285750" indent="-285750" algn="just">
              <a:buFont typeface="Arial" panose="020B0604020202020204" pitchFamily="34" charset="0"/>
              <a:buChar char="•"/>
            </a:pPr>
            <a:r>
              <a:rPr lang="it-IT" dirty="0">
                <a:solidFill>
                  <a:srgbClr val="000000"/>
                </a:solidFill>
                <a:latin typeface="Times New Roman" panose="02020603050405020304" pitchFamily="18" charset="0"/>
              </a:rPr>
              <a:t>attenua notevolmente il problema degli eventuali valori mancanti e degli </a:t>
            </a:r>
            <a:r>
              <a:rPr lang="it-IT" dirty="0" err="1">
                <a:solidFill>
                  <a:srgbClr val="000000"/>
                </a:solidFill>
                <a:latin typeface="Times New Roman" panose="02020603050405020304" pitchFamily="18" charset="0"/>
              </a:rPr>
              <a:t>outlier</a:t>
            </a:r>
            <a:r>
              <a:rPr lang="it-IT" dirty="0">
                <a:solidFill>
                  <a:srgbClr val="000000"/>
                </a:solidFill>
                <a:latin typeface="Times New Roman" panose="02020603050405020304" pitchFamily="18" charset="0"/>
              </a:rPr>
              <a:t>. </a:t>
            </a:r>
          </a:p>
          <a:p>
            <a:pPr algn="just"/>
            <a:endParaRPr lang="it-IT" dirty="0">
              <a:solidFill>
                <a:srgbClr val="000000"/>
              </a:solidFill>
              <a:latin typeface="Times New Roman" panose="02020603050405020304" pitchFamily="18" charset="0"/>
            </a:endParaRPr>
          </a:p>
          <a:p>
            <a:pPr algn="just"/>
            <a:r>
              <a:rPr lang="it-IT" dirty="0">
                <a:solidFill>
                  <a:srgbClr val="000000"/>
                </a:solidFill>
                <a:latin typeface="Times New Roman" panose="02020603050405020304" pitchFamily="18" charset="0"/>
              </a:rPr>
              <a:t>Per questi motivi l’analisi fattoriale viene usata frequentemente come strumento di </a:t>
            </a:r>
            <a:r>
              <a:rPr lang="it-IT" dirty="0" err="1">
                <a:solidFill>
                  <a:srgbClr val="000000"/>
                </a:solidFill>
                <a:latin typeface="Times New Roman" panose="02020603050405020304" pitchFamily="18" charset="0"/>
              </a:rPr>
              <a:t>preprocessing</a:t>
            </a:r>
            <a:r>
              <a:rPr lang="it-IT" dirty="0">
                <a:solidFill>
                  <a:srgbClr val="000000"/>
                </a:solidFill>
                <a:latin typeface="Times New Roman" panose="02020603050405020304" pitchFamily="18" charset="0"/>
              </a:rPr>
              <a:t> dei dati in vista di analisi successive. </a:t>
            </a:r>
            <a:endParaRPr lang="it-IT" dirty="0"/>
          </a:p>
        </p:txBody>
      </p:sp>
    </p:spTree>
    <p:extLst>
      <p:ext uri="{BB962C8B-B14F-4D97-AF65-F5344CB8AC3E}">
        <p14:creationId xmlns:p14="http://schemas.microsoft.com/office/powerpoint/2010/main" val="3008856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Dati</a:t>
            </a:r>
          </a:p>
        </p:txBody>
      </p:sp>
      <p:sp>
        <p:nvSpPr>
          <p:cNvPr id="3" name="Segnaposto contenuto 2"/>
          <p:cNvSpPr>
            <a:spLocks noGrp="1"/>
          </p:cNvSpPr>
          <p:nvPr>
            <p:ph idx="1"/>
          </p:nvPr>
        </p:nvSpPr>
        <p:spPr>
          <a:xfrm>
            <a:off x="683568" y="908720"/>
            <a:ext cx="8208912" cy="5949280"/>
          </a:xfrm>
        </p:spPr>
        <p:txBody>
          <a:bodyPr>
            <a:normAutofit fontScale="92500" lnSpcReduction="20000"/>
          </a:bodyPr>
          <a:lstStyle/>
          <a:p>
            <a:pPr marL="0" indent="0" algn="just">
              <a:buNone/>
            </a:pPr>
            <a:r>
              <a:rPr lang="it-IT" sz="2000" dirty="0"/>
              <a:t>Nell'analisi delle componenti principali non ci sono variabili dipendenti e indipendenti. I dati devono soddisfare alcune condizioni tecniche: </a:t>
            </a:r>
            <a:endParaRPr lang="it-IT" sz="2000" dirty="0" smtClean="0"/>
          </a:p>
          <a:p>
            <a:pPr marL="0" indent="0" algn="just">
              <a:buNone/>
            </a:pPr>
            <a:endParaRPr lang="it-IT" sz="2000" dirty="0"/>
          </a:p>
          <a:p>
            <a:pPr algn="just"/>
            <a:r>
              <a:rPr lang="it-IT" sz="2000" dirty="0">
                <a:effectLst>
                  <a:outerShdw blurRad="38100" dist="38100" dir="2700000" algn="tl">
                    <a:srgbClr val="000000">
                      <a:alpha val="43137"/>
                    </a:srgbClr>
                  </a:outerShdw>
                </a:effectLst>
              </a:rPr>
              <a:t>le variabili dovrebbero essere numeriche</a:t>
            </a:r>
            <a:r>
              <a:rPr lang="it-IT" sz="2000" dirty="0"/>
              <a:t>; l’uso di variabili ordinali (scale di </a:t>
            </a:r>
            <a:r>
              <a:rPr lang="it-IT" sz="2000" dirty="0" err="1"/>
              <a:t>Likert</a:t>
            </a:r>
            <a:r>
              <a:rPr lang="it-IT" sz="2000" dirty="0"/>
              <a:t>) è frequente nella ricerca sociale e di mercato; l’uso di variabili binarie è controverso e perlopiù sconsigliato; </a:t>
            </a:r>
            <a:endParaRPr lang="it-IT" sz="2000" dirty="0" smtClean="0"/>
          </a:p>
          <a:p>
            <a:pPr algn="just"/>
            <a:endParaRPr lang="it-IT" sz="2000" dirty="0"/>
          </a:p>
          <a:p>
            <a:pPr algn="just"/>
            <a:r>
              <a:rPr lang="it-IT" sz="2000" dirty="0">
                <a:effectLst>
                  <a:outerShdw blurRad="38100" dist="38100" dir="2700000" algn="tl">
                    <a:srgbClr val="000000">
                      <a:alpha val="43137"/>
                    </a:srgbClr>
                  </a:outerShdw>
                </a:effectLst>
              </a:rPr>
              <a:t>eventuali </a:t>
            </a:r>
            <a:r>
              <a:rPr lang="it-IT" sz="2000" i="1" dirty="0" err="1">
                <a:effectLst>
                  <a:outerShdw blurRad="38100" dist="38100" dir="2700000" algn="tl">
                    <a:srgbClr val="000000">
                      <a:alpha val="43137"/>
                    </a:srgbClr>
                  </a:outerShdw>
                </a:effectLst>
              </a:rPr>
              <a:t>outlier</a:t>
            </a:r>
            <a:r>
              <a:rPr lang="it-IT" sz="2000" i="1" dirty="0">
                <a:effectLst>
                  <a:outerShdw blurRad="38100" dist="38100" dir="2700000" algn="tl">
                    <a:srgbClr val="000000">
                      <a:alpha val="43137"/>
                    </a:srgbClr>
                  </a:outerShdw>
                </a:effectLst>
              </a:rPr>
              <a:t> </a:t>
            </a:r>
            <a:r>
              <a:rPr lang="it-IT" sz="2000" dirty="0">
                <a:effectLst>
                  <a:outerShdw blurRad="38100" dist="38100" dir="2700000" algn="tl">
                    <a:srgbClr val="000000">
                      <a:alpha val="43137"/>
                    </a:srgbClr>
                  </a:outerShdw>
                </a:effectLst>
              </a:rPr>
              <a:t>devono essere identificati preventivamente e se possibile rimossi</a:t>
            </a:r>
            <a:r>
              <a:rPr lang="it-IT" sz="2000" dirty="0"/>
              <a:t>; </a:t>
            </a:r>
            <a:endParaRPr lang="it-IT" sz="2000" dirty="0" smtClean="0"/>
          </a:p>
          <a:p>
            <a:pPr algn="just"/>
            <a:endParaRPr lang="it-IT" sz="2000" dirty="0"/>
          </a:p>
          <a:p>
            <a:pPr algn="just"/>
            <a:r>
              <a:rPr lang="it-IT" sz="2000" dirty="0">
                <a:effectLst>
                  <a:outerShdw blurRad="38100" dist="38100" dir="2700000" algn="tl">
                    <a:srgbClr val="000000">
                      <a:alpha val="43137"/>
                    </a:srgbClr>
                  </a:outerShdw>
                </a:effectLst>
              </a:rPr>
              <a:t>la normalità dei dati è preferibile, ma non indispensabile</a:t>
            </a:r>
            <a:r>
              <a:rPr lang="it-IT" sz="2000" dirty="0"/>
              <a:t>; </a:t>
            </a:r>
            <a:endParaRPr lang="it-IT" sz="2000" dirty="0" smtClean="0"/>
          </a:p>
          <a:p>
            <a:pPr algn="just"/>
            <a:endParaRPr lang="it-IT" sz="2000" dirty="0"/>
          </a:p>
          <a:p>
            <a:pPr algn="just"/>
            <a:r>
              <a:rPr lang="it-IT" sz="2000" dirty="0"/>
              <a:t>ci devono essere relazioni lineari tra le variabili, ovvero </a:t>
            </a:r>
            <a:r>
              <a:rPr lang="it-IT" sz="2000" dirty="0">
                <a:effectLst>
                  <a:outerShdw blurRad="38100" dist="38100" dir="2700000" algn="tl">
                    <a:srgbClr val="000000">
                      <a:alpha val="43137"/>
                    </a:srgbClr>
                  </a:outerShdw>
                </a:effectLst>
              </a:rPr>
              <a:t>le variabili devono presentare correlazioni sufficienti per giustificare l’analisi</a:t>
            </a:r>
            <a:r>
              <a:rPr lang="it-IT" sz="2000" dirty="0"/>
              <a:t>; questa assunzione può essere verificata con il test di </a:t>
            </a:r>
            <a:r>
              <a:rPr lang="it-IT" sz="2000" dirty="0" err="1" smtClean="0"/>
              <a:t>Bartlett</a:t>
            </a:r>
            <a:r>
              <a:rPr lang="it-IT" sz="2000" dirty="0"/>
              <a:t> </a:t>
            </a:r>
            <a:r>
              <a:rPr lang="it-IT" sz="2000" dirty="0" smtClean="0"/>
              <a:t>(perché </a:t>
            </a:r>
            <a:r>
              <a:rPr lang="it-IT" sz="2000" dirty="0"/>
              <a:t>i dati siano adatti all’analisi bisogna che il test di </a:t>
            </a:r>
            <a:r>
              <a:rPr lang="it-IT" sz="2000" dirty="0" err="1"/>
              <a:t>Bartlett</a:t>
            </a:r>
            <a:r>
              <a:rPr lang="it-IT" sz="2000" dirty="0"/>
              <a:t> sia significativo, cioè che il p-</a:t>
            </a:r>
            <a:r>
              <a:rPr lang="it-IT" sz="2000" dirty="0" err="1"/>
              <a:t>value</a:t>
            </a:r>
            <a:r>
              <a:rPr lang="it-IT" sz="2000" dirty="0"/>
              <a:t> sia piccolo, indicativamente minore di </a:t>
            </a:r>
            <a:r>
              <a:rPr lang="it-IT" sz="2000" dirty="0" smtClean="0"/>
              <a:t>0,05) </a:t>
            </a:r>
            <a:r>
              <a:rPr lang="it-IT" sz="2000" dirty="0"/>
              <a:t>e con l’indice di </a:t>
            </a:r>
            <a:r>
              <a:rPr lang="it-IT" sz="2000" i="1" dirty="0"/>
              <a:t>adeguatezza campionaria </a:t>
            </a:r>
            <a:r>
              <a:rPr lang="it-IT" sz="2000" dirty="0"/>
              <a:t>KMO (</a:t>
            </a:r>
            <a:r>
              <a:rPr lang="it-IT" sz="2000" dirty="0" smtClean="0"/>
              <a:t>Kaiser-</a:t>
            </a:r>
            <a:r>
              <a:rPr lang="it-IT" sz="2000" dirty="0" err="1" smtClean="0"/>
              <a:t>Meyer</a:t>
            </a:r>
            <a:r>
              <a:rPr lang="it-IT" sz="2000" dirty="0" smtClean="0"/>
              <a:t>-</a:t>
            </a:r>
            <a:r>
              <a:rPr lang="it-IT" sz="2000" dirty="0" err="1" smtClean="0"/>
              <a:t>Olkin</a:t>
            </a:r>
            <a:r>
              <a:rPr lang="it-IT" sz="2000" dirty="0"/>
              <a:t>) (L’indice KMO assume valori compresi tra zero e 1; si considerano accettabili valori maggiori di 0,6. Non è un test in senso tecnico, perché non ne è nota la distribuzione di probabilità e quindi non si può calcolare il </a:t>
            </a:r>
            <a:r>
              <a:rPr lang="it-IT" sz="2000" dirty="0" smtClean="0"/>
              <a:t>p-</a:t>
            </a:r>
            <a:r>
              <a:rPr lang="it-IT" sz="2000" dirty="0" err="1" smtClean="0"/>
              <a:t>value</a:t>
            </a:r>
            <a:r>
              <a:rPr lang="it-IT" sz="2000" dirty="0" smtClean="0"/>
              <a:t>); </a:t>
            </a:r>
          </a:p>
          <a:p>
            <a:pPr algn="just"/>
            <a:endParaRPr lang="it-IT" sz="2000" dirty="0" smtClean="0"/>
          </a:p>
          <a:p>
            <a:pPr algn="just"/>
            <a:r>
              <a:rPr lang="it-IT" sz="2100" dirty="0" smtClean="0">
                <a:effectLst>
                  <a:outerShdw blurRad="38100" dist="38100" dir="2700000" algn="tl">
                    <a:srgbClr val="000000">
                      <a:alpha val="43137"/>
                    </a:srgbClr>
                  </a:outerShdw>
                </a:effectLst>
              </a:rPr>
              <a:t>il </a:t>
            </a:r>
            <a:r>
              <a:rPr lang="it-IT" sz="2100" dirty="0">
                <a:effectLst>
                  <a:outerShdw blurRad="38100" dist="38100" dir="2700000" algn="tl">
                    <a:srgbClr val="000000">
                      <a:alpha val="43137"/>
                    </a:srgbClr>
                  </a:outerShdw>
                </a:effectLst>
              </a:rPr>
              <a:t>campione deve avere numerosità sufficiente</a:t>
            </a:r>
            <a:r>
              <a:rPr lang="it-IT" sz="2100" dirty="0"/>
              <a:t>: indicativamente bisogna prevedere almeno 10 unità per ogni variabile analizzata, con un minimo di 100 </a:t>
            </a:r>
            <a:r>
              <a:rPr lang="it-IT" sz="2100" dirty="0" smtClean="0"/>
              <a:t>unità. </a:t>
            </a:r>
            <a:endParaRPr lang="it-IT" sz="2100" dirty="0"/>
          </a:p>
          <a:p>
            <a:pPr algn="just"/>
            <a:endParaRPr lang="it-IT" sz="2000" dirty="0"/>
          </a:p>
        </p:txBody>
      </p:sp>
    </p:spTree>
    <p:extLst>
      <p:ext uri="{BB962C8B-B14F-4D97-AF65-F5344CB8AC3E}">
        <p14:creationId xmlns:p14="http://schemas.microsoft.com/office/powerpoint/2010/main" val="2235322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Note</a:t>
            </a:r>
          </a:p>
        </p:txBody>
      </p:sp>
      <p:sp>
        <p:nvSpPr>
          <p:cNvPr id="3" name="Segnaposto contenuto 2"/>
          <p:cNvSpPr>
            <a:spLocks noGrp="1"/>
          </p:cNvSpPr>
          <p:nvPr>
            <p:ph idx="1"/>
          </p:nvPr>
        </p:nvSpPr>
        <p:spPr>
          <a:xfrm>
            <a:off x="683568" y="908720"/>
            <a:ext cx="8136904" cy="5949280"/>
          </a:xfrm>
        </p:spPr>
        <p:txBody>
          <a:bodyPr>
            <a:normAutofit fontScale="92500" lnSpcReduction="20000"/>
          </a:bodyPr>
          <a:lstStyle/>
          <a:p>
            <a:pPr marL="0" indent="0" algn="just">
              <a:buNone/>
            </a:pPr>
            <a:r>
              <a:rPr lang="it-IT" dirty="0" smtClean="0"/>
              <a:t>La </a:t>
            </a:r>
            <a:r>
              <a:rPr lang="it-IT" dirty="0"/>
              <a:t>scelta delle variabili deve rispettare alcuni criteri finalizzati all’interpretazione delle componenti: </a:t>
            </a:r>
          </a:p>
          <a:p>
            <a:pPr algn="just"/>
            <a:r>
              <a:rPr lang="it-IT" dirty="0"/>
              <a:t>le variabili dovrebbero essere dei buoni descrittori del fenomeno in esame e dovrebbero coprire tutti gli aspetti di presumibile interesse; </a:t>
            </a:r>
          </a:p>
          <a:p>
            <a:pPr algn="just"/>
            <a:r>
              <a:rPr lang="it-IT" dirty="0"/>
              <a:t>dovrebbero appartenere alla stessa area semantica; ad esempio è opportuno tenere separati i comportamenti (oggettivi) dalle opinioni (soggettive) e dai parametri sociodemografici (es. età, istruzione, reddito); </a:t>
            </a:r>
          </a:p>
          <a:p>
            <a:pPr algn="just"/>
            <a:r>
              <a:rPr lang="it-IT" dirty="0"/>
              <a:t>non ci dovrebbero essere variabili </a:t>
            </a:r>
            <a:r>
              <a:rPr lang="it-IT" dirty="0" err="1"/>
              <a:t>overall</a:t>
            </a:r>
            <a:r>
              <a:rPr lang="it-IT" dirty="0"/>
              <a:t>, perché queste sono generalmente correlate con molte altre e tendono quindi fare da catalizzatore per componenti molto generali, onnicomprensive, poco utili. </a:t>
            </a:r>
          </a:p>
          <a:p>
            <a:pPr lvl="0" algn="just">
              <a:spcAft>
                <a:spcPts val="600"/>
              </a:spcAft>
            </a:pPr>
            <a:endParaRPr lang="it-IT" dirty="0" smtClean="0"/>
          </a:p>
          <a:p>
            <a:pPr lvl="0" algn="just">
              <a:spcAft>
                <a:spcPts val="600"/>
              </a:spcAft>
            </a:pPr>
            <a:r>
              <a:rPr lang="it-IT" dirty="0" smtClean="0"/>
              <a:t>le nuove variabili non sono identificate univocamente come </a:t>
            </a:r>
            <a:br>
              <a:rPr lang="it-IT" dirty="0" smtClean="0"/>
            </a:br>
            <a:r>
              <a:rPr lang="it-IT" dirty="0" smtClean="0"/>
              <a:t>se fossero osservate direttamente: c'è sempre un </a:t>
            </a:r>
            <a:r>
              <a:rPr lang="it-IT" b="1" i="1" dirty="0" smtClean="0"/>
              <a:t>margine di discrezionalità</a:t>
            </a:r>
            <a:r>
              <a:rPr lang="it-IT" dirty="0" smtClean="0"/>
              <a:t> che deve essere controllato dal ricercatore</a:t>
            </a:r>
            <a:br>
              <a:rPr lang="it-IT" dirty="0" smtClean="0"/>
            </a:br>
            <a:r>
              <a:rPr lang="it-IT" i="1" dirty="0" smtClean="0"/>
              <a:t>es. quante componenti? rotazione?</a:t>
            </a:r>
          </a:p>
          <a:p>
            <a:pPr algn="just">
              <a:spcBef>
                <a:spcPts val="600"/>
              </a:spcBef>
              <a:spcAft>
                <a:spcPts val="600"/>
              </a:spcAft>
            </a:pPr>
            <a:r>
              <a:rPr lang="it-IT" dirty="0" smtClean="0"/>
              <a:t>in pratica non esistono </a:t>
            </a:r>
            <a:r>
              <a:rPr lang="it-IT" b="1" i="1" dirty="0" smtClean="0"/>
              <a:t>test globali </a:t>
            </a:r>
            <a:r>
              <a:rPr lang="it-IT" dirty="0" smtClean="0"/>
              <a:t>soddisfacenti per valutare </a:t>
            </a:r>
            <a:br>
              <a:rPr lang="it-IT" dirty="0" smtClean="0"/>
            </a:br>
            <a:r>
              <a:rPr lang="it-IT" dirty="0" smtClean="0"/>
              <a:t>la bontà del risultato</a:t>
            </a:r>
            <a:endParaRPr lang="it-IT" dirty="0"/>
          </a:p>
        </p:txBody>
      </p:sp>
    </p:spTree>
    <p:extLst>
      <p:ext uri="{BB962C8B-B14F-4D97-AF65-F5344CB8AC3E}">
        <p14:creationId xmlns:p14="http://schemas.microsoft.com/office/powerpoint/2010/main" val="2637371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Matrice di correlazione vs matrice di covarianza </a:t>
            </a:r>
          </a:p>
        </p:txBody>
      </p:sp>
      <p:sp>
        <p:nvSpPr>
          <p:cNvPr id="6" name="Rettangolo 5"/>
          <p:cNvSpPr/>
          <p:nvPr/>
        </p:nvSpPr>
        <p:spPr>
          <a:xfrm>
            <a:off x="899592" y="1052736"/>
            <a:ext cx="8136904" cy="4247317"/>
          </a:xfrm>
          <a:prstGeom prst="rect">
            <a:avLst/>
          </a:prstGeom>
        </p:spPr>
        <p:txBody>
          <a:bodyPr wrap="square">
            <a:spAutoFit/>
          </a:bodyPr>
          <a:lstStyle/>
          <a:p>
            <a:pPr algn="just"/>
            <a:r>
              <a:rPr lang="it-IT" dirty="0">
                <a:solidFill>
                  <a:srgbClr val="000000"/>
                </a:solidFill>
              </a:rPr>
              <a:t>Le componenti principali si possono estrarre a partire dalla matrice di varianza-covarianza anziché dalla matrice di correlazione. </a:t>
            </a:r>
            <a:endParaRPr lang="it-IT" dirty="0" smtClean="0">
              <a:solidFill>
                <a:srgbClr val="000000"/>
              </a:solidFill>
            </a:endParaRPr>
          </a:p>
          <a:p>
            <a:pPr algn="just"/>
            <a:endParaRPr lang="it-IT" dirty="0">
              <a:solidFill>
                <a:srgbClr val="000000"/>
              </a:solidFill>
            </a:endParaRPr>
          </a:p>
          <a:p>
            <a:pPr algn="just"/>
            <a:r>
              <a:rPr lang="it-IT" dirty="0" smtClean="0">
                <a:solidFill>
                  <a:srgbClr val="000000"/>
                </a:solidFill>
              </a:rPr>
              <a:t>Utilizzare </a:t>
            </a:r>
            <a:r>
              <a:rPr lang="it-IT" dirty="0">
                <a:solidFill>
                  <a:srgbClr val="000000"/>
                </a:solidFill>
              </a:rPr>
              <a:t>la matrice di correlazione – come abbiamo fatto fin qui – corrisponde a lavorare sui dati originali </a:t>
            </a:r>
            <a:r>
              <a:rPr lang="it-IT" i="1" dirty="0">
                <a:solidFill>
                  <a:srgbClr val="000000"/>
                </a:solidFill>
              </a:rPr>
              <a:t>standardizzati</a:t>
            </a:r>
            <a:r>
              <a:rPr lang="it-IT" dirty="0">
                <a:solidFill>
                  <a:srgbClr val="000000"/>
                </a:solidFill>
              </a:rPr>
              <a:t>, utilizzare la matrice di covarianza corrisponde a lavorare su dati </a:t>
            </a:r>
            <a:r>
              <a:rPr lang="it-IT" i="1" dirty="0" smtClean="0">
                <a:solidFill>
                  <a:srgbClr val="000000"/>
                </a:solidFill>
              </a:rPr>
              <a:t>centrati </a:t>
            </a:r>
            <a:r>
              <a:rPr lang="it-IT" dirty="0" smtClean="0">
                <a:solidFill>
                  <a:srgbClr val="000000"/>
                </a:solidFill>
              </a:rPr>
              <a:t>(</a:t>
            </a:r>
            <a:r>
              <a:rPr lang="it-IT" dirty="0">
                <a:solidFill>
                  <a:srgbClr val="000000"/>
                </a:solidFill>
              </a:rPr>
              <a:t>c</a:t>
            </a:r>
            <a:r>
              <a:rPr lang="it-IT" dirty="0" smtClean="0">
                <a:solidFill>
                  <a:srgbClr val="000000"/>
                </a:solidFill>
              </a:rPr>
              <a:t>ioè </a:t>
            </a:r>
            <a:r>
              <a:rPr lang="it-IT" dirty="0">
                <a:solidFill>
                  <a:srgbClr val="000000"/>
                </a:solidFill>
              </a:rPr>
              <a:t>ricondotti a media </a:t>
            </a:r>
            <a:r>
              <a:rPr lang="it-IT" dirty="0" smtClean="0">
                <a:solidFill>
                  <a:srgbClr val="000000"/>
                </a:solidFill>
              </a:rPr>
              <a:t>zero) ma </a:t>
            </a:r>
            <a:r>
              <a:rPr lang="it-IT" dirty="0">
                <a:solidFill>
                  <a:srgbClr val="000000"/>
                </a:solidFill>
              </a:rPr>
              <a:t>che conservano la varianza originale. </a:t>
            </a:r>
            <a:endParaRPr lang="it-IT" dirty="0" smtClean="0">
              <a:solidFill>
                <a:srgbClr val="000000"/>
              </a:solidFill>
            </a:endParaRPr>
          </a:p>
          <a:p>
            <a:pPr algn="just"/>
            <a:endParaRPr lang="it-IT" dirty="0">
              <a:solidFill>
                <a:srgbClr val="000000"/>
              </a:solidFill>
            </a:endParaRPr>
          </a:p>
          <a:p>
            <a:pPr algn="just"/>
            <a:r>
              <a:rPr lang="it-IT" dirty="0">
                <a:solidFill>
                  <a:srgbClr val="000000"/>
                </a:solidFill>
              </a:rPr>
              <a:t>Partire dalla matrice di covarianza o da quella di correlazione fornisce in generale risultati diversi. Di solito si preferisce operare su variabili standardizzate perché questo le rende adimensionali e confrontabili: senza standardizzazione le variabili con varianza maggiore hanno un peso maggiore nello spiegare la varianza totale e quindi un ruolo maggiore delle altre variabili nel generare le componenti; con la standardizzazione – e quindi lavorando sulla matrice di correlazione – tutte le variabili partecipano con peso uguale alla generazione delle componenti. </a:t>
            </a:r>
            <a:endParaRPr lang="it-IT" dirty="0"/>
          </a:p>
        </p:txBody>
      </p:sp>
    </p:spTree>
    <p:extLst>
      <p:ext uri="{BB962C8B-B14F-4D97-AF65-F5344CB8AC3E}">
        <p14:creationId xmlns:p14="http://schemas.microsoft.com/office/powerpoint/2010/main" val="564255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Analisi fattoriale vs analisi delle componenti principali </a:t>
            </a:r>
          </a:p>
        </p:txBody>
      </p:sp>
      <p:sp>
        <p:nvSpPr>
          <p:cNvPr id="6" name="Rettangolo 5"/>
          <p:cNvSpPr/>
          <p:nvPr/>
        </p:nvSpPr>
        <p:spPr>
          <a:xfrm>
            <a:off x="899592" y="1052736"/>
            <a:ext cx="8136904" cy="5632311"/>
          </a:xfrm>
          <a:prstGeom prst="rect">
            <a:avLst/>
          </a:prstGeom>
        </p:spPr>
        <p:txBody>
          <a:bodyPr wrap="square">
            <a:spAutoFit/>
          </a:bodyPr>
          <a:lstStyle/>
          <a:p>
            <a:pPr algn="just"/>
            <a:r>
              <a:rPr lang="it-IT" dirty="0"/>
              <a:t>Finora abbiamo utilizzato i termini analisi fattoriale e analisi delle componenti principali come sinonimi. In realtà l'analisi fattoriale propriamente detta è affine all'analisi delle componenti principali, ma con differenze sia di metodo sia di finalità: </a:t>
            </a:r>
          </a:p>
          <a:p>
            <a:pPr marL="342900" indent="-342900" algn="just">
              <a:buFont typeface="+mj-lt"/>
              <a:buAutoNum type="arabicPeriod"/>
            </a:pPr>
            <a:r>
              <a:rPr lang="it-IT" dirty="0"/>
              <a:t>l'analisi fattoriale si basa su un modello per il quale dei </a:t>
            </a:r>
            <a:r>
              <a:rPr lang="it-IT" i="1" dirty="0"/>
              <a:t>fattori comuni </a:t>
            </a:r>
            <a:r>
              <a:rPr lang="it-IT" dirty="0" smtClean="0"/>
              <a:t>latenti (non </a:t>
            </a:r>
            <a:r>
              <a:rPr lang="it-IT" dirty="0"/>
              <a:t>osservabili </a:t>
            </a:r>
            <a:r>
              <a:rPr lang="it-IT" dirty="0" smtClean="0"/>
              <a:t>direttamente) </a:t>
            </a:r>
            <a:r>
              <a:rPr lang="it-IT" dirty="0"/>
              <a:t>influenzano le variabili osservate, che quindi sono concettualmente dipendenti dai fattori; nell'analisi delle componenti principali questo modello non esiste; </a:t>
            </a:r>
          </a:p>
          <a:p>
            <a:pPr marL="342900" indent="-342900" algn="just">
              <a:buFont typeface="+mj-lt"/>
              <a:buAutoNum type="arabicPeriod"/>
            </a:pPr>
            <a:r>
              <a:rPr lang="it-IT" dirty="0"/>
              <a:t>l’estrazione delle componenti principali massimizza la varianza spiegata, l’estrazione dei fattori ottimizza l'approssimazione della matrice di correlazione; </a:t>
            </a:r>
          </a:p>
          <a:p>
            <a:pPr marL="342900" indent="-342900" algn="just">
              <a:buFont typeface="+mj-lt"/>
              <a:buAutoNum type="arabicPeriod"/>
            </a:pPr>
            <a:r>
              <a:rPr lang="it-IT" dirty="0"/>
              <a:t>nell'analisi delle componenti principali la </a:t>
            </a:r>
            <a:r>
              <a:rPr lang="it-IT" dirty="0" err="1"/>
              <a:t>comunalità</a:t>
            </a:r>
            <a:r>
              <a:rPr lang="it-IT" dirty="0"/>
              <a:t> di una variabile è la percentuale di varianza condivisa con le altre variabili; nell’analisi fattoriale è quella condivisa con i fattori comuni; </a:t>
            </a:r>
          </a:p>
          <a:p>
            <a:pPr marL="342900" indent="-342900" algn="just">
              <a:buFont typeface="+mj-lt"/>
              <a:buAutoNum type="arabicPeriod"/>
            </a:pPr>
            <a:r>
              <a:rPr lang="it-IT" dirty="0"/>
              <a:t>le componenti principali e i relativi punteggi possono essere calcolati esattamente; i fattori e i punteggi fattoriali possono solo essere stimati; </a:t>
            </a:r>
          </a:p>
          <a:p>
            <a:pPr marL="342900" indent="-342900" algn="just">
              <a:buFont typeface="+mj-lt"/>
              <a:buAutoNum type="arabicPeriod"/>
            </a:pPr>
            <a:r>
              <a:rPr lang="it-IT" dirty="0"/>
              <a:t>le componenti principali estratte sono ortogonali, i fattori possono non </a:t>
            </a:r>
            <a:r>
              <a:rPr lang="it-IT" dirty="0" smtClean="0"/>
              <a:t>esserlo; </a:t>
            </a:r>
            <a:endParaRPr lang="it-IT" dirty="0"/>
          </a:p>
          <a:p>
            <a:pPr marL="342900" indent="-342900" algn="just">
              <a:buFont typeface="+mj-lt"/>
              <a:buAutoNum type="arabicPeriod"/>
            </a:pPr>
            <a:r>
              <a:rPr lang="it-IT" dirty="0"/>
              <a:t>la rotazione è concettualmente tipica dell’analisi fattoriale, infatti se applicata alle componenti principali – come abbiamo fatto sopra – ne altera l’orientazione e genera quindi componenti che, a rigore, non sono più </a:t>
            </a:r>
            <a:r>
              <a:rPr lang="it-IT" i="1" dirty="0"/>
              <a:t>principali</a:t>
            </a:r>
            <a:r>
              <a:rPr lang="it-IT" dirty="0" smtClean="0"/>
              <a:t>.</a:t>
            </a:r>
          </a:p>
          <a:p>
            <a:pPr marL="342900" indent="-342900" algn="just">
              <a:buFont typeface="+mj-lt"/>
              <a:buAutoNum type="arabicPeriod"/>
            </a:pPr>
            <a:endParaRPr lang="it-IT" dirty="0"/>
          </a:p>
          <a:p>
            <a:pPr algn="just"/>
            <a:r>
              <a:rPr lang="it-IT" dirty="0" smtClean="0"/>
              <a:t> </a:t>
            </a:r>
            <a:endParaRPr lang="it-IT" dirty="0"/>
          </a:p>
        </p:txBody>
      </p:sp>
    </p:spTree>
    <p:extLst>
      <p:ext uri="{BB962C8B-B14F-4D97-AF65-F5344CB8AC3E}">
        <p14:creationId xmlns:p14="http://schemas.microsoft.com/office/powerpoint/2010/main" val="296528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Ridurre il numero delle variabili</a:t>
            </a:r>
          </a:p>
        </p:txBody>
      </p:sp>
      <p:sp>
        <p:nvSpPr>
          <p:cNvPr id="3" name="Segnaposto contenuto 2"/>
          <p:cNvSpPr>
            <a:spLocks noGrp="1"/>
          </p:cNvSpPr>
          <p:nvPr>
            <p:ph idx="1"/>
          </p:nvPr>
        </p:nvSpPr>
        <p:spPr/>
        <p:txBody>
          <a:bodyPr/>
          <a:lstStyle/>
          <a:p>
            <a:pPr marL="0" lvl="2" indent="0">
              <a:spcBef>
                <a:spcPts val="600"/>
              </a:spcBef>
              <a:buNone/>
            </a:pPr>
            <a:r>
              <a:rPr lang="it-IT" dirty="0"/>
              <a:t>generare nuove variabili da aggiungere a quelle originali nella matrice dei dati allo scopo di sostituirle nelle analisi</a:t>
            </a:r>
          </a:p>
        </p:txBody>
      </p:sp>
      <p:graphicFrame>
        <p:nvGraphicFramePr>
          <p:cNvPr id="6" name="Tabella 5"/>
          <p:cNvGraphicFramePr>
            <a:graphicFrameLocks noGrp="1"/>
          </p:cNvGraphicFramePr>
          <p:nvPr>
            <p:extLst>
              <p:ext uri="{D42A27DB-BD31-4B8C-83A1-F6EECF244321}">
                <p14:modId xmlns:p14="http://schemas.microsoft.com/office/powerpoint/2010/main" val="742826089"/>
              </p:ext>
            </p:extLst>
          </p:nvPr>
        </p:nvGraphicFramePr>
        <p:xfrm>
          <a:off x="1639020" y="2835937"/>
          <a:ext cx="2951998" cy="2926080"/>
        </p:xfrm>
        <a:graphic>
          <a:graphicData uri="http://schemas.openxmlformats.org/drawingml/2006/table">
            <a:tbl>
              <a:tblPr firstRow="1" bandRow="1">
                <a:tableStyleId>{5C22544A-7EE6-4342-B048-85BDC9FD1C3A}</a:tableStyleId>
              </a:tblPr>
              <a:tblGrid>
                <a:gridCol w="421714">
                  <a:extLst>
                    <a:ext uri="{9D8B030D-6E8A-4147-A177-3AD203B41FA5}">
                      <a16:colId xmlns:a16="http://schemas.microsoft.com/office/drawing/2014/main" val="20000"/>
                    </a:ext>
                  </a:extLst>
                </a:gridCol>
                <a:gridCol w="421714">
                  <a:extLst>
                    <a:ext uri="{9D8B030D-6E8A-4147-A177-3AD203B41FA5}">
                      <a16:colId xmlns:a16="http://schemas.microsoft.com/office/drawing/2014/main" val="20001"/>
                    </a:ext>
                  </a:extLst>
                </a:gridCol>
                <a:gridCol w="421714">
                  <a:extLst>
                    <a:ext uri="{9D8B030D-6E8A-4147-A177-3AD203B41FA5}">
                      <a16:colId xmlns:a16="http://schemas.microsoft.com/office/drawing/2014/main" val="20002"/>
                    </a:ext>
                  </a:extLst>
                </a:gridCol>
                <a:gridCol w="421714">
                  <a:extLst>
                    <a:ext uri="{9D8B030D-6E8A-4147-A177-3AD203B41FA5}">
                      <a16:colId xmlns:a16="http://schemas.microsoft.com/office/drawing/2014/main" val="20003"/>
                    </a:ext>
                  </a:extLst>
                </a:gridCol>
                <a:gridCol w="421714">
                  <a:extLst>
                    <a:ext uri="{9D8B030D-6E8A-4147-A177-3AD203B41FA5}">
                      <a16:colId xmlns:a16="http://schemas.microsoft.com/office/drawing/2014/main" val="20004"/>
                    </a:ext>
                  </a:extLst>
                </a:gridCol>
                <a:gridCol w="421714">
                  <a:extLst>
                    <a:ext uri="{9D8B030D-6E8A-4147-A177-3AD203B41FA5}">
                      <a16:colId xmlns:a16="http://schemas.microsoft.com/office/drawing/2014/main" val="20005"/>
                    </a:ext>
                  </a:extLst>
                </a:gridCol>
                <a:gridCol w="421714">
                  <a:extLst>
                    <a:ext uri="{9D8B030D-6E8A-4147-A177-3AD203B41FA5}">
                      <a16:colId xmlns:a16="http://schemas.microsoft.com/office/drawing/2014/main" val="461448147"/>
                    </a:ext>
                  </a:extLst>
                </a:gridCol>
              </a:tblGrid>
              <a:tr h="324000">
                <a:tc>
                  <a:txBody>
                    <a:bodyPr/>
                    <a:lstStyle/>
                    <a:p>
                      <a:r>
                        <a:rPr lang="it-IT" i="1" baseline="0" dirty="0"/>
                        <a:t>x</a:t>
                      </a:r>
                      <a:r>
                        <a:rPr lang="it-IT" i="1" baseline="-25000" dirty="0"/>
                        <a:t>1</a:t>
                      </a:r>
                    </a:p>
                  </a:txBody>
                  <a:tcPr/>
                </a:tc>
                <a:tc>
                  <a:txBody>
                    <a:bodyPr/>
                    <a:lstStyle/>
                    <a:p>
                      <a:r>
                        <a:rPr lang="it-IT" i="1" dirty="0"/>
                        <a:t>x</a:t>
                      </a:r>
                      <a:r>
                        <a:rPr lang="it-IT" i="1" baseline="-25000" dirty="0"/>
                        <a:t>2</a:t>
                      </a:r>
                    </a:p>
                  </a:txBody>
                  <a:tcPr/>
                </a:tc>
                <a:tc>
                  <a:txBody>
                    <a:bodyPr/>
                    <a:lstStyle/>
                    <a:p>
                      <a:pPr algn="ctr"/>
                      <a:r>
                        <a:rPr lang="it-IT" i="1" dirty="0"/>
                        <a:t>...</a:t>
                      </a:r>
                    </a:p>
                  </a:txBody>
                  <a:tcPr/>
                </a:tc>
                <a:tc>
                  <a:txBody>
                    <a:bodyPr/>
                    <a:lstStyle/>
                    <a:p>
                      <a:r>
                        <a:rPr lang="it-IT" i="1" dirty="0" err="1"/>
                        <a:t>x</a:t>
                      </a:r>
                      <a:r>
                        <a:rPr lang="it-IT" i="1" baseline="-25000" dirty="0" err="1"/>
                        <a:t>p</a:t>
                      </a:r>
                      <a:endParaRPr lang="it-IT" i="1" baseline="-25000" dirty="0"/>
                    </a:p>
                  </a:txBody>
                  <a:tcPr/>
                </a:tc>
                <a:tc>
                  <a:txBody>
                    <a:bodyPr/>
                    <a:lstStyle/>
                    <a:p>
                      <a:r>
                        <a:rPr lang="it-IT" i="1" baseline="0" dirty="0"/>
                        <a:t>y</a:t>
                      </a:r>
                      <a:r>
                        <a:rPr lang="it-IT" i="1" baseline="-25000" dirty="0"/>
                        <a:t>1</a:t>
                      </a: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i="1" baseline="0" dirty="0"/>
                        <a:t>…</a:t>
                      </a:r>
                      <a:endParaRPr lang="it-IT" i="1" baseline="-25000" dirty="0"/>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dirty="0" err="1"/>
                        <a:t>y</a:t>
                      </a:r>
                      <a:r>
                        <a:rPr lang="it-IT" i="1" baseline="-25000" dirty="0" err="1"/>
                        <a:t>k</a:t>
                      </a:r>
                      <a:endParaRPr lang="it-IT" i="1" baseline="-25000" dirty="0"/>
                    </a:p>
                  </a:txBody>
                  <a:tcPr>
                    <a:solidFill>
                      <a:srgbClr val="C00000"/>
                    </a:solidFill>
                  </a:tcPr>
                </a:tc>
                <a:extLst>
                  <a:ext uri="{0D108BD9-81ED-4DB2-BD59-A6C34878D82A}">
                    <a16:rowId xmlns:a16="http://schemas.microsoft.com/office/drawing/2014/main" val="10000"/>
                  </a:ext>
                </a:extLst>
              </a:tr>
              <a:tr h="324000">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1"/>
                  </a:ext>
                </a:extLst>
              </a:tr>
              <a:tr h="324000">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2"/>
                  </a:ext>
                </a:extLst>
              </a:tr>
              <a:tr h="324000">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3"/>
                  </a:ext>
                </a:extLst>
              </a:tr>
              <a:tr h="324000">
                <a:tc>
                  <a:txBody>
                    <a:bodyPr/>
                    <a:lstStyle/>
                    <a:p>
                      <a:endParaRPr lang="it-IT"/>
                    </a:p>
                  </a:txBody>
                  <a:tcPr>
                    <a:solidFill>
                      <a:schemeClr val="accent1">
                        <a:lumMod val="20000"/>
                        <a:lumOff val="80000"/>
                      </a:schemeClr>
                    </a:solidFill>
                  </a:tcPr>
                </a:tc>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4"/>
                  </a:ext>
                </a:extLst>
              </a:tr>
              <a:tr h="324000">
                <a:tc>
                  <a:txBody>
                    <a:bodyPr/>
                    <a:lstStyle/>
                    <a:p>
                      <a:endParaRPr lang="it-IT"/>
                    </a:p>
                  </a:txBody>
                  <a:tcPr>
                    <a:solidFill>
                      <a:schemeClr val="accent1">
                        <a:lumMod val="20000"/>
                        <a:lumOff val="80000"/>
                      </a:schemeClr>
                    </a:solidFill>
                  </a:tcPr>
                </a:tc>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5"/>
                  </a:ext>
                </a:extLst>
              </a:tr>
              <a:tr h="324000">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6"/>
                  </a:ext>
                </a:extLst>
              </a:tr>
              <a:tr h="324000">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
        <p:nvSpPr>
          <p:cNvPr id="7" name="Parentesi graffa aperta 6"/>
          <p:cNvSpPr/>
          <p:nvPr/>
        </p:nvSpPr>
        <p:spPr>
          <a:xfrm>
            <a:off x="1248024" y="3207625"/>
            <a:ext cx="360000" cy="2520280"/>
          </a:xfrm>
          <a:prstGeom prst="leftBrace">
            <a:avLst>
              <a:gd name="adj1" fmla="val 29497"/>
              <a:gd name="adj2" fmla="val 4951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Parentesi graffa aperta 7"/>
          <p:cNvSpPr/>
          <p:nvPr/>
        </p:nvSpPr>
        <p:spPr>
          <a:xfrm rot="5400000">
            <a:off x="2306707" y="1823670"/>
            <a:ext cx="360000" cy="1616995"/>
          </a:xfrm>
          <a:prstGeom prst="leftBrace">
            <a:avLst>
              <a:gd name="adj1" fmla="val 29497"/>
              <a:gd name="adj2" fmla="val 4951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CasellaDiTesto 8"/>
          <p:cNvSpPr txBox="1"/>
          <p:nvPr/>
        </p:nvSpPr>
        <p:spPr>
          <a:xfrm>
            <a:off x="913062" y="4207811"/>
            <a:ext cx="346570" cy="461665"/>
          </a:xfrm>
          <a:prstGeom prst="rect">
            <a:avLst/>
          </a:prstGeom>
          <a:noFill/>
        </p:spPr>
        <p:txBody>
          <a:bodyPr wrap="none" rtlCol="0">
            <a:spAutoFit/>
          </a:bodyPr>
          <a:lstStyle/>
          <a:p>
            <a:r>
              <a:rPr lang="it-IT" sz="2400" b="1" i="1" dirty="0">
                <a:solidFill>
                  <a:schemeClr val="accent1"/>
                </a:solidFill>
              </a:rPr>
              <a:t>n</a:t>
            </a:r>
          </a:p>
        </p:txBody>
      </p:sp>
      <p:sp>
        <p:nvSpPr>
          <p:cNvPr id="11" name="CasellaDiTesto 10"/>
          <p:cNvSpPr txBox="1"/>
          <p:nvPr/>
        </p:nvSpPr>
        <p:spPr>
          <a:xfrm>
            <a:off x="2313422" y="1991359"/>
            <a:ext cx="346570" cy="461665"/>
          </a:xfrm>
          <a:prstGeom prst="rect">
            <a:avLst/>
          </a:prstGeom>
          <a:noFill/>
        </p:spPr>
        <p:txBody>
          <a:bodyPr wrap="none" rtlCol="0">
            <a:spAutoFit/>
          </a:bodyPr>
          <a:lstStyle/>
          <a:p>
            <a:r>
              <a:rPr lang="it-IT" sz="2400" b="1" i="1" dirty="0">
                <a:solidFill>
                  <a:schemeClr val="accent1"/>
                </a:solidFill>
              </a:rPr>
              <a:t>p</a:t>
            </a:r>
          </a:p>
        </p:txBody>
      </p:sp>
      <p:sp>
        <p:nvSpPr>
          <p:cNvPr id="12" name="Parentesi graffa aperta 11"/>
          <p:cNvSpPr/>
          <p:nvPr/>
        </p:nvSpPr>
        <p:spPr>
          <a:xfrm rot="5400000">
            <a:off x="3774704" y="2038168"/>
            <a:ext cx="360000" cy="1188000"/>
          </a:xfrm>
          <a:prstGeom prst="leftBrace">
            <a:avLst>
              <a:gd name="adj1" fmla="val 29497"/>
              <a:gd name="adj2" fmla="val 4951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CasellaDiTesto 12"/>
          <p:cNvSpPr txBox="1"/>
          <p:nvPr/>
        </p:nvSpPr>
        <p:spPr>
          <a:xfrm>
            <a:off x="3784514" y="1991359"/>
            <a:ext cx="332142" cy="461665"/>
          </a:xfrm>
          <a:prstGeom prst="rect">
            <a:avLst/>
          </a:prstGeom>
          <a:noFill/>
        </p:spPr>
        <p:txBody>
          <a:bodyPr wrap="none" rtlCol="0">
            <a:spAutoFit/>
          </a:bodyPr>
          <a:lstStyle/>
          <a:p>
            <a:r>
              <a:rPr lang="it-IT" sz="2400" b="1" i="1" dirty="0">
                <a:solidFill>
                  <a:srgbClr val="C00000"/>
                </a:solidFill>
              </a:rPr>
              <a:t>k</a:t>
            </a:r>
          </a:p>
        </p:txBody>
      </p:sp>
      <p:sp>
        <p:nvSpPr>
          <p:cNvPr id="14" name="CasellaDiTesto 13"/>
          <p:cNvSpPr txBox="1"/>
          <p:nvPr/>
        </p:nvSpPr>
        <p:spPr>
          <a:xfrm>
            <a:off x="1950216" y="4004329"/>
            <a:ext cx="1083058" cy="605294"/>
          </a:xfrm>
          <a:prstGeom prst="rect">
            <a:avLst/>
          </a:prstGeom>
          <a:noFill/>
        </p:spPr>
        <p:txBody>
          <a:bodyPr wrap="square" rtlCol="0">
            <a:spAutoFit/>
          </a:bodyPr>
          <a:lstStyle/>
          <a:p>
            <a:pPr algn="ctr">
              <a:lnSpc>
                <a:spcPts val="2000"/>
              </a:lnSpc>
            </a:pPr>
            <a:r>
              <a:rPr lang="it-IT" sz="2000" b="1" i="1" dirty="0">
                <a:solidFill>
                  <a:schemeClr val="accent1"/>
                </a:solidFill>
              </a:rPr>
              <a:t>dati originali</a:t>
            </a:r>
          </a:p>
        </p:txBody>
      </p:sp>
      <p:sp>
        <p:nvSpPr>
          <p:cNvPr id="15" name="CasellaDiTesto 14"/>
          <p:cNvSpPr txBox="1"/>
          <p:nvPr/>
        </p:nvSpPr>
        <p:spPr>
          <a:xfrm>
            <a:off x="3344470" y="4004329"/>
            <a:ext cx="1227530" cy="608885"/>
          </a:xfrm>
          <a:prstGeom prst="rect">
            <a:avLst/>
          </a:prstGeom>
          <a:noFill/>
        </p:spPr>
        <p:txBody>
          <a:bodyPr wrap="square" rtlCol="0">
            <a:spAutoFit/>
          </a:bodyPr>
          <a:lstStyle/>
          <a:p>
            <a:pPr algn="ctr">
              <a:lnSpc>
                <a:spcPts val="2000"/>
              </a:lnSpc>
            </a:pPr>
            <a:r>
              <a:rPr lang="it-IT" sz="2000" b="1" i="1" dirty="0">
                <a:solidFill>
                  <a:srgbClr val="C00000"/>
                </a:solidFill>
              </a:rPr>
              <a:t>nuove variabili</a:t>
            </a:r>
          </a:p>
        </p:txBody>
      </p:sp>
    </p:spTree>
    <p:extLst>
      <p:ext uri="{BB962C8B-B14F-4D97-AF65-F5344CB8AC3E}">
        <p14:creationId xmlns:p14="http://schemas.microsoft.com/office/powerpoint/2010/main" val="887883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Analisi fattoriale vs analisi delle componenti principali </a:t>
            </a:r>
          </a:p>
        </p:txBody>
      </p:sp>
      <p:sp>
        <p:nvSpPr>
          <p:cNvPr id="2" name="Rettangolo 1"/>
          <p:cNvSpPr/>
          <p:nvPr/>
        </p:nvSpPr>
        <p:spPr>
          <a:xfrm>
            <a:off x="827584" y="980728"/>
            <a:ext cx="7632848" cy="3693319"/>
          </a:xfrm>
          <a:prstGeom prst="rect">
            <a:avLst/>
          </a:prstGeom>
        </p:spPr>
        <p:txBody>
          <a:bodyPr wrap="square">
            <a:spAutoFit/>
          </a:bodyPr>
          <a:lstStyle/>
          <a:p>
            <a:pPr algn="just"/>
            <a:r>
              <a:rPr lang="it-IT" dirty="0">
                <a:solidFill>
                  <a:srgbClr val="000000"/>
                </a:solidFill>
                <a:latin typeface="Times New Roman" panose="02020603050405020304" pitchFamily="18" charset="0"/>
              </a:rPr>
              <a:t>In pratica </a:t>
            </a:r>
            <a:r>
              <a:rPr lang="it-IT" i="1" dirty="0">
                <a:solidFill>
                  <a:srgbClr val="000000"/>
                </a:solidFill>
                <a:latin typeface="Times New Roman" panose="02020603050405020304" pitchFamily="18" charset="0"/>
              </a:rPr>
              <a:t>analisi fattoriale </a:t>
            </a:r>
            <a:r>
              <a:rPr lang="it-IT" dirty="0">
                <a:solidFill>
                  <a:srgbClr val="000000"/>
                </a:solidFill>
                <a:latin typeface="Times New Roman" panose="02020603050405020304" pitchFamily="18" charset="0"/>
              </a:rPr>
              <a:t>è spesso considerato un termine generale che include l’analisi delle componenti principali come metodo particolare. L’approccio che abbiamo descritto fin qui – estrazione dei fattori col metodo delle componenti principali a partire dalla matrice di correlazione, seguita dalla rotazione ortogonale dei fattori – è il più semplice e quello usato più frequentemente. Come già detto, nella maggior parte dei casi i due approcci tendono a dare risultati simili </a:t>
            </a:r>
            <a:endParaRPr lang="it-IT" dirty="0" smtClean="0">
              <a:solidFill>
                <a:srgbClr val="000000"/>
              </a:solidFill>
              <a:latin typeface="Times New Roman" panose="02020603050405020304" pitchFamily="18" charset="0"/>
            </a:endParaRPr>
          </a:p>
          <a:p>
            <a:pPr algn="just"/>
            <a:endParaRPr lang="it-IT" dirty="0">
              <a:solidFill>
                <a:srgbClr val="000000"/>
              </a:solidFill>
              <a:latin typeface="Times New Roman" panose="02020603050405020304" pitchFamily="18" charset="0"/>
            </a:endParaRPr>
          </a:p>
          <a:p>
            <a:pPr algn="just"/>
            <a:endParaRPr lang="it-IT" dirty="0" smtClean="0">
              <a:solidFill>
                <a:srgbClr val="000000"/>
              </a:solidFill>
              <a:latin typeface="Times New Roman" panose="02020603050405020304" pitchFamily="18" charset="0"/>
            </a:endParaRPr>
          </a:p>
          <a:p>
            <a:pPr algn="just"/>
            <a:r>
              <a:rPr lang="it-IT" dirty="0">
                <a:solidFill>
                  <a:srgbClr val="000000"/>
                </a:solidFill>
                <a:latin typeface="Times New Roman" panose="02020603050405020304" pitchFamily="18" charset="0"/>
              </a:rPr>
              <a:t>Indicativamente PCA e analisi fattoriale danno gli stessi risultati se (quasi) tutte variabili hanno </a:t>
            </a:r>
            <a:r>
              <a:rPr lang="it-IT" dirty="0" err="1">
                <a:solidFill>
                  <a:srgbClr val="000000"/>
                </a:solidFill>
                <a:latin typeface="Times New Roman" panose="02020603050405020304" pitchFamily="18" charset="0"/>
              </a:rPr>
              <a:t>comunalità</a:t>
            </a:r>
            <a:r>
              <a:rPr lang="it-IT" dirty="0">
                <a:solidFill>
                  <a:srgbClr val="000000"/>
                </a:solidFill>
                <a:latin typeface="Times New Roman" panose="02020603050405020304" pitchFamily="18" charset="0"/>
              </a:rPr>
              <a:t> maggiore di 0,6 e il </a:t>
            </a:r>
            <a:r>
              <a:rPr lang="it-IT" dirty="0" err="1">
                <a:solidFill>
                  <a:srgbClr val="000000"/>
                </a:solidFill>
                <a:latin typeface="Times New Roman" panose="02020603050405020304" pitchFamily="18" charset="0"/>
              </a:rPr>
              <a:t>dataset</a:t>
            </a:r>
            <a:r>
              <a:rPr lang="it-IT" dirty="0">
                <a:solidFill>
                  <a:srgbClr val="000000"/>
                </a:solidFill>
                <a:latin typeface="Times New Roman" panose="02020603050405020304" pitchFamily="18" charset="0"/>
              </a:rPr>
              <a:t> è abbastanza grande; la differenze tra i due metodi tendono a diminuire all’aumentare del numero di variabili p e del numero di osservazioni n. </a:t>
            </a:r>
          </a:p>
        </p:txBody>
      </p:sp>
    </p:spTree>
    <p:extLst>
      <p:ext uri="{BB962C8B-B14F-4D97-AF65-F5344CB8AC3E}">
        <p14:creationId xmlns:p14="http://schemas.microsoft.com/office/powerpoint/2010/main" val="3471694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Esempio</a:t>
            </a:r>
            <a:endParaRPr lang="it-IT" dirty="0"/>
          </a:p>
        </p:txBody>
      </p:sp>
      <p:sp>
        <p:nvSpPr>
          <p:cNvPr id="3" name="Rettangolo 2"/>
          <p:cNvSpPr/>
          <p:nvPr/>
        </p:nvSpPr>
        <p:spPr>
          <a:xfrm>
            <a:off x="971600" y="980728"/>
            <a:ext cx="7776864" cy="2862322"/>
          </a:xfrm>
          <a:prstGeom prst="rect">
            <a:avLst/>
          </a:prstGeom>
        </p:spPr>
        <p:txBody>
          <a:bodyPr wrap="square">
            <a:spAutoFit/>
          </a:bodyPr>
          <a:lstStyle/>
          <a:p>
            <a:pPr algn="just"/>
            <a:r>
              <a:rPr lang="it-IT" dirty="0">
                <a:solidFill>
                  <a:srgbClr val="000000"/>
                </a:solidFill>
                <a:latin typeface="+mj-lt"/>
              </a:rPr>
              <a:t>Riassumiamo le considerazioni svolte fin qui con un esempio tratto da una indagine sull’abbigliamento </a:t>
            </a:r>
            <a:r>
              <a:rPr lang="it-IT" dirty="0" smtClean="0">
                <a:solidFill>
                  <a:srgbClr val="000000"/>
                </a:solidFill>
                <a:latin typeface="+mj-lt"/>
              </a:rPr>
              <a:t>intimo. </a:t>
            </a:r>
            <a:r>
              <a:rPr lang="it-IT" dirty="0">
                <a:solidFill>
                  <a:srgbClr val="000000"/>
                </a:solidFill>
                <a:latin typeface="+mj-lt"/>
              </a:rPr>
              <a:t>I dati derivano da una </a:t>
            </a:r>
            <a:r>
              <a:rPr lang="it-IT" dirty="0" err="1">
                <a:solidFill>
                  <a:srgbClr val="000000"/>
                </a:solidFill>
                <a:latin typeface="+mj-lt"/>
              </a:rPr>
              <a:t>survey</a:t>
            </a:r>
            <a:r>
              <a:rPr lang="it-IT" dirty="0">
                <a:solidFill>
                  <a:srgbClr val="000000"/>
                </a:solidFill>
                <a:latin typeface="+mj-lt"/>
              </a:rPr>
              <a:t> su 602 donne di età compresa tra 18 e 64 anni. In particolare la riduzione della </a:t>
            </a:r>
            <a:r>
              <a:rPr lang="it-IT" dirty="0" err="1">
                <a:solidFill>
                  <a:srgbClr val="000000"/>
                </a:solidFill>
                <a:latin typeface="+mj-lt"/>
              </a:rPr>
              <a:t>dimensionalità</a:t>
            </a:r>
            <a:r>
              <a:rPr lang="it-IT" dirty="0">
                <a:solidFill>
                  <a:srgbClr val="000000"/>
                </a:solidFill>
                <a:latin typeface="+mj-lt"/>
              </a:rPr>
              <a:t> riguarda una batteria di 13 item di opinioni e atteggiamenti nei confronti dei collant (tutti gli item in scala di </a:t>
            </a:r>
            <a:r>
              <a:rPr lang="it-IT" dirty="0" err="1">
                <a:solidFill>
                  <a:srgbClr val="000000"/>
                </a:solidFill>
                <a:latin typeface="+mj-lt"/>
              </a:rPr>
              <a:t>Likert</a:t>
            </a:r>
            <a:r>
              <a:rPr lang="it-IT" dirty="0">
                <a:solidFill>
                  <a:srgbClr val="000000"/>
                </a:solidFill>
                <a:latin typeface="+mj-lt"/>
              </a:rPr>
              <a:t> da 1 a 5). </a:t>
            </a:r>
            <a:endParaRPr lang="it-IT" dirty="0" smtClean="0">
              <a:solidFill>
                <a:srgbClr val="000000"/>
              </a:solidFill>
              <a:latin typeface="+mj-lt"/>
            </a:endParaRPr>
          </a:p>
          <a:p>
            <a:pPr algn="just"/>
            <a:endParaRPr lang="it-IT" dirty="0">
              <a:solidFill>
                <a:srgbClr val="000000"/>
              </a:solidFill>
              <a:latin typeface="+mj-lt"/>
            </a:endParaRPr>
          </a:p>
          <a:p>
            <a:pPr algn="just"/>
            <a:r>
              <a:rPr lang="it-IT" dirty="0" smtClean="0">
                <a:solidFill>
                  <a:srgbClr val="000000"/>
                </a:solidFill>
                <a:latin typeface="+mj-lt"/>
              </a:rPr>
              <a:t>L’obiettivo </a:t>
            </a:r>
            <a:r>
              <a:rPr lang="it-IT" dirty="0">
                <a:solidFill>
                  <a:srgbClr val="000000"/>
                </a:solidFill>
                <a:latin typeface="+mj-lt"/>
              </a:rPr>
              <a:t>dell’analisi è quello di riassumere l’informazione dei 13 item originali col duplice scopo di (1) individuarne le dimensioni concettuali principali e (2) generare nuove variabili da utilizzare in analisi successive. Gli item di atteggiamento sono riassunti nella tabella di fig. 10. </a:t>
            </a:r>
            <a:endParaRPr lang="it-IT" dirty="0">
              <a:latin typeface="+mj-lt"/>
            </a:endParaRPr>
          </a:p>
        </p:txBody>
      </p:sp>
      <p:pic>
        <p:nvPicPr>
          <p:cNvPr id="4" name="Immagine 3"/>
          <p:cNvPicPr>
            <a:picLocks noChangeAspect="1"/>
          </p:cNvPicPr>
          <p:nvPr/>
        </p:nvPicPr>
        <p:blipFill>
          <a:blip r:embed="rId3"/>
          <a:stretch>
            <a:fillRect/>
          </a:stretch>
        </p:blipFill>
        <p:spPr>
          <a:xfrm>
            <a:off x="2051720" y="3950618"/>
            <a:ext cx="5362575" cy="2571750"/>
          </a:xfrm>
          <a:prstGeom prst="rect">
            <a:avLst/>
          </a:prstGeom>
        </p:spPr>
      </p:pic>
    </p:spTree>
    <p:extLst>
      <p:ext uri="{BB962C8B-B14F-4D97-AF65-F5344CB8AC3E}">
        <p14:creationId xmlns:p14="http://schemas.microsoft.com/office/powerpoint/2010/main" val="3650989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Esempio</a:t>
            </a:r>
            <a:endParaRPr lang="it-IT" dirty="0"/>
          </a:p>
        </p:txBody>
      </p:sp>
      <p:sp>
        <p:nvSpPr>
          <p:cNvPr id="2" name="Rettangolo 1"/>
          <p:cNvSpPr/>
          <p:nvPr/>
        </p:nvSpPr>
        <p:spPr>
          <a:xfrm>
            <a:off x="899592" y="1052736"/>
            <a:ext cx="2304256" cy="4247317"/>
          </a:xfrm>
          <a:prstGeom prst="rect">
            <a:avLst/>
          </a:prstGeom>
        </p:spPr>
        <p:txBody>
          <a:bodyPr wrap="square">
            <a:spAutoFit/>
          </a:bodyPr>
          <a:lstStyle/>
          <a:p>
            <a:pPr algn="just"/>
            <a:r>
              <a:rPr lang="it-IT" dirty="0">
                <a:solidFill>
                  <a:srgbClr val="000000"/>
                </a:solidFill>
                <a:latin typeface="+mj-lt"/>
              </a:rPr>
              <a:t>L’analisi fattoriale è stata eseguita con l’estrazione delle componenti principali seguita da rotazione </a:t>
            </a:r>
            <a:r>
              <a:rPr lang="it-IT" dirty="0" err="1">
                <a:solidFill>
                  <a:srgbClr val="000000"/>
                </a:solidFill>
                <a:latin typeface="+mj-lt"/>
              </a:rPr>
              <a:t>Varimax</a:t>
            </a:r>
            <a:r>
              <a:rPr lang="it-IT" dirty="0">
                <a:solidFill>
                  <a:srgbClr val="000000"/>
                </a:solidFill>
                <a:latin typeface="+mj-lt"/>
              </a:rPr>
              <a:t>; i risultati principali (fig. 11) mostrano che la soluzione scelta è costituita da quattro fattori ruotati che complessivamente spiegano il 58% della varianza originale dei dati. </a:t>
            </a:r>
            <a:endParaRPr lang="it-IT" dirty="0">
              <a:latin typeface="+mj-lt"/>
            </a:endParaRPr>
          </a:p>
        </p:txBody>
      </p:sp>
      <p:pic>
        <p:nvPicPr>
          <p:cNvPr id="3" name="Immagine 2"/>
          <p:cNvPicPr>
            <a:picLocks noChangeAspect="1"/>
          </p:cNvPicPr>
          <p:nvPr/>
        </p:nvPicPr>
        <p:blipFill>
          <a:blip r:embed="rId3"/>
          <a:stretch>
            <a:fillRect/>
          </a:stretch>
        </p:blipFill>
        <p:spPr>
          <a:xfrm>
            <a:off x="3491880" y="890320"/>
            <a:ext cx="5476875" cy="5791200"/>
          </a:xfrm>
          <a:prstGeom prst="rect">
            <a:avLst/>
          </a:prstGeom>
        </p:spPr>
      </p:pic>
      <p:sp>
        <p:nvSpPr>
          <p:cNvPr id="4" name="Rettangolo 3"/>
          <p:cNvSpPr/>
          <p:nvPr/>
        </p:nvSpPr>
        <p:spPr>
          <a:xfrm>
            <a:off x="4139952" y="2204864"/>
            <a:ext cx="3312368" cy="14401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8623973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Esempio</a:t>
            </a:r>
            <a:endParaRPr lang="it-IT" dirty="0"/>
          </a:p>
        </p:txBody>
      </p:sp>
      <p:sp>
        <p:nvSpPr>
          <p:cNvPr id="2" name="Rettangolo 1"/>
          <p:cNvSpPr/>
          <p:nvPr/>
        </p:nvSpPr>
        <p:spPr>
          <a:xfrm>
            <a:off x="755576" y="908720"/>
            <a:ext cx="3888432" cy="6001643"/>
          </a:xfrm>
          <a:prstGeom prst="rect">
            <a:avLst/>
          </a:prstGeom>
        </p:spPr>
        <p:txBody>
          <a:bodyPr wrap="square">
            <a:spAutoFit/>
          </a:bodyPr>
          <a:lstStyle/>
          <a:p>
            <a:r>
              <a:rPr lang="it-IT" sz="1600" dirty="0">
                <a:solidFill>
                  <a:srgbClr val="000000"/>
                </a:solidFill>
                <a:latin typeface="+mj-lt"/>
              </a:rPr>
              <a:t>Una interpretazione sintetica dei fattori può essere la seguente: </a:t>
            </a:r>
          </a:p>
          <a:p>
            <a:pPr marL="342900" indent="-342900" algn="just">
              <a:buFont typeface="+mj-lt"/>
              <a:buAutoNum type="arabicPeriod"/>
            </a:pPr>
            <a:r>
              <a:rPr lang="it-IT" sz="1600" dirty="0">
                <a:solidFill>
                  <a:srgbClr val="000000"/>
                </a:solidFill>
                <a:latin typeface="+mj-lt"/>
              </a:rPr>
              <a:t>correlato principalmente con gli item </a:t>
            </a:r>
            <a:r>
              <a:rPr lang="it-IT" sz="1600" i="1" dirty="0">
                <a:solidFill>
                  <a:srgbClr val="000000"/>
                </a:solidFill>
                <a:latin typeface="+mj-lt"/>
              </a:rPr>
              <a:t>attirare gli sguardi, esprimere la grinta, fare la vamp, abbinare con capi intimi</a:t>
            </a:r>
            <a:r>
              <a:rPr lang="it-IT" sz="1600" dirty="0">
                <a:solidFill>
                  <a:srgbClr val="000000"/>
                </a:solidFill>
                <a:latin typeface="+mj-lt"/>
              </a:rPr>
              <a:t>: “seduzione, sfoggio”; </a:t>
            </a:r>
          </a:p>
          <a:p>
            <a:pPr marL="342900" indent="-342900" algn="just">
              <a:buFont typeface="+mj-lt"/>
              <a:buAutoNum type="arabicPeriod"/>
            </a:pPr>
            <a:r>
              <a:rPr lang="it-IT" sz="1600" dirty="0">
                <a:solidFill>
                  <a:srgbClr val="000000"/>
                </a:solidFill>
                <a:latin typeface="+mj-lt"/>
              </a:rPr>
              <a:t>correlato principalmente con gli item </a:t>
            </a:r>
            <a:r>
              <a:rPr lang="it-IT" sz="1600" i="1" dirty="0">
                <a:solidFill>
                  <a:srgbClr val="000000"/>
                </a:solidFill>
                <a:latin typeface="+mj-lt"/>
              </a:rPr>
              <a:t>nascondere i difetti, far fatica a scegliere i capi, nessuno mi sta come vorrei</a:t>
            </a:r>
            <a:r>
              <a:rPr lang="it-IT" sz="1600" dirty="0">
                <a:solidFill>
                  <a:srgbClr val="000000"/>
                </a:solidFill>
                <a:latin typeface="+mj-lt"/>
              </a:rPr>
              <a:t>: “insicurezza”; </a:t>
            </a:r>
          </a:p>
          <a:p>
            <a:pPr marL="342900" indent="-342900" algn="just">
              <a:buFont typeface="+mj-lt"/>
              <a:buAutoNum type="arabicPeriod"/>
            </a:pPr>
            <a:r>
              <a:rPr lang="it-IT" sz="1600" dirty="0">
                <a:solidFill>
                  <a:srgbClr val="000000"/>
                </a:solidFill>
                <a:latin typeface="+mj-lt"/>
              </a:rPr>
              <a:t>correlato principalmente con gli item </a:t>
            </a:r>
            <a:r>
              <a:rPr lang="it-IT" sz="1600" i="1" dirty="0">
                <a:solidFill>
                  <a:srgbClr val="000000"/>
                </a:solidFill>
                <a:latin typeface="+mj-lt"/>
              </a:rPr>
              <a:t>star bene con quello che indosso, piacevoli da indossare, valorizzare senza provocare, esaltare le gambe </a:t>
            </a:r>
            <a:r>
              <a:rPr lang="it-IT" sz="1600" dirty="0">
                <a:solidFill>
                  <a:srgbClr val="000000"/>
                </a:solidFill>
                <a:latin typeface="+mj-lt"/>
              </a:rPr>
              <a:t>(quest’ultimo correlato e coerente anche col fattore “seduzione”): “gusto, eleganza”; </a:t>
            </a:r>
          </a:p>
          <a:p>
            <a:pPr marL="342900" indent="-342900" algn="just">
              <a:buFont typeface="+mj-lt"/>
              <a:buAutoNum type="arabicPeriod"/>
            </a:pPr>
            <a:r>
              <a:rPr lang="it-IT" sz="1600" dirty="0">
                <a:solidFill>
                  <a:srgbClr val="000000"/>
                </a:solidFill>
                <a:latin typeface="+mj-lt"/>
              </a:rPr>
              <a:t>correlato principalmente con gli item </a:t>
            </a:r>
            <a:r>
              <a:rPr lang="it-IT" sz="1600" i="1" dirty="0">
                <a:solidFill>
                  <a:srgbClr val="000000"/>
                </a:solidFill>
                <a:latin typeface="+mj-lt"/>
              </a:rPr>
              <a:t>non sacrificare alla moda, non troppo aderente, valorizzare senza provocare </a:t>
            </a:r>
            <a:r>
              <a:rPr lang="it-IT" sz="1600" dirty="0">
                <a:solidFill>
                  <a:srgbClr val="000000"/>
                </a:solidFill>
                <a:latin typeface="+mj-lt"/>
              </a:rPr>
              <a:t>(quest’ultimo correlato e coerente anche col fattore “eleganza”); correlato debolmente ma negativamente con </a:t>
            </a:r>
            <a:r>
              <a:rPr lang="it-IT" sz="1600" i="1" dirty="0">
                <a:solidFill>
                  <a:srgbClr val="000000"/>
                </a:solidFill>
                <a:latin typeface="+mj-lt"/>
              </a:rPr>
              <a:t>attirare gli sguardi</a:t>
            </a:r>
            <a:r>
              <a:rPr lang="it-IT" sz="1600" dirty="0">
                <a:solidFill>
                  <a:srgbClr val="000000"/>
                </a:solidFill>
                <a:latin typeface="+mj-lt"/>
              </a:rPr>
              <a:t>; “comodità”. </a:t>
            </a:r>
          </a:p>
        </p:txBody>
      </p:sp>
      <p:pic>
        <p:nvPicPr>
          <p:cNvPr id="4" name="Immagine 3"/>
          <p:cNvPicPr>
            <a:picLocks noChangeAspect="1"/>
          </p:cNvPicPr>
          <p:nvPr/>
        </p:nvPicPr>
        <p:blipFill>
          <a:blip r:embed="rId3"/>
          <a:stretch>
            <a:fillRect/>
          </a:stretch>
        </p:blipFill>
        <p:spPr>
          <a:xfrm>
            <a:off x="4644008" y="1340768"/>
            <a:ext cx="4426479" cy="4680520"/>
          </a:xfrm>
          <a:prstGeom prst="rect">
            <a:avLst/>
          </a:prstGeom>
        </p:spPr>
      </p:pic>
    </p:spTree>
    <p:extLst>
      <p:ext uri="{BB962C8B-B14F-4D97-AF65-F5344CB8AC3E}">
        <p14:creationId xmlns:p14="http://schemas.microsoft.com/office/powerpoint/2010/main" val="27554953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Esempio </a:t>
            </a:r>
            <a:r>
              <a:rPr lang="it-IT" dirty="0" smtClean="0"/>
              <a:t>2: </a:t>
            </a:r>
            <a:r>
              <a:rPr lang="it-IT" dirty="0"/>
              <a:t>riduzione dimensioni (immagine di marca)</a:t>
            </a:r>
          </a:p>
        </p:txBody>
      </p:sp>
      <p:pic>
        <p:nvPicPr>
          <p:cNvPr id="8" name="Immagine 7" descr="grafico dei fattori da JMP">
            <a:extLst>
              <a:ext uri="{FF2B5EF4-FFF2-40B4-BE49-F238E27FC236}">
                <a16:creationId xmlns:a16="http://schemas.microsoft.com/office/drawing/2014/main" id="{161F7078-0A82-205F-C6FA-B3332DEF3FDD}"/>
              </a:ext>
            </a:extLst>
          </p:cNvPr>
          <p:cNvPicPr>
            <a:picLocks noChangeAspect="1"/>
          </p:cNvPicPr>
          <p:nvPr/>
        </p:nvPicPr>
        <p:blipFill>
          <a:blip r:embed="rId3"/>
          <a:stretch>
            <a:fillRect/>
          </a:stretch>
        </p:blipFill>
        <p:spPr>
          <a:xfrm>
            <a:off x="827583" y="2873488"/>
            <a:ext cx="3960441" cy="3842217"/>
          </a:xfrm>
          <a:prstGeom prst="rect">
            <a:avLst/>
          </a:prstGeom>
        </p:spPr>
      </p:pic>
      <p:pic>
        <p:nvPicPr>
          <p:cNvPr id="10" name="Immagine 9" descr="matrice di struttura">
            <a:extLst>
              <a:ext uri="{FF2B5EF4-FFF2-40B4-BE49-F238E27FC236}">
                <a16:creationId xmlns:a16="http://schemas.microsoft.com/office/drawing/2014/main" id="{8612AEBF-B342-44D0-98E6-3A1C604636EE}"/>
              </a:ext>
            </a:extLst>
          </p:cNvPr>
          <p:cNvPicPr>
            <a:picLocks noChangeAspect="1"/>
          </p:cNvPicPr>
          <p:nvPr/>
        </p:nvPicPr>
        <p:blipFill>
          <a:blip r:embed="rId4"/>
          <a:stretch>
            <a:fillRect/>
          </a:stretch>
        </p:blipFill>
        <p:spPr>
          <a:xfrm>
            <a:off x="827583" y="874925"/>
            <a:ext cx="5112569" cy="1925234"/>
          </a:xfrm>
          <a:prstGeom prst="rect">
            <a:avLst/>
          </a:prstGeom>
        </p:spPr>
      </p:pic>
      <p:pic>
        <p:nvPicPr>
          <p:cNvPr id="16" name="Immagine 15" descr="grafico dei fattori illustrativo">
            <a:extLst>
              <a:ext uri="{FF2B5EF4-FFF2-40B4-BE49-F238E27FC236}">
                <a16:creationId xmlns:a16="http://schemas.microsoft.com/office/drawing/2014/main" id="{279A2AD6-5192-CC14-48AD-A66CB9EA87CA}"/>
              </a:ext>
            </a:extLst>
          </p:cNvPr>
          <p:cNvPicPr>
            <a:picLocks noChangeAspect="1"/>
          </p:cNvPicPr>
          <p:nvPr/>
        </p:nvPicPr>
        <p:blipFill>
          <a:blip r:embed="rId5"/>
          <a:stretch>
            <a:fillRect/>
          </a:stretch>
        </p:blipFill>
        <p:spPr>
          <a:xfrm>
            <a:off x="5203125" y="3435374"/>
            <a:ext cx="3404865" cy="2781847"/>
          </a:xfrm>
          <a:prstGeom prst="rect">
            <a:avLst/>
          </a:prstGeom>
        </p:spPr>
      </p:pic>
      <p:sp>
        <p:nvSpPr>
          <p:cNvPr id="17" name="CasellaDiTesto 16">
            <a:extLst>
              <a:ext uri="{FF2B5EF4-FFF2-40B4-BE49-F238E27FC236}">
                <a16:creationId xmlns:a16="http://schemas.microsoft.com/office/drawing/2014/main" id="{5DB72C5E-2B1F-2909-EE89-F780BE77A267}"/>
              </a:ext>
            </a:extLst>
          </p:cNvPr>
          <p:cNvSpPr txBox="1"/>
          <p:nvPr/>
        </p:nvSpPr>
        <p:spPr>
          <a:xfrm>
            <a:off x="6932808" y="3812044"/>
            <a:ext cx="754437" cy="338554"/>
          </a:xfrm>
          <a:prstGeom prst="rect">
            <a:avLst/>
          </a:prstGeom>
          <a:noFill/>
        </p:spPr>
        <p:txBody>
          <a:bodyPr wrap="none" rtlCol="0">
            <a:spAutoFit/>
          </a:bodyPr>
          <a:lstStyle/>
          <a:p>
            <a:pPr algn="ctr"/>
            <a:r>
              <a:rPr lang="it-IT" sz="1600" dirty="0"/>
              <a:t>qualità</a:t>
            </a:r>
          </a:p>
        </p:txBody>
      </p:sp>
      <p:sp>
        <p:nvSpPr>
          <p:cNvPr id="18" name="CasellaDiTesto 17">
            <a:extLst>
              <a:ext uri="{FF2B5EF4-FFF2-40B4-BE49-F238E27FC236}">
                <a16:creationId xmlns:a16="http://schemas.microsoft.com/office/drawing/2014/main" id="{047A781A-6A88-54C3-3279-C48FC067555A}"/>
              </a:ext>
            </a:extLst>
          </p:cNvPr>
          <p:cNvSpPr txBox="1"/>
          <p:nvPr/>
        </p:nvSpPr>
        <p:spPr>
          <a:xfrm>
            <a:off x="5171068" y="5108188"/>
            <a:ext cx="700000" cy="584775"/>
          </a:xfrm>
          <a:prstGeom prst="rect">
            <a:avLst/>
          </a:prstGeom>
          <a:noFill/>
        </p:spPr>
        <p:txBody>
          <a:bodyPr wrap="none" rtlCol="0">
            <a:spAutoFit/>
          </a:bodyPr>
          <a:lstStyle/>
          <a:p>
            <a:pPr algn="ctr"/>
            <a:r>
              <a:rPr lang="it-IT" sz="1600" dirty="0"/>
              <a:t>DOP </a:t>
            </a:r>
            <a:br>
              <a:rPr lang="it-IT" sz="1600" dirty="0"/>
            </a:br>
            <a:r>
              <a:rPr lang="it-IT" sz="1600" dirty="0"/>
              <a:t>bufala</a:t>
            </a:r>
          </a:p>
        </p:txBody>
      </p:sp>
      <p:sp>
        <p:nvSpPr>
          <p:cNvPr id="19" name="CasellaDiTesto 18">
            <a:extLst>
              <a:ext uri="{FF2B5EF4-FFF2-40B4-BE49-F238E27FC236}">
                <a16:creationId xmlns:a16="http://schemas.microsoft.com/office/drawing/2014/main" id="{EF89874B-13F0-16DC-D403-FEEF3A54BD01}"/>
              </a:ext>
            </a:extLst>
          </p:cNvPr>
          <p:cNvSpPr txBox="1"/>
          <p:nvPr/>
        </p:nvSpPr>
        <p:spPr>
          <a:xfrm>
            <a:off x="7749629" y="5108188"/>
            <a:ext cx="1070549" cy="584775"/>
          </a:xfrm>
          <a:prstGeom prst="rect">
            <a:avLst/>
          </a:prstGeom>
          <a:noFill/>
        </p:spPr>
        <p:txBody>
          <a:bodyPr wrap="none" rtlCol="0">
            <a:spAutoFit/>
          </a:bodyPr>
          <a:lstStyle/>
          <a:p>
            <a:pPr algn="ctr"/>
            <a:r>
              <a:rPr lang="it-IT" sz="1600" dirty="0"/>
              <a:t>attenzione</a:t>
            </a:r>
            <a:br>
              <a:rPr lang="it-IT" sz="1600" dirty="0"/>
            </a:br>
            <a:r>
              <a:rPr lang="it-IT" sz="1600" dirty="0"/>
              <a:t>al mercato</a:t>
            </a:r>
          </a:p>
        </p:txBody>
      </p:sp>
    </p:spTree>
    <p:extLst>
      <p:ext uri="{BB962C8B-B14F-4D97-AF65-F5344CB8AC3E}">
        <p14:creationId xmlns:p14="http://schemas.microsoft.com/office/powerpoint/2010/main" val="3340569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61"/>
            <a:ext cx="9144000" cy="685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CasellaDiTesto 2"/>
          <p:cNvSpPr txBox="1">
            <a:spLocks noChangeArrowheads="1"/>
          </p:cNvSpPr>
          <p:nvPr/>
        </p:nvSpPr>
        <p:spPr bwMode="auto">
          <a:xfrm>
            <a:off x="718561" y="423721"/>
            <a:ext cx="7902720" cy="118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07526" rtl="0" eaLnBrk="0" fontAlgn="base" latinLnBrk="0" hangingPunct="0">
              <a:lnSpc>
                <a:spcPct val="100000"/>
              </a:lnSpc>
              <a:spcBef>
                <a:spcPct val="0"/>
              </a:spcBef>
              <a:spcAft>
                <a:spcPct val="0"/>
              </a:spcAft>
              <a:buClrTx/>
              <a:buSzTx/>
              <a:buFontTx/>
              <a:buNone/>
              <a:tabLst/>
              <a:defRPr/>
            </a:pPr>
            <a:r>
              <a:rPr kumimoji="0" lang="it-IT" altLang="it-IT" sz="1633"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Arial Unicode MS"/>
              </a:rPr>
              <a:t>UNIVERSITÀ DEGLI STUDI DI GENOVA</a:t>
            </a:r>
          </a:p>
          <a:p>
            <a:pPr marL="0" marR="0" lvl="0" indent="0" algn="ctr" defTabSz="407526" rtl="0" eaLnBrk="0" fontAlgn="base" latinLnBrk="0" hangingPunct="0">
              <a:lnSpc>
                <a:spcPct val="100000"/>
              </a:lnSpc>
              <a:spcBef>
                <a:spcPct val="0"/>
              </a:spcBef>
              <a:spcAft>
                <a:spcPct val="0"/>
              </a:spcAft>
              <a:buClrTx/>
              <a:buSzTx/>
              <a:buFontTx/>
              <a:buNone/>
              <a:tabLst/>
              <a:defRPr/>
            </a:pPr>
            <a:r>
              <a:rPr kumimoji="0" lang="it-IT" altLang="it-IT" sz="2177" b="1"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Arial Unicode MS"/>
              </a:rPr>
              <a:t>DISPO</a:t>
            </a:r>
          </a:p>
          <a:p>
            <a:pPr marL="0" marR="0" lvl="0" indent="0" algn="ctr" defTabSz="407526" rtl="0" eaLnBrk="0" fontAlgn="base" latinLnBrk="0" hangingPunct="0">
              <a:lnSpc>
                <a:spcPct val="100000"/>
              </a:lnSpc>
              <a:spcBef>
                <a:spcPct val="0"/>
              </a:spcBef>
              <a:spcAft>
                <a:spcPct val="0"/>
              </a:spcAft>
              <a:buClrTx/>
              <a:buSzTx/>
              <a:buFontTx/>
              <a:buNone/>
              <a:tabLst/>
              <a:defRPr/>
            </a:pPr>
            <a:r>
              <a:rPr kumimoji="0" lang="it-IT" altLang="it-IT" sz="1633" b="1" i="1"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Arial Unicode MS"/>
              </a:rPr>
              <a:t>Scuola di Scienze sociali</a:t>
            </a:r>
          </a:p>
          <a:p>
            <a:pPr marL="0" marR="0" lvl="0" indent="0" algn="ctr" defTabSz="407526" rtl="0" eaLnBrk="0" fontAlgn="base" latinLnBrk="0" hangingPunct="0">
              <a:lnSpc>
                <a:spcPct val="100000"/>
              </a:lnSpc>
              <a:spcBef>
                <a:spcPct val="0"/>
              </a:spcBef>
              <a:spcAft>
                <a:spcPct val="0"/>
              </a:spcAft>
              <a:buClrTx/>
              <a:buSzTx/>
              <a:buFontTx/>
              <a:buNone/>
              <a:tabLst/>
              <a:defRPr/>
            </a:pPr>
            <a:r>
              <a:rPr kumimoji="0" lang="it-IT" altLang="it-IT" sz="1633" b="0" i="1"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Arial Unicode MS"/>
              </a:rPr>
              <a:t>Dipartimento di Scienze Politiche </a:t>
            </a:r>
          </a:p>
        </p:txBody>
      </p:sp>
      <p:sp>
        <p:nvSpPr>
          <p:cNvPr id="6" name="Rettangolo 5"/>
          <p:cNvSpPr/>
          <p:nvPr/>
        </p:nvSpPr>
        <p:spPr>
          <a:xfrm>
            <a:off x="2384641" y="1922761"/>
            <a:ext cx="4570560" cy="1747401"/>
          </a:xfrm>
          <a:prstGeom prst="rect">
            <a:avLst/>
          </a:prstGeom>
        </p:spPr>
        <p:txBody>
          <a:bodyPr>
            <a:spAutoFit/>
          </a:bodyPr>
          <a:lstStyle/>
          <a:p>
            <a:pPr marL="0" marR="0" lvl="0" indent="0" algn="ctr" defTabSz="407526" rtl="0" eaLnBrk="1" fontAlgn="base" latinLnBrk="0" hangingPunct="0">
              <a:lnSpc>
                <a:spcPct val="104000"/>
              </a:lnSpc>
              <a:spcBef>
                <a:spcPct val="0"/>
              </a:spcBef>
              <a:spcAft>
                <a:spcPct val="0"/>
              </a:spcAft>
              <a:buClrTx/>
              <a:buSzTx/>
              <a:buFontTx/>
              <a:buNone/>
              <a:tabLst/>
              <a:defRPr/>
            </a:pPr>
            <a:r>
              <a:rPr kumimoji="0" lang="de-DE" altLang="it-IT" sz="1814" b="0"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rPr>
              <a:t>International Conference</a:t>
            </a:r>
          </a:p>
          <a:p>
            <a:pPr marL="0" marR="0" lvl="0" indent="0" algn="ctr" defTabSz="407526" rtl="0" eaLnBrk="1" fontAlgn="base" latinLnBrk="0" hangingPunct="0">
              <a:lnSpc>
                <a:spcPct val="104000"/>
              </a:lnSpc>
              <a:spcBef>
                <a:spcPct val="0"/>
              </a:spcBef>
              <a:spcAft>
                <a:spcPct val="0"/>
              </a:spcAft>
              <a:buClrTx/>
              <a:buSzTx/>
              <a:buFontTx/>
              <a:buNone/>
              <a:tabLst/>
              <a:defRPr/>
            </a:pPr>
            <a:endParaRPr kumimoji="0" lang="de-DE" altLang="it-IT" sz="1814" b="0"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endParaRPr>
          </a:p>
          <a:p>
            <a:pPr marL="0" marR="0" lvl="0" indent="0" algn="ctr" defTabSz="407526" rtl="0" eaLnBrk="1" fontAlgn="base" latinLnBrk="0" hangingPunct="0">
              <a:lnSpc>
                <a:spcPct val="104000"/>
              </a:lnSpc>
              <a:spcBef>
                <a:spcPct val="0"/>
              </a:spcBef>
              <a:spcAft>
                <a:spcPct val="0"/>
              </a:spcAft>
              <a:buClrTx/>
              <a:buSzTx/>
              <a:buFontTx/>
              <a:buNone/>
              <a:tabLst/>
              <a:defRPr/>
            </a:pPr>
            <a:r>
              <a:rPr kumimoji="0" lang="de-DE" altLang="it-IT" sz="1814" b="0"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rPr>
              <a:t>29</a:t>
            </a:r>
            <a:r>
              <a:rPr kumimoji="0" lang="de-DE" altLang="it-IT" sz="1814" b="0" i="0" u="none" strike="noStrike" kern="1200" cap="small" spc="0" normalizeH="0" baseline="30000" noProof="0" dirty="0">
                <a:ln>
                  <a:noFill/>
                </a:ln>
                <a:solidFill>
                  <a:srgbClr val="000000"/>
                </a:solidFill>
                <a:effectLst/>
                <a:uLnTx/>
                <a:uFillTx/>
                <a:latin typeface="Arial" panose="020B0604020202020204" pitchFamily="34" charset="0"/>
                <a:ea typeface="Arial Unicode MS" pitchFamily="34" charset="-128"/>
                <a:cs typeface="Arial Unicode MS"/>
              </a:rPr>
              <a:t>th</a:t>
            </a:r>
            <a:r>
              <a:rPr kumimoji="0" lang="de-DE" altLang="it-IT" sz="1814" b="0"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rPr>
              <a:t> November 2016</a:t>
            </a:r>
          </a:p>
          <a:p>
            <a:pPr marL="0" marR="0" lvl="0" indent="0" algn="ctr" defTabSz="407526" rtl="0" eaLnBrk="1" fontAlgn="base" latinLnBrk="0" hangingPunct="0">
              <a:lnSpc>
                <a:spcPct val="104000"/>
              </a:lnSpc>
              <a:spcBef>
                <a:spcPct val="0"/>
              </a:spcBef>
              <a:spcAft>
                <a:spcPct val="0"/>
              </a:spcAft>
              <a:buClrTx/>
              <a:buSzTx/>
              <a:buFontTx/>
              <a:buNone/>
              <a:tabLst/>
              <a:defRPr/>
            </a:pPr>
            <a:endParaRPr kumimoji="0" lang="de-DE" altLang="it-IT" sz="1633" b="0"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endParaRPr>
          </a:p>
          <a:p>
            <a:pPr marL="0" marR="0" lvl="0" indent="0" algn="ctr" defTabSz="407526" rtl="0" eaLnBrk="1" fontAlgn="base" latinLnBrk="0" hangingPunct="0">
              <a:lnSpc>
                <a:spcPct val="104000"/>
              </a:lnSpc>
              <a:spcBef>
                <a:spcPct val="0"/>
              </a:spcBef>
              <a:spcAft>
                <a:spcPct val="0"/>
              </a:spcAft>
              <a:buClrTx/>
              <a:buSzTx/>
              <a:buFontTx/>
              <a:buNone/>
              <a:tabLst/>
              <a:defRPr/>
            </a:pPr>
            <a:r>
              <a:rPr kumimoji="0" lang="de-DE" altLang="it-IT" sz="1633" b="1"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rPr>
              <a:t>“</a:t>
            </a:r>
            <a:r>
              <a:rPr kumimoji="0" lang="de-DE" altLang="it-IT" sz="1633" b="1" i="0" u="none" strike="noStrike" kern="1200" cap="small" spc="0" normalizeH="0" baseline="0" noProof="0" dirty="0" err="1">
                <a:ln>
                  <a:noFill/>
                </a:ln>
                <a:solidFill>
                  <a:srgbClr val="000000"/>
                </a:solidFill>
                <a:effectLst/>
                <a:uLnTx/>
                <a:uFillTx/>
                <a:latin typeface="Arial" panose="020B0604020202020204" pitchFamily="34" charset="0"/>
                <a:ea typeface="Arial Unicode MS" pitchFamily="34" charset="-128"/>
                <a:cs typeface="Arial Unicode MS"/>
              </a:rPr>
              <a:t>Russia</a:t>
            </a:r>
            <a:r>
              <a:rPr kumimoji="0" lang="de-DE" altLang="it-IT" sz="1633" b="1"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rPr>
              <a:t> </a:t>
            </a:r>
            <a:r>
              <a:rPr kumimoji="0" lang="de-DE" altLang="it-IT" sz="1633" b="1" i="0" u="none" strike="noStrike" kern="1200" cap="small" spc="0" normalizeH="0" baseline="0" noProof="0" dirty="0" err="1">
                <a:ln>
                  <a:noFill/>
                </a:ln>
                <a:solidFill>
                  <a:srgbClr val="000000"/>
                </a:solidFill>
                <a:effectLst/>
                <a:uLnTx/>
                <a:uFillTx/>
                <a:latin typeface="Arial" panose="020B0604020202020204" pitchFamily="34" charset="0"/>
                <a:ea typeface="Arial Unicode MS" pitchFamily="34" charset="-128"/>
                <a:cs typeface="Arial Unicode MS"/>
              </a:rPr>
              <a:t>and</a:t>
            </a:r>
            <a:r>
              <a:rPr kumimoji="0" lang="de-DE" altLang="it-IT" sz="1633" b="1"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rPr>
              <a:t> </a:t>
            </a:r>
            <a:r>
              <a:rPr kumimoji="0" lang="de-DE" altLang="it-IT" sz="1633" b="1" i="0" u="none" strike="noStrike" kern="1200" cap="small" spc="0" normalizeH="0" baseline="0" noProof="0" dirty="0" err="1">
                <a:ln>
                  <a:noFill/>
                </a:ln>
                <a:solidFill>
                  <a:srgbClr val="000000"/>
                </a:solidFill>
                <a:effectLst/>
                <a:uLnTx/>
                <a:uFillTx/>
                <a:latin typeface="Arial" panose="020B0604020202020204" pitchFamily="34" charset="0"/>
                <a:ea typeface="Arial Unicode MS" pitchFamily="34" charset="-128"/>
                <a:cs typeface="Arial Unicode MS"/>
              </a:rPr>
              <a:t>the</a:t>
            </a:r>
            <a:r>
              <a:rPr kumimoji="0" lang="de-DE" altLang="it-IT" sz="1633" b="1"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rPr>
              <a:t> </a:t>
            </a:r>
            <a:r>
              <a:rPr kumimoji="0" lang="de-DE" altLang="it-IT" sz="1633" b="1" i="0" u="none" strike="noStrike" kern="1200" cap="small" spc="0" normalizeH="0" baseline="0" noProof="0" dirty="0" err="1">
                <a:ln>
                  <a:noFill/>
                </a:ln>
                <a:solidFill>
                  <a:srgbClr val="000000"/>
                </a:solidFill>
                <a:effectLst/>
                <a:uLnTx/>
                <a:uFillTx/>
                <a:latin typeface="Arial" panose="020B0604020202020204" pitchFamily="34" charset="0"/>
                <a:ea typeface="Arial Unicode MS" pitchFamily="34" charset="-128"/>
                <a:cs typeface="Arial Unicode MS"/>
              </a:rPr>
              <a:t>shifting</a:t>
            </a:r>
            <a:r>
              <a:rPr kumimoji="0" lang="de-DE" altLang="it-IT" sz="1633" b="1"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rPr>
              <a:t> global </a:t>
            </a:r>
            <a:r>
              <a:rPr kumimoji="0" lang="de-DE" altLang="it-IT" sz="1633" b="1" i="0" u="none" strike="noStrike" kern="1200" cap="small" spc="0" normalizeH="0" baseline="0" noProof="0" dirty="0" err="1">
                <a:ln>
                  <a:noFill/>
                </a:ln>
                <a:solidFill>
                  <a:srgbClr val="000000"/>
                </a:solidFill>
                <a:effectLst/>
                <a:uLnTx/>
                <a:uFillTx/>
                <a:latin typeface="Arial" panose="020B0604020202020204" pitchFamily="34" charset="0"/>
                <a:ea typeface="Arial Unicode MS" pitchFamily="34" charset="-128"/>
                <a:cs typeface="Arial Unicode MS"/>
              </a:rPr>
              <a:t>order</a:t>
            </a:r>
            <a:r>
              <a:rPr kumimoji="0" lang="de-DE" altLang="it-IT" sz="1633" b="1"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rPr>
              <a:t>. </a:t>
            </a:r>
          </a:p>
          <a:p>
            <a:pPr marL="0" marR="0" lvl="0" indent="0" algn="ctr" defTabSz="407526" rtl="0" eaLnBrk="1" fontAlgn="base" latinLnBrk="0" hangingPunct="0">
              <a:lnSpc>
                <a:spcPct val="104000"/>
              </a:lnSpc>
              <a:spcBef>
                <a:spcPct val="0"/>
              </a:spcBef>
              <a:spcAft>
                <a:spcPct val="0"/>
              </a:spcAft>
              <a:buClrTx/>
              <a:buSzTx/>
              <a:buFontTx/>
              <a:buNone/>
              <a:tabLst/>
              <a:defRPr/>
            </a:pPr>
            <a:r>
              <a:rPr kumimoji="0" lang="de-DE" altLang="it-IT" sz="1633" b="1" i="0" u="none" strike="noStrike" kern="1200" cap="small" spc="0" normalizeH="0" baseline="0" noProof="0" dirty="0" err="1">
                <a:ln>
                  <a:noFill/>
                </a:ln>
                <a:solidFill>
                  <a:srgbClr val="000000"/>
                </a:solidFill>
                <a:effectLst/>
                <a:uLnTx/>
                <a:uFillTx/>
                <a:latin typeface="Arial" panose="020B0604020202020204" pitchFamily="34" charset="0"/>
                <a:ea typeface="Arial Unicode MS" pitchFamily="34" charset="-128"/>
                <a:cs typeface="Arial Unicode MS"/>
              </a:rPr>
              <a:t>What‘s</a:t>
            </a:r>
            <a:r>
              <a:rPr kumimoji="0" lang="de-DE" altLang="it-IT" sz="1633" b="1"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rPr>
              <a:t> at stake </a:t>
            </a:r>
            <a:r>
              <a:rPr kumimoji="0" lang="de-DE" altLang="it-IT" sz="1633" b="1" i="0" u="none" strike="noStrike" kern="1200" cap="small" spc="0" normalizeH="0" baseline="0" noProof="0" dirty="0" err="1">
                <a:ln>
                  <a:noFill/>
                </a:ln>
                <a:solidFill>
                  <a:srgbClr val="000000"/>
                </a:solidFill>
                <a:effectLst/>
                <a:uLnTx/>
                <a:uFillTx/>
                <a:latin typeface="Arial" panose="020B0604020202020204" pitchFamily="34" charset="0"/>
                <a:ea typeface="Arial Unicode MS" pitchFamily="34" charset="-128"/>
                <a:cs typeface="Arial Unicode MS"/>
              </a:rPr>
              <a:t>for</a:t>
            </a:r>
            <a:r>
              <a:rPr kumimoji="0" lang="de-DE" altLang="it-IT" sz="1633" b="1"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rPr>
              <a:t> Putin?„</a:t>
            </a:r>
          </a:p>
        </p:txBody>
      </p:sp>
      <p:sp>
        <p:nvSpPr>
          <p:cNvPr id="7" name="Rettangolo 6"/>
          <p:cNvSpPr/>
          <p:nvPr/>
        </p:nvSpPr>
        <p:spPr>
          <a:xfrm>
            <a:off x="848161" y="3820681"/>
            <a:ext cx="7642080" cy="2531590"/>
          </a:xfrm>
          <a:prstGeom prst="rect">
            <a:avLst/>
          </a:prstGeom>
        </p:spPr>
        <p:txBody>
          <a:bodyPr>
            <a:spAutoFit/>
          </a:bodyPr>
          <a:lstStyle/>
          <a:p>
            <a:pPr marL="0" marR="0" lvl="0" indent="0" algn="ctr" defTabSz="407526" rtl="0" eaLnBrk="1" fontAlgn="base" latinLnBrk="0" hangingPunct="0">
              <a:lnSpc>
                <a:spcPct val="104000"/>
              </a:lnSpc>
              <a:spcBef>
                <a:spcPct val="0"/>
              </a:spcBef>
              <a:spcAft>
                <a:spcPct val="0"/>
              </a:spcAft>
              <a:buClrTx/>
              <a:buSzTx/>
              <a:buFontTx/>
              <a:buNone/>
              <a:tabLst/>
              <a:defRPr/>
            </a:pPr>
            <a:r>
              <a:rPr kumimoji="0" lang="en-US" altLang="it-IT" sz="2903" b="1"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rPr>
              <a:t>“Different levels of development and governance in the ex-Soviet Union: an empirical inquiry”</a:t>
            </a:r>
          </a:p>
          <a:p>
            <a:pPr marL="0" marR="0" lvl="0" indent="0" algn="ctr" defTabSz="407526" rtl="0" eaLnBrk="1" fontAlgn="base" latinLnBrk="0" hangingPunct="0">
              <a:lnSpc>
                <a:spcPct val="104000"/>
              </a:lnSpc>
              <a:spcBef>
                <a:spcPct val="0"/>
              </a:spcBef>
              <a:spcAft>
                <a:spcPct val="0"/>
              </a:spcAft>
              <a:buClrTx/>
              <a:buSzTx/>
              <a:buFontTx/>
              <a:buNone/>
              <a:tabLst/>
              <a:defRPr/>
            </a:pPr>
            <a:endParaRPr kumimoji="0" lang="en-US" altLang="it-IT" sz="1633" b="1"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endParaRPr>
          </a:p>
          <a:p>
            <a:pPr marL="0" marR="0" lvl="0" indent="0" algn="ctr" defTabSz="407526" rtl="0" eaLnBrk="1" fontAlgn="base" latinLnBrk="0" hangingPunct="0">
              <a:lnSpc>
                <a:spcPct val="104000"/>
              </a:lnSpc>
              <a:spcBef>
                <a:spcPct val="0"/>
              </a:spcBef>
              <a:spcAft>
                <a:spcPct val="0"/>
              </a:spcAft>
              <a:buClrTx/>
              <a:buSzTx/>
              <a:buFontTx/>
              <a:buNone/>
              <a:tabLst/>
              <a:defRPr/>
            </a:pPr>
            <a:r>
              <a:rPr kumimoji="0" lang="it-IT" sz="1633"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rPr>
              <a:t>                                                    </a:t>
            </a:r>
            <a:r>
              <a:rPr kumimoji="0" lang="it-IT" sz="1633" b="0" i="0" u="none" strike="noStrike" kern="1200" cap="small" spc="0" normalizeH="0" baseline="0" noProof="0" dirty="0">
                <a:ln>
                  <a:noFill/>
                </a:ln>
                <a:solidFill>
                  <a:srgbClr val="000000"/>
                </a:solidFill>
                <a:effectLst/>
                <a:uLnTx/>
                <a:uFillTx/>
                <a:latin typeface="Trebuchet MS" panose="020B0603020202020204" pitchFamily="34" charset="0"/>
                <a:ea typeface="Arial Unicode MS" pitchFamily="34" charset="-128"/>
                <a:cs typeface="Arial Unicode MS"/>
              </a:rPr>
              <a:t>Enrico </a:t>
            </a:r>
            <a:r>
              <a:rPr kumimoji="0" lang="it-IT" sz="1633" b="0" i="0" u="none" strike="noStrike" kern="1200" cap="small" spc="0" normalizeH="0" baseline="0" noProof="0" dirty="0" err="1">
                <a:ln>
                  <a:noFill/>
                </a:ln>
                <a:solidFill>
                  <a:srgbClr val="000000"/>
                </a:solidFill>
                <a:effectLst/>
                <a:uLnTx/>
                <a:uFillTx/>
                <a:latin typeface="Trebuchet MS" panose="020B0603020202020204" pitchFamily="34" charset="0"/>
                <a:ea typeface="Arial Unicode MS" pitchFamily="34" charset="-128"/>
                <a:cs typeface="Arial Unicode MS"/>
              </a:rPr>
              <a:t>Ivaldi</a:t>
            </a:r>
            <a:r>
              <a:rPr kumimoji="0" lang="it-IT" sz="1633" b="0" i="0" u="none" strike="noStrike" kern="1200" cap="small" spc="0" normalizeH="0" baseline="0" noProof="0" dirty="0">
                <a:ln>
                  <a:noFill/>
                </a:ln>
                <a:solidFill>
                  <a:srgbClr val="000000"/>
                </a:solidFill>
                <a:effectLst/>
                <a:uLnTx/>
                <a:uFillTx/>
                <a:latin typeface="Trebuchet MS" panose="020B0603020202020204" pitchFamily="34" charset="0"/>
                <a:ea typeface="Arial Unicode MS" pitchFamily="34" charset="-128"/>
                <a:cs typeface="Arial Unicode MS"/>
              </a:rPr>
              <a:t>, Marta Santagata, Riccardo </a:t>
            </a:r>
            <a:r>
              <a:rPr kumimoji="0" lang="it-IT" sz="1633" b="0" i="0" u="none" strike="noStrike" kern="1200" cap="small" spc="0" normalizeH="0" baseline="0" noProof="0" dirty="0" err="1">
                <a:ln>
                  <a:noFill/>
                </a:ln>
                <a:solidFill>
                  <a:srgbClr val="000000"/>
                </a:solidFill>
                <a:effectLst/>
                <a:uLnTx/>
                <a:uFillTx/>
                <a:latin typeface="Trebuchet MS" panose="020B0603020202020204" pitchFamily="34" charset="0"/>
                <a:ea typeface="Arial Unicode MS" pitchFamily="34" charset="-128"/>
                <a:cs typeface="Arial Unicode MS"/>
              </a:rPr>
              <a:t>Soliani</a:t>
            </a:r>
            <a:endParaRPr kumimoji="0" lang="it-IT" sz="1633" b="0" i="0" u="none" strike="noStrike" kern="1200" cap="small" spc="0" normalizeH="0" baseline="0" noProof="0" dirty="0">
              <a:ln>
                <a:noFill/>
              </a:ln>
              <a:solidFill>
                <a:srgbClr val="000000"/>
              </a:solidFill>
              <a:effectLst/>
              <a:uLnTx/>
              <a:uFillTx/>
              <a:latin typeface="Trebuchet MS" panose="020B0603020202020204" pitchFamily="34" charset="0"/>
              <a:ea typeface="Arial Unicode MS" pitchFamily="34" charset="-128"/>
              <a:cs typeface="Arial Unicode MS"/>
            </a:endParaRPr>
          </a:p>
          <a:p>
            <a:pPr marL="0" marR="0" lvl="0" indent="0" algn="ctr" defTabSz="407526" rtl="0" eaLnBrk="1" fontAlgn="base" latinLnBrk="0" hangingPunct="0">
              <a:lnSpc>
                <a:spcPct val="104000"/>
              </a:lnSpc>
              <a:spcBef>
                <a:spcPct val="0"/>
              </a:spcBef>
              <a:spcAft>
                <a:spcPct val="0"/>
              </a:spcAft>
              <a:buClrTx/>
              <a:buSzTx/>
              <a:buFontTx/>
              <a:buNone/>
              <a:tabLst/>
              <a:defRPr/>
            </a:pPr>
            <a:endParaRPr kumimoji="0" lang="de-DE" altLang="it-IT" sz="1633" b="0"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endParaRPr>
          </a:p>
          <a:p>
            <a:pPr marL="0" marR="0" lvl="0" indent="0" algn="ctr" defTabSz="407526" rtl="0" eaLnBrk="1" fontAlgn="base" latinLnBrk="0" hangingPunct="0">
              <a:lnSpc>
                <a:spcPct val="104000"/>
              </a:lnSpc>
              <a:spcBef>
                <a:spcPct val="0"/>
              </a:spcBef>
              <a:spcAft>
                <a:spcPct val="0"/>
              </a:spcAft>
              <a:buClrTx/>
              <a:buSzTx/>
              <a:buFontTx/>
              <a:buNone/>
              <a:tabLst/>
              <a:defRPr/>
            </a:pPr>
            <a:endParaRPr kumimoji="0" lang="de-DE" altLang="it-IT" sz="1633" b="0" i="0" u="none" strike="noStrike" kern="1200" cap="small"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endParaRPr>
          </a:p>
        </p:txBody>
      </p:sp>
      <p:pic>
        <p:nvPicPr>
          <p:cNvPr id="3078" name="Immagin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841" y="98281"/>
            <a:ext cx="1736640" cy="203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6993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1" y="91081"/>
            <a:ext cx="9144000" cy="1069920"/>
          </a:xfrm>
        </p:spPr>
        <p:txBody>
          <a:bodyPr/>
          <a:lstStyle/>
          <a:p>
            <a:pPr eaLnBrk="1">
              <a:lnSpc>
                <a:spcPct val="104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altLang="it-IT" sz="3628">
                <a:solidFill>
                  <a:srgbClr val="FFFF99"/>
                </a:solidFill>
                <a:latin typeface="Trebuchet MS" panose="020B0603020202020204" pitchFamily="34" charset="0"/>
              </a:rPr>
              <a:t>MAIN GOALS:</a:t>
            </a:r>
          </a:p>
        </p:txBody>
      </p:sp>
      <p:sp>
        <p:nvSpPr>
          <p:cNvPr id="5123" name="Rectangle 2"/>
          <p:cNvSpPr>
            <a:spLocks noGrp="1" noChangeArrowheads="1"/>
          </p:cNvSpPr>
          <p:nvPr>
            <p:ph type="body" idx="1"/>
          </p:nvPr>
        </p:nvSpPr>
        <p:spPr>
          <a:xfrm>
            <a:off x="489601" y="1469161"/>
            <a:ext cx="8228160" cy="2122560"/>
          </a:xfrm>
        </p:spPr>
        <p:txBody>
          <a:bodyPr vert="horz" wrap="square" lIns="0" tIns="0" rIns="0" bIns="0" numCol="1" anchor="t" anchorCtr="0" compatLnSpc="1">
            <a:prstTxWarp prst="textNoShape">
              <a:avLst/>
            </a:prstTxWarp>
          </a:bodyPr>
          <a:lstStyle/>
          <a:p>
            <a:pPr marL="391686" indent="-293764" algn="just" eaLnBrk="1">
              <a:lnSpc>
                <a:spcPct val="104000"/>
              </a:lnSpc>
              <a:buClr>
                <a:srgbClr val="FFFFFF"/>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altLang="it-IT" sz="2358" cap="small" dirty="0">
                <a:latin typeface="Trebuchet MS" panose="020B0603020202020204" pitchFamily="34" charset="0"/>
                <a:ea typeface="+mn-ea"/>
              </a:rPr>
              <a:t>To investigate levels of development and governance of the ex-Soviet Republics with a focus on Russia.</a:t>
            </a:r>
          </a:p>
          <a:p>
            <a:pPr marL="391686" indent="-293764" algn="just" eaLnBrk="1">
              <a:lnSpc>
                <a:spcPct val="104000"/>
              </a:lnSpc>
              <a:buClr>
                <a:srgbClr val="FFFFFF"/>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altLang="it-IT" sz="2358" cap="small" dirty="0">
                <a:latin typeface="Trebuchet MS" panose="020B0603020202020204" pitchFamily="34" charset="0"/>
                <a:ea typeface="+mn-ea"/>
              </a:rPr>
              <a:t>To test the hypothesis that good governance has a major positive impact on development</a:t>
            </a:r>
          </a:p>
        </p:txBody>
      </p:sp>
      <p:sp>
        <p:nvSpPr>
          <p:cNvPr id="5124" name="Oval 3"/>
          <p:cNvSpPr>
            <a:spLocks noChangeArrowheads="1"/>
          </p:cNvSpPr>
          <p:nvPr/>
        </p:nvSpPr>
        <p:spPr bwMode="auto">
          <a:xfrm>
            <a:off x="-80639" y="4245481"/>
            <a:ext cx="2203200" cy="1933920"/>
          </a:xfrm>
          <a:prstGeom prst="ellipse">
            <a:avLst/>
          </a:prstGeom>
          <a:solidFill>
            <a:srgbClr val="FFFFFF">
              <a:alpha val="12157"/>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82944" bIns="82944"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FFFFFF"/>
                </a:solidFill>
                <a:latin typeface="Arial" panose="020B0604020202020204" pitchFamily="34" charset="0"/>
                <a:cs typeface="Arial Unicode MS" panose="020B060402020202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FFFFFF"/>
                </a:solidFill>
                <a:latin typeface="Arial" panose="020B0604020202020204" pitchFamily="34" charset="0"/>
                <a:cs typeface="Arial Unicode MS" panose="020B060402020202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FFFFFF"/>
                </a:solidFill>
                <a:latin typeface="Arial" panose="020B0604020202020204" pitchFamily="34" charset="0"/>
                <a:cs typeface="Arial Unicode MS" panose="020B060402020202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9pPr>
          </a:lstStyle>
          <a:p>
            <a:pPr marL="0" marR="0" lvl="0" indent="0" algn="ctr" defTabSz="407526"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Introduction</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concept</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of</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development</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and</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governance</a:t>
            </a:r>
            <a:endPar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endParaRPr>
          </a:p>
        </p:txBody>
      </p:sp>
      <p:sp>
        <p:nvSpPr>
          <p:cNvPr id="4101" name="Freeform 4"/>
          <p:cNvSpPr>
            <a:spLocks noChangeArrowheads="1"/>
          </p:cNvSpPr>
          <p:nvPr/>
        </p:nvSpPr>
        <p:spPr bwMode="auto">
          <a:xfrm>
            <a:off x="1" y="4082761"/>
            <a:ext cx="2122560" cy="2121120"/>
          </a:xfrm>
          <a:custGeom>
            <a:avLst/>
            <a:gdLst>
              <a:gd name="T0" fmla="*/ 2147483646 w 67641"/>
              <a:gd name="T1" fmla="*/ 2147483646 h 69056"/>
              <a:gd name="T2" fmla="*/ 2147483646 w 67641"/>
              <a:gd name="T3" fmla="*/ 2147483646 h 69056"/>
              <a:gd name="T4" fmla="*/ 2147483646 w 67641"/>
              <a:gd name="T5" fmla="*/ 2147483646 h 69056"/>
              <a:gd name="T6" fmla="*/ 2147483646 w 67641"/>
              <a:gd name="T7" fmla="*/ 2147483646 h 69056"/>
              <a:gd name="T8" fmla="*/ 2147483646 w 67641"/>
              <a:gd name="T9" fmla="*/ 2147483646 h 69056"/>
              <a:gd name="T10" fmla="*/ 2147483646 w 67641"/>
              <a:gd name="T11" fmla="*/ 2147483646 h 69056"/>
              <a:gd name="T12" fmla="*/ 2147483646 w 67641"/>
              <a:gd name="T13" fmla="*/ 2147483646 h 69056"/>
              <a:gd name="T14" fmla="*/ 2147483646 w 67641"/>
              <a:gd name="T15" fmla="*/ 2147483646 h 69056"/>
              <a:gd name="T16" fmla="*/ 2147483646 w 67641"/>
              <a:gd name="T17" fmla="*/ 2147483646 h 69056"/>
              <a:gd name="T18" fmla="*/ 2147483646 w 67641"/>
              <a:gd name="T19" fmla="*/ 2147483646 h 69056"/>
              <a:gd name="T20" fmla="*/ 2147483646 w 67641"/>
              <a:gd name="T21" fmla="*/ 2147483646 h 69056"/>
              <a:gd name="T22" fmla="*/ 2147483646 w 67641"/>
              <a:gd name="T23" fmla="*/ 2147483646 h 69056"/>
              <a:gd name="T24" fmla="*/ 2147483646 w 67641"/>
              <a:gd name="T25" fmla="*/ 2147483646 h 69056"/>
              <a:gd name="T26" fmla="*/ 2147483646 w 67641"/>
              <a:gd name="T27" fmla="*/ 2147483646 h 69056"/>
              <a:gd name="T28" fmla="*/ 2147483646 w 67641"/>
              <a:gd name="T29" fmla="*/ 2147483646 h 69056"/>
              <a:gd name="T30" fmla="*/ 2147483646 w 67641"/>
              <a:gd name="T31" fmla="*/ 2147483646 h 69056"/>
              <a:gd name="T32" fmla="*/ 2147483646 w 67641"/>
              <a:gd name="T33" fmla="*/ 2147483646 h 69056"/>
              <a:gd name="T34" fmla="*/ 2147483646 w 67641"/>
              <a:gd name="T35" fmla="*/ 2147483646 h 69056"/>
              <a:gd name="T36" fmla="*/ 2147483646 w 67641"/>
              <a:gd name="T37" fmla="*/ 2147483646 h 69056"/>
              <a:gd name="T38" fmla="*/ 2147483646 w 67641"/>
              <a:gd name="T39" fmla="*/ 2147483646 h 69056"/>
              <a:gd name="T40" fmla="*/ 2147483646 w 67641"/>
              <a:gd name="T41" fmla="*/ 2147483646 h 69056"/>
              <a:gd name="T42" fmla="*/ 2147483646 w 67641"/>
              <a:gd name="T43" fmla="*/ 2147483646 h 69056"/>
              <a:gd name="T44" fmla="*/ 2147483646 w 67641"/>
              <a:gd name="T45" fmla="*/ 2147483646 h 69056"/>
              <a:gd name="T46" fmla="*/ 2147483646 w 67641"/>
              <a:gd name="T47" fmla="*/ 2147483646 h 69056"/>
              <a:gd name="T48" fmla="*/ 2147483646 w 67641"/>
              <a:gd name="T49" fmla="*/ 2147483646 h 69056"/>
              <a:gd name="T50" fmla="*/ 2147483646 w 67641"/>
              <a:gd name="T51" fmla="*/ 2147483646 h 69056"/>
              <a:gd name="T52" fmla="*/ 2147483646 w 67641"/>
              <a:gd name="T53" fmla="*/ 2147483646 h 69056"/>
              <a:gd name="T54" fmla="*/ 2147483646 w 67641"/>
              <a:gd name="T55" fmla="*/ 2147483646 h 69056"/>
              <a:gd name="T56" fmla="*/ 2147483646 w 67641"/>
              <a:gd name="T57" fmla="*/ 2147483646 h 69056"/>
              <a:gd name="T58" fmla="*/ 2147483646 w 67641"/>
              <a:gd name="T59" fmla="*/ 2147483646 h 69056"/>
              <a:gd name="T60" fmla="*/ 2147483646 w 67641"/>
              <a:gd name="T61" fmla="*/ 2147483646 h 69056"/>
              <a:gd name="T62" fmla="*/ 2147483646 w 67641"/>
              <a:gd name="T63" fmla="*/ 2147483646 h 69056"/>
              <a:gd name="T64" fmla="*/ 2147483646 w 67641"/>
              <a:gd name="T65" fmla="*/ 2147483646 h 69056"/>
              <a:gd name="T66" fmla="*/ 2147483646 w 67641"/>
              <a:gd name="T67" fmla="*/ 2147483646 h 69056"/>
              <a:gd name="T68" fmla="*/ 2147483646 w 67641"/>
              <a:gd name="T69" fmla="*/ 2147483646 h 69056"/>
              <a:gd name="T70" fmla="*/ 2147483646 w 67641"/>
              <a:gd name="T71" fmla="*/ 2147483646 h 69056"/>
              <a:gd name="T72" fmla="*/ 2147483646 w 67641"/>
              <a:gd name="T73" fmla="*/ 2147483646 h 69056"/>
              <a:gd name="T74" fmla="*/ 2147483646 w 67641"/>
              <a:gd name="T75" fmla="*/ 2147483646 h 69056"/>
              <a:gd name="T76" fmla="*/ 2147483646 w 67641"/>
              <a:gd name="T77" fmla="*/ 2147483646 h 69056"/>
              <a:gd name="T78" fmla="*/ 2147483646 w 67641"/>
              <a:gd name="T79" fmla="*/ 2147483646 h 69056"/>
              <a:gd name="T80" fmla="*/ 2147483646 w 67641"/>
              <a:gd name="T81" fmla="*/ 2147483646 h 69056"/>
              <a:gd name="T82" fmla="*/ 2147483646 w 67641"/>
              <a:gd name="T83" fmla="*/ 2147483646 h 69056"/>
              <a:gd name="T84" fmla="*/ 2147483646 w 67641"/>
              <a:gd name="T85" fmla="*/ 2147483646 h 69056"/>
              <a:gd name="T86" fmla="*/ 2147483646 w 67641"/>
              <a:gd name="T87" fmla="*/ 2147483646 h 69056"/>
              <a:gd name="T88" fmla="*/ 2147483646 w 67641"/>
              <a:gd name="T89" fmla="*/ 2147483646 h 69056"/>
              <a:gd name="T90" fmla="*/ 2147483646 w 67641"/>
              <a:gd name="T91" fmla="*/ 2147483646 h 69056"/>
              <a:gd name="T92" fmla="*/ 2147483646 w 67641"/>
              <a:gd name="T93" fmla="*/ 2147483646 h 69056"/>
              <a:gd name="T94" fmla="*/ 2147483646 w 67641"/>
              <a:gd name="T95" fmla="*/ 2147483646 h 69056"/>
              <a:gd name="T96" fmla="*/ 2147483646 w 67641"/>
              <a:gd name="T97" fmla="*/ 2147483646 h 69056"/>
              <a:gd name="T98" fmla="*/ 2147483646 w 67641"/>
              <a:gd name="T99" fmla="*/ 2147483646 h 69056"/>
              <a:gd name="T100" fmla="*/ 2147483646 w 67641"/>
              <a:gd name="T101" fmla="*/ 2147483646 h 69056"/>
              <a:gd name="T102" fmla="*/ 2147483646 w 67641"/>
              <a:gd name="T103" fmla="*/ 2147483646 h 69056"/>
              <a:gd name="T104" fmla="*/ 2147483646 w 67641"/>
              <a:gd name="T105" fmla="*/ 2147483646 h 69056"/>
              <a:gd name="T106" fmla="*/ 2147483646 w 67641"/>
              <a:gd name="T107" fmla="*/ 2147483646 h 69056"/>
              <a:gd name="T108" fmla="*/ 2147483646 w 67641"/>
              <a:gd name="T109" fmla="*/ 2147483646 h 69056"/>
              <a:gd name="T110" fmla="*/ 2147483646 w 67641"/>
              <a:gd name="T111" fmla="*/ 2147483646 h 69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7641" h="69056">
                <a:moveTo>
                  <a:pt x="49622" y="2736"/>
                </a:moveTo>
                <a:lnTo>
                  <a:pt x="49622" y="2736"/>
                </a:lnTo>
                <a:close/>
                <a:moveTo>
                  <a:pt x="59622" y="55565"/>
                </a:move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8678" y="56037"/>
                </a:lnTo>
                <a:lnTo>
                  <a:pt x="59810" y="54339"/>
                </a:lnTo>
                <a:lnTo>
                  <a:pt x="60282" y="53490"/>
                </a:lnTo>
                <a:lnTo>
                  <a:pt x="60282" y="53301"/>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it-IT" sz="1633"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Arial Unicode MS"/>
            </a:endParaRPr>
          </a:p>
        </p:txBody>
      </p:sp>
      <p:grpSp>
        <p:nvGrpSpPr>
          <p:cNvPr id="4102" name="Group 5"/>
          <p:cNvGrpSpPr>
            <a:grpSpLocks/>
          </p:cNvGrpSpPr>
          <p:nvPr/>
        </p:nvGrpSpPr>
        <p:grpSpPr bwMode="auto">
          <a:xfrm>
            <a:off x="1697761" y="5177161"/>
            <a:ext cx="748800" cy="208800"/>
            <a:chOff x="1252" y="3595"/>
            <a:chExt cx="447" cy="145"/>
          </a:xfrm>
        </p:grpSpPr>
        <p:sp>
          <p:nvSpPr>
            <p:cNvPr id="4115" name="Freeform 6"/>
            <p:cNvSpPr>
              <a:spLocks noChangeArrowheads="1"/>
            </p:cNvSpPr>
            <p:nvPr/>
          </p:nvSpPr>
          <p:spPr bwMode="auto">
            <a:xfrm>
              <a:off x="1252" y="3653"/>
              <a:ext cx="420" cy="64"/>
            </a:xfrm>
            <a:custGeom>
              <a:avLst/>
              <a:gdLst>
                <a:gd name="T0" fmla="*/ 0 w 27831"/>
                <a:gd name="T1" fmla="*/ 0 h 2831"/>
                <a:gd name="T2" fmla="*/ 0 w 27831"/>
                <a:gd name="T3" fmla="*/ 0 h 2831"/>
                <a:gd name="T4" fmla="*/ 0 w 27831"/>
                <a:gd name="T5" fmla="*/ 0 h 2831"/>
                <a:gd name="T6" fmla="*/ 0 w 27831"/>
                <a:gd name="T7" fmla="*/ 0 h 2831"/>
                <a:gd name="T8" fmla="*/ 0 w 27831"/>
                <a:gd name="T9" fmla="*/ 0 h 2831"/>
                <a:gd name="T10" fmla="*/ 0 w 27831"/>
                <a:gd name="T11" fmla="*/ 0 h 2831"/>
                <a:gd name="T12" fmla="*/ 0 w 27831"/>
                <a:gd name="T13" fmla="*/ 0 h 2831"/>
                <a:gd name="T14" fmla="*/ 0 w 27831"/>
                <a:gd name="T15" fmla="*/ 0 h 2831"/>
                <a:gd name="T16" fmla="*/ 0 w 27831"/>
                <a:gd name="T17" fmla="*/ 0 h 2831"/>
                <a:gd name="T18" fmla="*/ 0 w 27831"/>
                <a:gd name="T19" fmla="*/ 0 h 2831"/>
                <a:gd name="T20" fmla="*/ 0 w 27831"/>
                <a:gd name="T21" fmla="*/ 0 h 2831"/>
                <a:gd name="T22" fmla="*/ 0 w 27831"/>
                <a:gd name="T23" fmla="*/ 0 h 2831"/>
                <a:gd name="T24" fmla="*/ 0 w 27831"/>
                <a:gd name="T25" fmla="*/ 0 h 2831"/>
                <a:gd name="T26" fmla="*/ 0 w 27831"/>
                <a:gd name="T27" fmla="*/ 0 h 2831"/>
                <a:gd name="T28" fmla="*/ 0 w 27831"/>
                <a:gd name="T29" fmla="*/ 0 h 2831"/>
                <a:gd name="T30" fmla="*/ 0 w 27831"/>
                <a:gd name="T31" fmla="*/ 0 h 2831"/>
                <a:gd name="T32" fmla="*/ 0 w 27831"/>
                <a:gd name="T33" fmla="*/ 0 h 2831"/>
                <a:gd name="T34" fmla="*/ 0 w 27831"/>
                <a:gd name="T35" fmla="*/ 0 h 2831"/>
                <a:gd name="T36" fmla="*/ 0 w 27831"/>
                <a:gd name="T37" fmla="*/ 0 h 2831"/>
                <a:gd name="T38" fmla="*/ 0 w 27831"/>
                <a:gd name="T39" fmla="*/ 0 h 2831"/>
                <a:gd name="T40" fmla="*/ 0 w 27831"/>
                <a:gd name="T41" fmla="*/ 0 h 2831"/>
                <a:gd name="T42" fmla="*/ 0 w 27831"/>
                <a:gd name="T43" fmla="*/ 0 h 2831"/>
                <a:gd name="T44" fmla="*/ 0 w 27831"/>
                <a:gd name="T45" fmla="*/ 0 h 2831"/>
                <a:gd name="T46" fmla="*/ 0 w 27831"/>
                <a:gd name="T47" fmla="*/ 0 h 2831"/>
                <a:gd name="T48" fmla="*/ 0 w 27831"/>
                <a:gd name="T49" fmla="*/ 0 h 2831"/>
                <a:gd name="T50" fmla="*/ 0 w 27831"/>
                <a:gd name="T51" fmla="*/ 0 h 2831"/>
                <a:gd name="T52" fmla="*/ 0 w 27831"/>
                <a:gd name="T53" fmla="*/ 0 h 2831"/>
                <a:gd name="T54" fmla="*/ 0 w 27831"/>
                <a:gd name="T55" fmla="*/ 0 h 2831"/>
                <a:gd name="T56" fmla="*/ 0 w 27831"/>
                <a:gd name="T57" fmla="*/ 0 h 2831"/>
                <a:gd name="T58" fmla="*/ 0 w 27831"/>
                <a:gd name="T59" fmla="*/ 0 h 2831"/>
                <a:gd name="T60" fmla="*/ 0 w 27831"/>
                <a:gd name="T61" fmla="*/ 0 h 2831"/>
                <a:gd name="T62" fmla="*/ 0 w 27831"/>
                <a:gd name="T63" fmla="*/ 0 h 2831"/>
                <a:gd name="T64" fmla="*/ 0 w 27831"/>
                <a:gd name="T65" fmla="*/ 0 h 2831"/>
                <a:gd name="T66" fmla="*/ 0 w 27831"/>
                <a:gd name="T67" fmla="*/ 0 h 2831"/>
                <a:gd name="T68" fmla="*/ 0 w 27831"/>
                <a:gd name="T69" fmla="*/ 0 h 2831"/>
                <a:gd name="T70" fmla="*/ 0 w 27831"/>
                <a:gd name="T71" fmla="*/ 0 h 2831"/>
                <a:gd name="T72" fmla="*/ 0 w 27831"/>
                <a:gd name="T73" fmla="*/ 0 h 2831"/>
                <a:gd name="T74" fmla="*/ 0 w 27831"/>
                <a:gd name="T75" fmla="*/ 0 h 2831"/>
                <a:gd name="T76" fmla="*/ 0 w 27831"/>
                <a:gd name="T77" fmla="*/ 0 h 2831"/>
                <a:gd name="T78" fmla="*/ 0 w 27831"/>
                <a:gd name="T79" fmla="*/ 0 h 2831"/>
                <a:gd name="T80" fmla="*/ 0 w 27831"/>
                <a:gd name="T81" fmla="*/ 0 h 2831"/>
                <a:gd name="T82" fmla="*/ 0 w 27831"/>
                <a:gd name="T83" fmla="*/ 0 h 2831"/>
                <a:gd name="T84" fmla="*/ 0 w 27831"/>
                <a:gd name="T85" fmla="*/ 0 h 2831"/>
                <a:gd name="T86" fmla="*/ 0 w 27831"/>
                <a:gd name="T87" fmla="*/ 0 h 2831"/>
                <a:gd name="T88" fmla="*/ 0 w 27831"/>
                <a:gd name="T89" fmla="*/ 0 h 2831"/>
                <a:gd name="T90" fmla="*/ 0 w 27831"/>
                <a:gd name="T91" fmla="*/ 0 h 2831"/>
                <a:gd name="T92" fmla="*/ 0 w 27831"/>
                <a:gd name="T93" fmla="*/ 0 h 2831"/>
                <a:gd name="T94" fmla="*/ 0 w 27831"/>
                <a:gd name="T95" fmla="*/ 0 h 2831"/>
                <a:gd name="T96" fmla="*/ 0 w 27831"/>
                <a:gd name="T97" fmla="*/ 0 h 2831"/>
                <a:gd name="T98" fmla="*/ 0 w 27831"/>
                <a:gd name="T99" fmla="*/ 0 h 2831"/>
                <a:gd name="T100" fmla="*/ 0 w 27831"/>
                <a:gd name="T101" fmla="*/ 0 h 2831"/>
                <a:gd name="T102" fmla="*/ 0 w 27831"/>
                <a:gd name="T103" fmla="*/ 0 h 2831"/>
                <a:gd name="T104" fmla="*/ 0 w 27831"/>
                <a:gd name="T105" fmla="*/ 0 h 2831"/>
                <a:gd name="T106" fmla="*/ 0 w 27831"/>
                <a:gd name="T107" fmla="*/ 0 h 2831"/>
                <a:gd name="T108" fmla="*/ 0 w 27831"/>
                <a:gd name="T109" fmla="*/ 0 h 2831"/>
                <a:gd name="T110" fmla="*/ 0 w 27831"/>
                <a:gd name="T111" fmla="*/ 0 h 2831"/>
                <a:gd name="T112" fmla="*/ 0 w 27831"/>
                <a:gd name="T113" fmla="*/ 0 h 2831"/>
                <a:gd name="T114" fmla="*/ 0 w 27831"/>
                <a:gd name="T115" fmla="*/ 0 h 28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31" h="2831">
                  <a:moveTo>
                    <a:pt x="27264" y="944"/>
                  </a:moveTo>
                  <a:lnTo>
                    <a:pt x="27359" y="1086"/>
                  </a:lnTo>
                  <a:lnTo>
                    <a:pt x="27359" y="944"/>
                  </a:lnTo>
                  <a:lnTo>
                    <a:pt x="27264" y="944"/>
                  </a:lnTo>
                  <a:close/>
                  <a:moveTo>
                    <a:pt x="27359" y="1086"/>
                  </a:moveTo>
                  <a:lnTo>
                    <a:pt x="27359" y="1133"/>
                  </a:lnTo>
                  <a:lnTo>
                    <a:pt x="27372" y="1106"/>
                  </a:lnTo>
                  <a:lnTo>
                    <a:pt x="27359" y="1086"/>
                  </a:lnTo>
                  <a:close/>
                  <a:moveTo>
                    <a:pt x="27453" y="944"/>
                  </a:move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lnTo>
                    <a:pt x="20189" y="1"/>
                  </a:lnTo>
                  <a:close/>
                </a:path>
              </a:pathLst>
            </a:cu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it-IT" sz="1633"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Arial Unicode MS"/>
              </a:endParaRPr>
            </a:p>
          </p:txBody>
        </p:sp>
        <p:sp>
          <p:nvSpPr>
            <p:cNvPr id="4116" name="Freeform 7"/>
            <p:cNvSpPr>
              <a:spLocks noChangeArrowheads="1"/>
            </p:cNvSpPr>
            <p:nvPr/>
          </p:nvSpPr>
          <p:spPr bwMode="auto">
            <a:xfrm>
              <a:off x="1654" y="3595"/>
              <a:ext cx="46" cy="145"/>
            </a:xfrm>
            <a:custGeom>
              <a:avLst/>
              <a:gdLst>
                <a:gd name="T0" fmla="*/ 0 w 7171"/>
                <a:gd name="T1" fmla="*/ 0 h 8869"/>
                <a:gd name="T2" fmla="*/ 0 w 7171"/>
                <a:gd name="T3" fmla="*/ 0 h 8869"/>
                <a:gd name="T4" fmla="*/ 0 w 7171"/>
                <a:gd name="T5" fmla="*/ 0 h 8869"/>
                <a:gd name="T6" fmla="*/ 0 w 7171"/>
                <a:gd name="T7" fmla="*/ 0 h 8869"/>
                <a:gd name="T8" fmla="*/ 0 w 7171"/>
                <a:gd name="T9" fmla="*/ 0 h 8869"/>
                <a:gd name="T10" fmla="*/ 0 w 7171"/>
                <a:gd name="T11" fmla="*/ 0 h 8869"/>
                <a:gd name="T12" fmla="*/ 0 w 7171"/>
                <a:gd name="T13" fmla="*/ 0 h 8869"/>
                <a:gd name="T14" fmla="*/ 0 w 7171"/>
                <a:gd name="T15" fmla="*/ 0 h 8869"/>
                <a:gd name="T16" fmla="*/ 0 w 7171"/>
                <a:gd name="T17" fmla="*/ 0 h 8869"/>
                <a:gd name="T18" fmla="*/ 0 w 7171"/>
                <a:gd name="T19" fmla="*/ 0 h 8869"/>
                <a:gd name="T20" fmla="*/ 0 w 7171"/>
                <a:gd name="T21" fmla="*/ 0 h 8869"/>
                <a:gd name="T22" fmla="*/ 0 w 7171"/>
                <a:gd name="T23" fmla="*/ 0 h 8869"/>
                <a:gd name="T24" fmla="*/ 0 w 7171"/>
                <a:gd name="T25" fmla="*/ 0 h 8869"/>
                <a:gd name="T26" fmla="*/ 0 w 7171"/>
                <a:gd name="T27" fmla="*/ 0 h 8869"/>
                <a:gd name="T28" fmla="*/ 0 w 7171"/>
                <a:gd name="T29" fmla="*/ 0 h 8869"/>
                <a:gd name="T30" fmla="*/ 0 w 7171"/>
                <a:gd name="T31" fmla="*/ 0 h 8869"/>
                <a:gd name="T32" fmla="*/ 0 w 7171"/>
                <a:gd name="T33" fmla="*/ 0 h 8869"/>
                <a:gd name="T34" fmla="*/ 0 w 7171"/>
                <a:gd name="T35" fmla="*/ 0 h 8869"/>
                <a:gd name="T36" fmla="*/ 0 w 7171"/>
                <a:gd name="T37" fmla="*/ 0 h 8869"/>
                <a:gd name="T38" fmla="*/ 0 w 7171"/>
                <a:gd name="T39" fmla="*/ 0 h 8869"/>
                <a:gd name="T40" fmla="*/ 0 w 7171"/>
                <a:gd name="T41" fmla="*/ 0 h 8869"/>
                <a:gd name="T42" fmla="*/ 0 w 7171"/>
                <a:gd name="T43" fmla="*/ 0 h 8869"/>
                <a:gd name="T44" fmla="*/ 0 w 7171"/>
                <a:gd name="T45" fmla="*/ 0 h 8869"/>
                <a:gd name="T46" fmla="*/ 0 w 7171"/>
                <a:gd name="T47" fmla="*/ 0 h 8869"/>
                <a:gd name="T48" fmla="*/ 0 w 7171"/>
                <a:gd name="T49" fmla="*/ 0 h 8869"/>
                <a:gd name="T50" fmla="*/ 0 w 7171"/>
                <a:gd name="T51" fmla="*/ 0 h 8869"/>
                <a:gd name="T52" fmla="*/ 0 w 7171"/>
                <a:gd name="T53" fmla="*/ 0 h 8869"/>
                <a:gd name="T54" fmla="*/ 0 w 7171"/>
                <a:gd name="T55" fmla="*/ 0 h 8869"/>
                <a:gd name="T56" fmla="*/ 0 w 7171"/>
                <a:gd name="T57" fmla="*/ 0 h 8869"/>
                <a:gd name="T58" fmla="*/ 0 w 7171"/>
                <a:gd name="T59" fmla="*/ 0 h 8869"/>
                <a:gd name="T60" fmla="*/ 0 w 7171"/>
                <a:gd name="T61" fmla="*/ 0 h 8869"/>
                <a:gd name="T62" fmla="*/ 0 w 7171"/>
                <a:gd name="T63" fmla="*/ 0 h 8869"/>
                <a:gd name="T64" fmla="*/ 0 w 7171"/>
                <a:gd name="T65" fmla="*/ 0 h 8869"/>
                <a:gd name="T66" fmla="*/ 0 w 7171"/>
                <a:gd name="T67" fmla="*/ 0 h 8869"/>
                <a:gd name="T68" fmla="*/ 0 w 7171"/>
                <a:gd name="T69" fmla="*/ 0 h 8869"/>
                <a:gd name="T70" fmla="*/ 0 w 7171"/>
                <a:gd name="T71" fmla="*/ 0 h 8869"/>
                <a:gd name="T72" fmla="*/ 0 w 7171"/>
                <a:gd name="T73" fmla="*/ 0 h 8869"/>
                <a:gd name="T74" fmla="*/ 0 w 7171"/>
                <a:gd name="T75" fmla="*/ 0 h 8869"/>
                <a:gd name="T76" fmla="*/ 0 w 7171"/>
                <a:gd name="T77" fmla="*/ 0 h 8869"/>
                <a:gd name="T78" fmla="*/ 0 w 7171"/>
                <a:gd name="T79" fmla="*/ 0 h 8869"/>
                <a:gd name="T80" fmla="*/ 0 w 7171"/>
                <a:gd name="T81" fmla="*/ 0 h 8869"/>
                <a:gd name="T82" fmla="*/ 0 w 7171"/>
                <a:gd name="T83" fmla="*/ 0 h 8869"/>
                <a:gd name="T84" fmla="*/ 0 w 7171"/>
                <a:gd name="T85" fmla="*/ 0 h 8869"/>
                <a:gd name="T86" fmla="*/ 0 w 7171"/>
                <a:gd name="T87" fmla="*/ 0 h 8869"/>
                <a:gd name="T88" fmla="*/ 0 w 7171"/>
                <a:gd name="T89" fmla="*/ 0 h 8869"/>
                <a:gd name="T90" fmla="*/ 0 w 7171"/>
                <a:gd name="T91" fmla="*/ 0 h 8869"/>
                <a:gd name="T92" fmla="*/ 0 w 7171"/>
                <a:gd name="T93" fmla="*/ 0 h 8869"/>
                <a:gd name="T94" fmla="*/ 0 w 7171"/>
                <a:gd name="T95" fmla="*/ 0 h 8869"/>
                <a:gd name="T96" fmla="*/ 0 w 7171"/>
                <a:gd name="T97" fmla="*/ 0 h 8869"/>
                <a:gd name="T98" fmla="*/ 0 w 7171"/>
                <a:gd name="T99" fmla="*/ 0 h 8869"/>
                <a:gd name="T100" fmla="*/ 0 w 7171"/>
                <a:gd name="T101" fmla="*/ 0 h 8869"/>
                <a:gd name="T102" fmla="*/ 0 w 7171"/>
                <a:gd name="T103" fmla="*/ 0 h 8869"/>
                <a:gd name="T104" fmla="*/ 0 w 7171"/>
                <a:gd name="T105" fmla="*/ 0 h 8869"/>
                <a:gd name="T106" fmla="*/ 0 w 7171"/>
                <a:gd name="T107" fmla="*/ 0 h 8869"/>
                <a:gd name="T108" fmla="*/ 0 w 7171"/>
                <a:gd name="T109" fmla="*/ 0 h 8869"/>
                <a:gd name="T110" fmla="*/ 0 w 7171"/>
                <a:gd name="T111" fmla="*/ 0 h 88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171" h="8869">
                  <a:moveTo>
                    <a:pt x="5756" y="6510"/>
                  </a:moveTo>
                  <a:lnTo>
                    <a:pt x="5756" y="6604"/>
                  </a:lnTo>
                  <a:lnTo>
                    <a:pt x="5850" y="6604"/>
                  </a:lnTo>
                  <a:lnTo>
                    <a:pt x="5756" y="6510"/>
                  </a:lnTo>
                  <a:close/>
                  <a:moveTo>
                    <a:pt x="2265" y="7925"/>
                  </a:moveTo>
                  <a:lnTo>
                    <a:pt x="2252" y="7965"/>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lnTo>
                    <a:pt x="567"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it-IT" sz="1633"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Arial Unicode MS"/>
              </a:endParaRPr>
            </a:p>
          </p:txBody>
        </p:sp>
      </p:grpSp>
      <p:sp>
        <p:nvSpPr>
          <p:cNvPr id="5127" name="Oval 8"/>
          <p:cNvSpPr>
            <a:spLocks noChangeArrowheads="1"/>
          </p:cNvSpPr>
          <p:nvPr/>
        </p:nvSpPr>
        <p:spPr bwMode="auto">
          <a:xfrm>
            <a:off x="2131201" y="4082761"/>
            <a:ext cx="2276640" cy="2021760"/>
          </a:xfrm>
          <a:prstGeom prst="ellipse">
            <a:avLst/>
          </a:prstGeom>
          <a:solidFill>
            <a:srgbClr val="FFFFFF">
              <a:alpha val="12157"/>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82944" bIns="82944"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FFFFFF"/>
                </a:solidFill>
                <a:latin typeface="Arial" panose="020B0604020202020204" pitchFamily="34" charset="0"/>
                <a:cs typeface="Arial Unicode MS" panose="020B060402020202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FFFFFF"/>
                </a:solidFill>
                <a:latin typeface="Arial" panose="020B0604020202020204" pitchFamily="34" charset="0"/>
                <a:cs typeface="Arial Unicode MS" panose="020B060402020202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FFFFFF"/>
                </a:solidFill>
                <a:latin typeface="Arial" panose="020B0604020202020204" pitchFamily="34" charset="0"/>
                <a:cs typeface="Arial Unicode MS" panose="020B060402020202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9pPr>
          </a:lstStyle>
          <a:p>
            <a:pPr marL="0" marR="0" lvl="0" indent="0" algn="ctr" defTabSz="407526"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Analysis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of</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macroeconomic</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indicators</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and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social</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conditions</a:t>
            </a:r>
            <a:endPar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endParaRPr>
          </a:p>
        </p:txBody>
      </p:sp>
      <p:sp>
        <p:nvSpPr>
          <p:cNvPr id="4104" name="Freeform 9"/>
          <p:cNvSpPr>
            <a:spLocks noChangeArrowheads="1"/>
          </p:cNvSpPr>
          <p:nvPr/>
        </p:nvSpPr>
        <p:spPr bwMode="auto">
          <a:xfrm>
            <a:off x="2122561" y="4082761"/>
            <a:ext cx="2285280" cy="2021760"/>
          </a:xfrm>
          <a:custGeom>
            <a:avLst/>
            <a:gdLst>
              <a:gd name="T0" fmla="*/ 2147483646 w 67641"/>
              <a:gd name="T1" fmla="*/ 2147483646 h 69056"/>
              <a:gd name="T2" fmla="*/ 2147483646 w 67641"/>
              <a:gd name="T3" fmla="*/ 2147483646 h 69056"/>
              <a:gd name="T4" fmla="*/ 2147483646 w 67641"/>
              <a:gd name="T5" fmla="*/ 2147483646 h 69056"/>
              <a:gd name="T6" fmla="*/ 2147483646 w 67641"/>
              <a:gd name="T7" fmla="*/ 2147483646 h 69056"/>
              <a:gd name="T8" fmla="*/ 2147483646 w 67641"/>
              <a:gd name="T9" fmla="*/ 2147483646 h 69056"/>
              <a:gd name="T10" fmla="*/ 2147483646 w 67641"/>
              <a:gd name="T11" fmla="*/ 2147483646 h 69056"/>
              <a:gd name="T12" fmla="*/ 2147483646 w 67641"/>
              <a:gd name="T13" fmla="*/ 2147483646 h 69056"/>
              <a:gd name="T14" fmla="*/ 2147483646 w 67641"/>
              <a:gd name="T15" fmla="*/ 2147483646 h 69056"/>
              <a:gd name="T16" fmla="*/ 2147483646 w 67641"/>
              <a:gd name="T17" fmla="*/ 2147483646 h 69056"/>
              <a:gd name="T18" fmla="*/ 2147483646 w 67641"/>
              <a:gd name="T19" fmla="*/ 2147483646 h 69056"/>
              <a:gd name="T20" fmla="*/ 2147483646 w 67641"/>
              <a:gd name="T21" fmla="*/ 2147483646 h 69056"/>
              <a:gd name="T22" fmla="*/ 2147483646 w 67641"/>
              <a:gd name="T23" fmla="*/ 2147483646 h 69056"/>
              <a:gd name="T24" fmla="*/ 2147483646 w 67641"/>
              <a:gd name="T25" fmla="*/ 2147483646 h 69056"/>
              <a:gd name="T26" fmla="*/ 2147483646 w 67641"/>
              <a:gd name="T27" fmla="*/ 2147483646 h 69056"/>
              <a:gd name="T28" fmla="*/ 2147483646 w 67641"/>
              <a:gd name="T29" fmla="*/ 2147483646 h 69056"/>
              <a:gd name="T30" fmla="*/ 2147483646 w 67641"/>
              <a:gd name="T31" fmla="*/ 2147483646 h 69056"/>
              <a:gd name="T32" fmla="*/ 2147483646 w 67641"/>
              <a:gd name="T33" fmla="*/ 2147483646 h 69056"/>
              <a:gd name="T34" fmla="*/ 2147483646 w 67641"/>
              <a:gd name="T35" fmla="*/ 2147483646 h 69056"/>
              <a:gd name="T36" fmla="*/ 2147483646 w 67641"/>
              <a:gd name="T37" fmla="*/ 2147483646 h 69056"/>
              <a:gd name="T38" fmla="*/ 2147483646 w 67641"/>
              <a:gd name="T39" fmla="*/ 2147483646 h 69056"/>
              <a:gd name="T40" fmla="*/ 2147483646 w 67641"/>
              <a:gd name="T41" fmla="*/ 2147483646 h 69056"/>
              <a:gd name="T42" fmla="*/ 2147483646 w 67641"/>
              <a:gd name="T43" fmla="*/ 2147483646 h 69056"/>
              <a:gd name="T44" fmla="*/ 2147483646 w 67641"/>
              <a:gd name="T45" fmla="*/ 2147483646 h 69056"/>
              <a:gd name="T46" fmla="*/ 2147483646 w 67641"/>
              <a:gd name="T47" fmla="*/ 2147483646 h 69056"/>
              <a:gd name="T48" fmla="*/ 2147483646 w 67641"/>
              <a:gd name="T49" fmla="*/ 2147483646 h 69056"/>
              <a:gd name="T50" fmla="*/ 2147483646 w 67641"/>
              <a:gd name="T51" fmla="*/ 2147483646 h 69056"/>
              <a:gd name="T52" fmla="*/ 2147483646 w 67641"/>
              <a:gd name="T53" fmla="*/ 2147483646 h 69056"/>
              <a:gd name="T54" fmla="*/ 2147483646 w 67641"/>
              <a:gd name="T55" fmla="*/ 2147483646 h 69056"/>
              <a:gd name="T56" fmla="*/ 2147483646 w 67641"/>
              <a:gd name="T57" fmla="*/ 2147483646 h 69056"/>
              <a:gd name="T58" fmla="*/ 2147483646 w 67641"/>
              <a:gd name="T59" fmla="*/ 2147483646 h 69056"/>
              <a:gd name="T60" fmla="*/ 2147483646 w 67641"/>
              <a:gd name="T61" fmla="*/ 2147483646 h 69056"/>
              <a:gd name="T62" fmla="*/ 2147483646 w 67641"/>
              <a:gd name="T63" fmla="*/ 2147483646 h 69056"/>
              <a:gd name="T64" fmla="*/ 2147483646 w 67641"/>
              <a:gd name="T65" fmla="*/ 2147483646 h 69056"/>
              <a:gd name="T66" fmla="*/ 2147483646 w 67641"/>
              <a:gd name="T67" fmla="*/ 2147483646 h 69056"/>
              <a:gd name="T68" fmla="*/ 2147483646 w 67641"/>
              <a:gd name="T69" fmla="*/ 2147483646 h 69056"/>
              <a:gd name="T70" fmla="*/ 2147483646 w 67641"/>
              <a:gd name="T71" fmla="*/ 2147483646 h 69056"/>
              <a:gd name="T72" fmla="*/ 2147483646 w 67641"/>
              <a:gd name="T73" fmla="*/ 2147483646 h 69056"/>
              <a:gd name="T74" fmla="*/ 2147483646 w 67641"/>
              <a:gd name="T75" fmla="*/ 2147483646 h 69056"/>
              <a:gd name="T76" fmla="*/ 2147483646 w 67641"/>
              <a:gd name="T77" fmla="*/ 2147483646 h 69056"/>
              <a:gd name="T78" fmla="*/ 2147483646 w 67641"/>
              <a:gd name="T79" fmla="*/ 2147483646 h 69056"/>
              <a:gd name="T80" fmla="*/ 2147483646 w 67641"/>
              <a:gd name="T81" fmla="*/ 2147483646 h 69056"/>
              <a:gd name="T82" fmla="*/ 2147483646 w 67641"/>
              <a:gd name="T83" fmla="*/ 2147483646 h 69056"/>
              <a:gd name="T84" fmla="*/ 2147483646 w 67641"/>
              <a:gd name="T85" fmla="*/ 2147483646 h 69056"/>
              <a:gd name="T86" fmla="*/ 2147483646 w 67641"/>
              <a:gd name="T87" fmla="*/ 2147483646 h 69056"/>
              <a:gd name="T88" fmla="*/ 2147483646 w 67641"/>
              <a:gd name="T89" fmla="*/ 2147483646 h 69056"/>
              <a:gd name="T90" fmla="*/ 2147483646 w 67641"/>
              <a:gd name="T91" fmla="*/ 2147483646 h 69056"/>
              <a:gd name="T92" fmla="*/ 2147483646 w 67641"/>
              <a:gd name="T93" fmla="*/ 2147483646 h 69056"/>
              <a:gd name="T94" fmla="*/ 2147483646 w 67641"/>
              <a:gd name="T95" fmla="*/ 2147483646 h 69056"/>
              <a:gd name="T96" fmla="*/ 2147483646 w 67641"/>
              <a:gd name="T97" fmla="*/ 2147483646 h 69056"/>
              <a:gd name="T98" fmla="*/ 2147483646 w 67641"/>
              <a:gd name="T99" fmla="*/ 2147483646 h 69056"/>
              <a:gd name="T100" fmla="*/ 2147483646 w 67641"/>
              <a:gd name="T101" fmla="*/ 2147483646 h 69056"/>
              <a:gd name="T102" fmla="*/ 2147483646 w 67641"/>
              <a:gd name="T103" fmla="*/ 2147483646 h 69056"/>
              <a:gd name="T104" fmla="*/ 2147483646 w 67641"/>
              <a:gd name="T105" fmla="*/ 2147483646 h 69056"/>
              <a:gd name="T106" fmla="*/ 2147483646 w 67641"/>
              <a:gd name="T107" fmla="*/ 2147483646 h 69056"/>
              <a:gd name="T108" fmla="*/ 2147483646 w 67641"/>
              <a:gd name="T109" fmla="*/ 2147483646 h 69056"/>
              <a:gd name="T110" fmla="*/ 2147483646 w 67641"/>
              <a:gd name="T111" fmla="*/ 2147483646 h 69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7641" h="69056">
                <a:moveTo>
                  <a:pt x="49622" y="2736"/>
                </a:moveTo>
                <a:lnTo>
                  <a:pt x="49622" y="2736"/>
                </a:lnTo>
                <a:close/>
                <a:moveTo>
                  <a:pt x="59622" y="55565"/>
                </a:move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8678" y="56037"/>
                </a:lnTo>
                <a:lnTo>
                  <a:pt x="59810" y="54339"/>
                </a:lnTo>
                <a:lnTo>
                  <a:pt x="60282" y="53490"/>
                </a:lnTo>
                <a:lnTo>
                  <a:pt x="60282" y="53301"/>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it-IT" sz="1633"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Arial Unicode MS"/>
            </a:endParaRPr>
          </a:p>
        </p:txBody>
      </p:sp>
      <p:grpSp>
        <p:nvGrpSpPr>
          <p:cNvPr id="4105" name="Group 10"/>
          <p:cNvGrpSpPr>
            <a:grpSpLocks/>
          </p:cNvGrpSpPr>
          <p:nvPr/>
        </p:nvGrpSpPr>
        <p:grpSpPr bwMode="auto">
          <a:xfrm>
            <a:off x="3918241" y="5177161"/>
            <a:ext cx="938880" cy="208800"/>
            <a:chOff x="2721" y="3595"/>
            <a:chExt cx="447" cy="145"/>
          </a:xfrm>
        </p:grpSpPr>
        <p:sp>
          <p:nvSpPr>
            <p:cNvPr id="4113" name="Freeform 11"/>
            <p:cNvSpPr>
              <a:spLocks noChangeArrowheads="1"/>
            </p:cNvSpPr>
            <p:nvPr/>
          </p:nvSpPr>
          <p:spPr bwMode="auto">
            <a:xfrm>
              <a:off x="2721" y="3653"/>
              <a:ext cx="420" cy="64"/>
            </a:xfrm>
            <a:custGeom>
              <a:avLst/>
              <a:gdLst>
                <a:gd name="T0" fmla="*/ 0 w 27831"/>
                <a:gd name="T1" fmla="*/ 0 h 2831"/>
                <a:gd name="T2" fmla="*/ 0 w 27831"/>
                <a:gd name="T3" fmla="*/ 0 h 2831"/>
                <a:gd name="T4" fmla="*/ 0 w 27831"/>
                <a:gd name="T5" fmla="*/ 0 h 2831"/>
                <a:gd name="T6" fmla="*/ 0 w 27831"/>
                <a:gd name="T7" fmla="*/ 0 h 2831"/>
                <a:gd name="T8" fmla="*/ 0 w 27831"/>
                <a:gd name="T9" fmla="*/ 0 h 2831"/>
                <a:gd name="T10" fmla="*/ 0 w 27831"/>
                <a:gd name="T11" fmla="*/ 0 h 2831"/>
                <a:gd name="T12" fmla="*/ 0 w 27831"/>
                <a:gd name="T13" fmla="*/ 0 h 2831"/>
                <a:gd name="T14" fmla="*/ 0 w 27831"/>
                <a:gd name="T15" fmla="*/ 0 h 2831"/>
                <a:gd name="T16" fmla="*/ 0 w 27831"/>
                <a:gd name="T17" fmla="*/ 0 h 2831"/>
                <a:gd name="T18" fmla="*/ 0 w 27831"/>
                <a:gd name="T19" fmla="*/ 0 h 2831"/>
                <a:gd name="T20" fmla="*/ 0 w 27831"/>
                <a:gd name="T21" fmla="*/ 0 h 2831"/>
                <a:gd name="T22" fmla="*/ 0 w 27831"/>
                <a:gd name="T23" fmla="*/ 0 h 2831"/>
                <a:gd name="T24" fmla="*/ 0 w 27831"/>
                <a:gd name="T25" fmla="*/ 0 h 2831"/>
                <a:gd name="T26" fmla="*/ 0 w 27831"/>
                <a:gd name="T27" fmla="*/ 0 h 2831"/>
                <a:gd name="T28" fmla="*/ 0 w 27831"/>
                <a:gd name="T29" fmla="*/ 0 h 2831"/>
                <a:gd name="T30" fmla="*/ 0 w 27831"/>
                <a:gd name="T31" fmla="*/ 0 h 2831"/>
                <a:gd name="T32" fmla="*/ 0 w 27831"/>
                <a:gd name="T33" fmla="*/ 0 h 2831"/>
                <a:gd name="T34" fmla="*/ 0 w 27831"/>
                <a:gd name="T35" fmla="*/ 0 h 2831"/>
                <a:gd name="T36" fmla="*/ 0 w 27831"/>
                <a:gd name="T37" fmla="*/ 0 h 2831"/>
                <a:gd name="T38" fmla="*/ 0 w 27831"/>
                <a:gd name="T39" fmla="*/ 0 h 2831"/>
                <a:gd name="T40" fmla="*/ 0 w 27831"/>
                <a:gd name="T41" fmla="*/ 0 h 2831"/>
                <a:gd name="T42" fmla="*/ 0 w 27831"/>
                <a:gd name="T43" fmla="*/ 0 h 2831"/>
                <a:gd name="T44" fmla="*/ 0 w 27831"/>
                <a:gd name="T45" fmla="*/ 0 h 2831"/>
                <a:gd name="T46" fmla="*/ 0 w 27831"/>
                <a:gd name="T47" fmla="*/ 0 h 2831"/>
                <a:gd name="T48" fmla="*/ 0 w 27831"/>
                <a:gd name="T49" fmla="*/ 0 h 2831"/>
                <a:gd name="T50" fmla="*/ 0 w 27831"/>
                <a:gd name="T51" fmla="*/ 0 h 2831"/>
                <a:gd name="T52" fmla="*/ 0 w 27831"/>
                <a:gd name="T53" fmla="*/ 0 h 2831"/>
                <a:gd name="T54" fmla="*/ 0 w 27831"/>
                <a:gd name="T55" fmla="*/ 0 h 2831"/>
                <a:gd name="T56" fmla="*/ 0 w 27831"/>
                <a:gd name="T57" fmla="*/ 0 h 2831"/>
                <a:gd name="T58" fmla="*/ 0 w 27831"/>
                <a:gd name="T59" fmla="*/ 0 h 2831"/>
                <a:gd name="T60" fmla="*/ 0 w 27831"/>
                <a:gd name="T61" fmla="*/ 0 h 2831"/>
                <a:gd name="T62" fmla="*/ 0 w 27831"/>
                <a:gd name="T63" fmla="*/ 0 h 2831"/>
                <a:gd name="T64" fmla="*/ 0 w 27831"/>
                <a:gd name="T65" fmla="*/ 0 h 2831"/>
                <a:gd name="T66" fmla="*/ 0 w 27831"/>
                <a:gd name="T67" fmla="*/ 0 h 2831"/>
                <a:gd name="T68" fmla="*/ 0 w 27831"/>
                <a:gd name="T69" fmla="*/ 0 h 2831"/>
                <a:gd name="T70" fmla="*/ 0 w 27831"/>
                <a:gd name="T71" fmla="*/ 0 h 2831"/>
                <a:gd name="T72" fmla="*/ 0 w 27831"/>
                <a:gd name="T73" fmla="*/ 0 h 2831"/>
                <a:gd name="T74" fmla="*/ 0 w 27831"/>
                <a:gd name="T75" fmla="*/ 0 h 2831"/>
                <a:gd name="T76" fmla="*/ 0 w 27831"/>
                <a:gd name="T77" fmla="*/ 0 h 2831"/>
                <a:gd name="T78" fmla="*/ 0 w 27831"/>
                <a:gd name="T79" fmla="*/ 0 h 2831"/>
                <a:gd name="T80" fmla="*/ 0 w 27831"/>
                <a:gd name="T81" fmla="*/ 0 h 2831"/>
                <a:gd name="T82" fmla="*/ 0 w 27831"/>
                <a:gd name="T83" fmla="*/ 0 h 2831"/>
                <a:gd name="T84" fmla="*/ 0 w 27831"/>
                <a:gd name="T85" fmla="*/ 0 h 2831"/>
                <a:gd name="T86" fmla="*/ 0 w 27831"/>
                <a:gd name="T87" fmla="*/ 0 h 2831"/>
                <a:gd name="T88" fmla="*/ 0 w 27831"/>
                <a:gd name="T89" fmla="*/ 0 h 2831"/>
                <a:gd name="T90" fmla="*/ 0 w 27831"/>
                <a:gd name="T91" fmla="*/ 0 h 2831"/>
                <a:gd name="T92" fmla="*/ 0 w 27831"/>
                <a:gd name="T93" fmla="*/ 0 h 2831"/>
                <a:gd name="T94" fmla="*/ 0 w 27831"/>
                <a:gd name="T95" fmla="*/ 0 h 2831"/>
                <a:gd name="T96" fmla="*/ 0 w 27831"/>
                <a:gd name="T97" fmla="*/ 0 h 2831"/>
                <a:gd name="T98" fmla="*/ 0 w 27831"/>
                <a:gd name="T99" fmla="*/ 0 h 2831"/>
                <a:gd name="T100" fmla="*/ 0 w 27831"/>
                <a:gd name="T101" fmla="*/ 0 h 2831"/>
                <a:gd name="T102" fmla="*/ 0 w 27831"/>
                <a:gd name="T103" fmla="*/ 0 h 2831"/>
                <a:gd name="T104" fmla="*/ 0 w 27831"/>
                <a:gd name="T105" fmla="*/ 0 h 2831"/>
                <a:gd name="T106" fmla="*/ 0 w 27831"/>
                <a:gd name="T107" fmla="*/ 0 h 2831"/>
                <a:gd name="T108" fmla="*/ 0 w 27831"/>
                <a:gd name="T109" fmla="*/ 0 h 2831"/>
                <a:gd name="T110" fmla="*/ 0 w 27831"/>
                <a:gd name="T111" fmla="*/ 0 h 2831"/>
                <a:gd name="T112" fmla="*/ 0 w 27831"/>
                <a:gd name="T113" fmla="*/ 0 h 2831"/>
                <a:gd name="T114" fmla="*/ 0 w 27831"/>
                <a:gd name="T115" fmla="*/ 0 h 28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31" h="2831">
                  <a:moveTo>
                    <a:pt x="27264" y="944"/>
                  </a:moveTo>
                  <a:lnTo>
                    <a:pt x="27359" y="1086"/>
                  </a:lnTo>
                  <a:lnTo>
                    <a:pt x="27359" y="944"/>
                  </a:lnTo>
                  <a:lnTo>
                    <a:pt x="27264" y="944"/>
                  </a:lnTo>
                  <a:close/>
                  <a:moveTo>
                    <a:pt x="27359" y="1086"/>
                  </a:moveTo>
                  <a:lnTo>
                    <a:pt x="27359" y="1133"/>
                  </a:lnTo>
                  <a:lnTo>
                    <a:pt x="27372" y="1106"/>
                  </a:lnTo>
                  <a:lnTo>
                    <a:pt x="27359" y="1086"/>
                  </a:lnTo>
                  <a:close/>
                  <a:moveTo>
                    <a:pt x="27453" y="944"/>
                  </a:move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lnTo>
                    <a:pt x="20189" y="1"/>
                  </a:lnTo>
                  <a:close/>
                </a:path>
              </a:pathLst>
            </a:cu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it-IT" sz="1633"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Arial Unicode MS"/>
              </a:endParaRPr>
            </a:p>
          </p:txBody>
        </p:sp>
        <p:sp>
          <p:nvSpPr>
            <p:cNvPr id="4114" name="Freeform 12"/>
            <p:cNvSpPr>
              <a:spLocks noChangeArrowheads="1"/>
            </p:cNvSpPr>
            <p:nvPr/>
          </p:nvSpPr>
          <p:spPr bwMode="auto">
            <a:xfrm>
              <a:off x="3123" y="3595"/>
              <a:ext cx="46" cy="145"/>
            </a:xfrm>
            <a:custGeom>
              <a:avLst/>
              <a:gdLst>
                <a:gd name="T0" fmla="*/ 0 w 7171"/>
                <a:gd name="T1" fmla="*/ 0 h 8869"/>
                <a:gd name="T2" fmla="*/ 0 w 7171"/>
                <a:gd name="T3" fmla="*/ 0 h 8869"/>
                <a:gd name="T4" fmla="*/ 0 w 7171"/>
                <a:gd name="T5" fmla="*/ 0 h 8869"/>
                <a:gd name="T6" fmla="*/ 0 w 7171"/>
                <a:gd name="T7" fmla="*/ 0 h 8869"/>
                <a:gd name="T8" fmla="*/ 0 w 7171"/>
                <a:gd name="T9" fmla="*/ 0 h 8869"/>
                <a:gd name="T10" fmla="*/ 0 w 7171"/>
                <a:gd name="T11" fmla="*/ 0 h 8869"/>
                <a:gd name="T12" fmla="*/ 0 w 7171"/>
                <a:gd name="T13" fmla="*/ 0 h 8869"/>
                <a:gd name="T14" fmla="*/ 0 w 7171"/>
                <a:gd name="T15" fmla="*/ 0 h 8869"/>
                <a:gd name="T16" fmla="*/ 0 w 7171"/>
                <a:gd name="T17" fmla="*/ 0 h 8869"/>
                <a:gd name="T18" fmla="*/ 0 w 7171"/>
                <a:gd name="T19" fmla="*/ 0 h 8869"/>
                <a:gd name="T20" fmla="*/ 0 w 7171"/>
                <a:gd name="T21" fmla="*/ 0 h 8869"/>
                <a:gd name="T22" fmla="*/ 0 w 7171"/>
                <a:gd name="T23" fmla="*/ 0 h 8869"/>
                <a:gd name="T24" fmla="*/ 0 w 7171"/>
                <a:gd name="T25" fmla="*/ 0 h 8869"/>
                <a:gd name="T26" fmla="*/ 0 w 7171"/>
                <a:gd name="T27" fmla="*/ 0 h 8869"/>
                <a:gd name="T28" fmla="*/ 0 w 7171"/>
                <a:gd name="T29" fmla="*/ 0 h 8869"/>
                <a:gd name="T30" fmla="*/ 0 w 7171"/>
                <a:gd name="T31" fmla="*/ 0 h 8869"/>
                <a:gd name="T32" fmla="*/ 0 w 7171"/>
                <a:gd name="T33" fmla="*/ 0 h 8869"/>
                <a:gd name="T34" fmla="*/ 0 w 7171"/>
                <a:gd name="T35" fmla="*/ 0 h 8869"/>
                <a:gd name="T36" fmla="*/ 0 w 7171"/>
                <a:gd name="T37" fmla="*/ 0 h 8869"/>
                <a:gd name="T38" fmla="*/ 0 w 7171"/>
                <a:gd name="T39" fmla="*/ 0 h 8869"/>
                <a:gd name="T40" fmla="*/ 0 w 7171"/>
                <a:gd name="T41" fmla="*/ 0 h 8869"/>
                <a:gd name="T42" fmla="*/ 0 w 7171"/>
                <a:gd name="T43" fmla="*/ 0 h 8869"/>
                <a:gd name="T44" fmla="*/ 0 w 7171"/>
                <a:gd name="T45" fmla="*/ 0 h 8869"/>
                <a:gd name="T46" fmla="*/ 0 w 7171"/>
                <a:gd name="T47" fmla="*/ 0 h 8869"/>
                <a:gd name="T48" fmla="*/ 0 w 7171"/>
                <a:gd name="T49" fmla="*/ 0 h 8869"/>
                <a:gd name="T50" fmla="*/ 0 w 7171"/>
                <a:gd name="T51" fmla="*/ 0 h 8869"/>
                <a:gd name="T52" fmla="*/ 0 w 7171"/>
                <a:gd name="T53" fmla="*/ 0 h 8869"/>
                <a:gd name="T54" fmla="*/ 0 w 7171"/>
                <a:gd name="T55" fmla="*/ 0 h 8869"/>
                <a:gd name="T56" fmla="*/ 0 w 7171"/>
                <a:gd name="T57" fmla="*/ 0 h 8869"/>
                <a:gd name="T58" fmla="*/ 0 w 7171"/>
                <a:gd name="T59" fmla="*/ 0 h 8869"/>
                <a:gd name="T60" fmla="*/ 0 w 7171"/>
                <a:gd name="T61" fmla="*/ 0 h 8869"/>
                <a:gd name="T62" fmla="*/ 0 w 7171"/>
                <a:gd name="T63" fmla="*/ 0 h 8869"/>
                <a:gd name="T64" fmla="*/ 0 w 7171"/>
                <a:gd name="T65" fmla="*/ 0 h 8869"/>
                <a:gd name="T66" fmla="*/ 0 w 7171"/>
                <a:gd name="T67" fmla="*/ 0 h 8869"/>
                <a:gd name="T68" fmla="*/ 0 w 7171"/>
                <a:gd name="T69" fmla="*/ 0 h 8869"/>
                <a:gd name="T70" fmla="*/ 0 w 7171"/>
                <a:gd name="T71" fmla="*/ 0 h 8869"/>
                <a:gd name="T72" fmla="*/ 0 w 7171"/>
                <a:gd name="T73" fmla="*/ 0 h 8869"/>
                <a:gd name="T74" fmla="*/ 0 w 7171"/>
                <a:gd name="T75" fmla="*/ 0 h 8869"/>
                <a:gd name="T76" fmla="*/ 0 w 7171"/>
                <a:gd name="T77" fmla="*/ 0 h 8869"/>
                <a:gd name="T78" fmla="*/ 0 w 7171"/>
                <a:gd name="T79" fmla="*/ 0 h 8869"/>
                <a:gd name="T80" fmla="*/ 0 w 7171"/>
                <a:gd name="T81" fmla="*/ 0 h 8869"/>
                <a:gd name="T82" fmla="*/ 0 w 7171"/>
                <a:gd name="T83" fmla="*/ 0 h 8869"/>
                <a:gd name="T84" fmla="*/ 0 w 7171"/>
                <a:gd name="T85" fmla="*/ 0 h 8869"/>
                <a:gd name="T86" fmla="*/ 0 w 7171"/>
                <a:gd name="T87" fmla="*/ 0 h 8869"/>
                <a:gd name="T88" fmla="*/ 0 w 7171"/>
                <a:gd name="T89" fmla="*/ 0 h 8869"/>
                <a:gd name="T90" fmla="*/ 0 w 7171"/>
                <a:gd name="T91" fmla="*/ 0 h 8869"/>
                <a:gd name="T92" fmla="*/ 0 w 7171"/>
                <a:gd name="T93" fmla="*/ 0 h 8869"/>
                <a:gd name="T94" fmla="*/ 0 w 7171"/>
                <a:gd name="T95" fmla="*/ 0 h 8869"/>
                <a:gd name="T96" fmla="*/ 0 w 7171"/>
                <a:gd name="T97" fmla="*/ 0 h 8869"/>
                <a:gd name="T98" fmla="*/ 0 w 7171"/>
                <a:gd name="T99" fmla="*/ 0 h 8869"/>
                <a:gd name="T100" fmla="*/ 0 w 7171"/>
                <a:gd name="T101" fmla="*/ 0 h 8869"/>
                <a:gd name="T102" fmla="*/ 0 w 7171"/>
                <a:gd name="T103" fmla="*/ 0 h 8869"/>
                <a:gd name="T104" fmla="*/ 0 w 7171"/>
                <a:gd name="T105" fmla="*/ 0 h 8869"/>
                <a:gd name="T106" fmla="*/ 0 w 7171"/>
                <a:gd name="T107" fmla="*/ 0 h 8869"/>
                <a:gd name="T108" fmla="*/ 0 w 7171"/>
                <a:gd name="T109" fmla="*/ 0 h 8869"/>
                <a:gd name="T110" fmla="*/ 0 w 7171"/>
                <a:gd name="T111" fmla="*/ 0 h 88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171" h="8869">
                  <a:moveTo>
                    <a:pt x="5756" y="6510"/>
                  </a:moveTo>
                  <a:lnTo>
                    <a:pt x="5756" y="6604"/>
                  </a:lnTo>
                  <a:lnTo>
                    <a:pt x="5850" y="6604"/>
                  </a:lnTo>
                  <a:lnTo>
                    <a:pt x="5756" y="6510"/>
                  </a:lnTo>
                  <a:close/>
                  <a:moveTo>
                    <a:pt x="2265" y="7925"/>
                  </a:moveTo>
                  <a:lnTo>
                    <a:pt x="2252" y="7965"/>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lnTo>
                    <a:pt x="567"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it-IT" sz="1633"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Arial Unicode MS"/>
              </a:endParaRPr>
            </a:p>
          </p:txBody>
        </p:sp>
      </p:grpSp>
      <p:sp>
        <p:nvSpPr>
          <p:cNvPr id="5130" name="Oval 13"/>
          <p:cNvSpPr>
            <a:spLocks noChangeArrowheads="1"/>
          </p:cNvSpPr>
          <p:nvPr/>
        </p:nvSpPr>
        <p:spPr bwMode="auto">
          <a:xfrm>
            <a:off x="4554721" y="4212361"/>
            <a:ext cx="2318400" cy="2027520"/>
          </a:xfrm>
          <a:prstGeom prst="ellipse">
            <a:avLst/>
          </a:prstGeom>
          <a:solidFill>
            <a:srgbClr val="FFFFFF">
              <a:alpha val="12157"/>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82944" bIns="82944"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FFFFFF"/>
                </a:solidFill>
                <a:latin typeface="Arial" panose="020B0604020202020204" pitchFamily="34" charset="0"/>
                <a:cs typeface="Arial Unicode MS" panose="020B060402020202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FFFFFF"/>
                </a:solidFill>
                <a:latin typeface="Arial" panose="020B0604020202020204" pitchFamily="34" charset="0"/>
                <a:cs typeface="Arial Unicode MS" panose="020B060402020202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FFFFFF"/>
                </a:solidFill>
                <a:latin typeface="Arial" panose="020B0604020202020204" pitchFamily="34" charset="0"/>
                <a:cs typeface="Arial Unicode MS" panose="020B060402020202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9pPr>
          </a:lstStyle>
          <a:p>
            <a:pPr marL="0" marR="0" lvl="0" indent="0" algn="ctr" defTabSz="407526"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Construction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of</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two</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indices</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to</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evaluate</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levels</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of</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development</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and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governance</a:t>
            </a:r>
            <a:endPar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endParaRPr>
          </a:p>
        </p:txBody>
      </p:sp>
      <p:sp>
        <p:nvSpPr>
          <p:cNvPr id="4107" name="Freeform 14"/>
          <p:cNvSpPr>
            <a:spLocks noChangeArrowheads="1"/>
          </p:cNvSpPr>
          <p:nvPr/>
        </p:nvSpPr>
        <p:spPr bwMode="auto">
          <a:xfrm>
            <a:off x="4572001" y="4082761"/>
            <a:ext cx="2285280" cy="2190240"/>
          </a:xfrm>
          <a:custGeom>
            <a:avLst/>
            <a:gdLst>
              <a:gd name="T0" fmla="*/ 2147483646 w 67641"/>
              <a:gd name="T1" fmla="*/ 2147483646 h 69056"/>
              <a:gd name="T2" fmla="*/ 2147483646 w 67641"/>
              <a:gd name="T3" fmla="*/ 2147483646 h 69056"/>
              <a:gd name="T4" fmla="*/ 2147483646 w 67641"/>
              <a:gd name="T5" fmla="*/ 2147483646 h 69056"/>
              <a:gd name="T6" fmla="*/ 2147483646 w 67641"/>
              <a:gd name="T7" fmla="*/ 2147483646 h 69056"/>
              <a:gd name="T8" fmla="*/ 2147483646 w 67641"/>
              <a:gd name="T9" fmla="*/ 2147483646 h 69056"/>
              <a:gd name="T10" fmla="*/ 2147483646 w 67641"/>
              <a:gd name="T11" fmla="*/ 2147483646 h 69056"/>
              <a:gd name="T12" fmla="*/ 2147483646 w 67641"/>
              <a:gd name="T13" fmla="*/ 2147483646 h 69056"/>
              <a:gd name="T14" fmla="*/ 2147483646 w 67641"/>
              <a:gd name="T15" fmla="*/ 2147483646 h 69056"/>
              <a:gd name="T16" fmla="*/ 2147483646 w 67641"/>
              <a:gd name="T17" fmla="*/ 2147483646 h 69056"/>
              <a:gd name="T18" fmla="*/ 2147483646 w 67641"/>
              <a:gd name="T19" fmla="*/ 2147483646 h 69056"/>
              <a:gd name="T20" fmla="*/ 2147483646 w 67641"/>
              <a:gd name="T21" fmla="*/ 2147483646 h 69056"/>
              <a:gd name="T22" fmla="*/ 2147483646 w 67641"/>
              <a:gd name="T23" fmla="*/ 2147483646 h 69056"/>
              <a:gd name="T24" fmla="*/ 2147483646 w 67641"/>
              <a:gd name="T25" fmla="*/ 2147483646 h 69056"/>
              <a:gd name="T26" fmla="*/ 2147483646 w 67641"/>
              <a:gd name="T27" fmla="*/ 2147483646 h 69056"/>
              <a:gd name="T28" fmla="*/ 2147483646 w 67641"/>
              <a:gd name="T29" fmla="*/ 2147483646 h 69056"/>
              <a:gd name="T30" fmla="*/ 2147483646 w 67641"/>
              <a:gd name="T31" fmla="*/ 2147483646 h 69056"/>
              <a:gd name="T32" fmla="*/ 2147483646 w 67641"/>
              <a:gd name="T33" fmla="*/ 2147483646 h 69056"/>
              <a:gd name="T34" fmla="*/ 2147483646 w 67641"/>
              <a:gd name="T35" fmla="*/ 2147483646 h 69056"/>
              <a:gd name="T36" fmla="*/ 2147483646 w 67641"/>
              <a:gd name="T37" fmla="*/ 2147483646 h 69056"/>
              <a:gd name="T38" fmla="*/ 2147483646 w 67641"/>
              <a:gd name="T39" fmla="*/ 2147483646 h 69056"/>
              <a:gd name="T40" fmla="*/ 2147483646 w 67641"/>
              <a:gd name="T41" fmla="*/ 2147483646 h 69056"/>
              <a:gd name="T42" fmla="*/ 2147483646 w 67641"/>
              <a:gd name="T43" fmla="*/ 2147483646 h 69056"/>
              <a:gd name="T44" fmla="*/ 2147483646 w 67641"/>
              <a:gd name="T45" fmla="*/ 2147483646 h 69056"/>
              <a:gd name="T46" fmla="*/ 2147483646 w 67641"/>
              <a:gd name="T47" fmla="*/ 2147483646 h 69056"/>
              <a:gd name="T48" fmla="*/ 2147483646 w 67641"/>
              <a:gd name="T49" fmla="*/ 2147483646 h 69056"/>
              <a:gd name="T50" fmla="*/ 2147483646 w 67641"/>
              <a:gd name="T51" fmla="*/ 2147483646 h 69056"/>
              <a:gd name="T52" fmla="*/ 2147483646 w 67641"/>
              <a:gd name="T53" fmla="*/ 2147483646 h 69056"/>
              <a:gd name="T54" fmla="*/ 2147483646 w 67641"/>
              <a:gd name="T55" fmla="*/ 2147483646 h 69056"/>
              <a:gd name="T56" fmla="*/ 2147483646 w 67641"/>
              <a:gd name="T57" fmla="*/ 2147483646 h 69056"/>
              <a:gd name="T58" fmla="*/ 2147483646 w 67641"/>
              <a:gd name="T59" fmla="*/ 2147483646 h 69056"/>
              <a:gd name="T60" fmla="*/ 2147483646 w 67641"/>
              <a:gd name="T61" fmla="*/ 2147483646 h 69056"/>
              <a:gd name="T62" fmla="*/ 2147483646 w 67641"/>
              <a:gd name="T63" fmla="*/ 2147483646 h 69056"/>
              <a:gd name="T64" fmla="*/ 2147483646 w 67641"/>
              <a:gd name="T65" fmla="*/ 2147483646 h 69056"/>
              <a:gd name="T66" fmla="*/ 2147483646 w 67641"/>
              <a:gd name="T67" fmla="*/ 2147483646 h 69056"/>
              <a:gd name="T68" fmla="*/ 2147483646 w 67641"/>
              <a:gd name="T69" fmla="*/ 2147483646 h 69056"/>
              <a:gd name="T70" fmla="*/ 2147483646 w 67641"/>
              <a:gd name="T71" fmla="*/ 2147483646 h 69056"/>
              <a:gd name="T72" fmla="*/ 2147483646 w 67641"/>
              <a:gd name="T73" fmla="*/ 2147483646 h 69056"/>
              <a:gd name="T74" fmla="*/ 2147483646 w 67641"/>
              <a:gd name="T75" fmla="*/ 2147483646 h 69056"/>
              <a:gd name="T76" fmla="*/ 2147483646 w 67641"/>
              <a:gd name="T77" fmla="*/ 2147483646 h 69056"/>
              <a:gd name="T78" fmla="*/ 2147483646 w 67641"/>
              <a:gd name="T79" fmla="*/ 2147483646 h 69056"/>
              <a:gd name="T80" fmla="*/ 2147483646 w 67641"/>
              <a:gd name="T81" fmla="*/ 2147483646 h 69056"/>
              <a:gd name="T82" fmla="*/ 2147483646 w 67641"/>
              <a:gd name="T83" fmla="*/ 2147483646 h 69056"/>
              <a:gd name="T84" fmla="*/ 2147483646 w 67641"/>
              <a:gd name="T85" fmla="*/ 2147483646 h 69056"/>
              <a:gd name="T86" fmla="*/ 2147483646 w 67641"/>
              <a:gd name="T87" fmla="*/ 2147483646 h 69056"/>
              <a:gd name="T88" fmla="*/ 2147483646 w 67641"/>
              <a:gd name="T89" fmla="*/ 2147483646 h 69056"/>
              <a:gd name="T90" fmla="*/ 2147483646 w 67641"/>
              <a:gd name="T91" fmla="*/ 2147483646 h 69056"/>
              <a:gd name="T92" fmla="*/ 2147483646 w 67641"/>
              <a:gd name="T93" fmla="*/ 2147483646 h 69056"/>
              <a:gd name="T94" fmla="*/ 2147483646 w 67641"/>
              <a:gd name="T95" fmla="*/ 2147483646 h 69056"/>
              <a:gd name="T96" fmla="*/ 2147483646 w 67641"/>
              <a:gd name="T97" fmla="*/ 2147483646 h 69056"/>
              <a:gd name="T98" fmla="*/ 2147483646 w 67641"/>
              <a:gd name="T99" fmla="*/ 2147483646 h 69056"/>
              <a:gd name="T100" fmla="*/ 2147483646 w 67641"/>
              <a:gd name="T101" fmla="*/ 2147483646 h 69056"/>
              <a:gd name="T102" fmla="*/ 2147483646 w 67641"/>
              <a:gd name="T103" fmla="*/ 2147483646 h 69056"/>
              <a:gd name="T104" fmla="*/ 2147483646 w 67641"/>
              <a:gd name="T105" fmla="*/ 2147483646 h 69056"/>
              <a:gd name="T106" fmla="*/ 2147483646 w 67641"/>
              <a:gd name="T107" fmla="*/ 2147483646 h 69056"/>
              <a:gd name="T108" fmla="*/ 2147483646 w 67641"/>
              <a:gd name="T109" fmla="*/ 2147483646 h 69056"/>
              <a:gd name="T110" fmla="*/ 2147483646 w 67641"/>
              <a:gd name="T111" fmla="*/ 2147483646 h 69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7641" h="69056">
                <a:moveTo>
                  <a:pt x="49622" y="2736"/>
                </a:moveTo>
                <a:lnTo>
                  <a:pt x="49622" y="2736"/>
                </a:lnTo>
                <a:close/>
                <a:moveTo>
                  <a:pt x="59622" y="55565"/>
                </a:move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8678" y="56037"/>
                </a:lnTo>
                <a:lnTo>
                  <a:pt x="59810" y="54339"/>
                </a:lnTo>
                <a:lnTo>
                  <a:pt x="60282" y="53490"/>
                </a:lnTo>
                <a:lnTo>
                  <a:pt x="60282" y="53301"/>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it-IT" sz="1633"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Arial Unicode MS"/>
            </a:endParaRPr>
          </a:p>
        </p:txBody>
      </p:sp>
      <p:grpSp>
        <p:nvGrpSpPr>
          <p:cNvPr id="4108" name="Group 15"/>
          <p:cNvGrpSpPr>
            <a:grpSpLocks/>
          </p:cNvGrpSpPr>
          <p:nvPr/>
        </p:nvGrpSpPr>
        <p:grpSpPr bwMode="auto">
          <a:xfrm>
            <a:off x="6474241" y="5142601"/>
            <a:ext cx="810720" cy="208800"/>
            <a:chOff x="4427" y="3595"/>
            <a:chExt cx="447" cy="145"/>
          </a:xfrm>
        </p:grpSpPr>
        <p:sp>
          <p:nvSpPr>
            <p:cNvPr id="4111" name="Freeform 16"/>
            <p:cNvSpPr>
              <a:spLocks noChangeArrowheads="1"/>
            </p:cNvSpPr>
            <p:nvPr/>
          </p:nvSpPr>
          <p:spPr bwMode="auto">
            <a:xfrm>
              <a:off x="4427" y="3653"/>
              <a:ext cx="420" cy="64"/>
            </a:xfrm>
            <a:custGeom>
              <a:avLst/>
              <a:gdLst>
                <a:gd name="T0" fmla="*/ 0 w 27831"/>
                <a:gd name="T1" fmla="*/ 0 h 2831"/>
                <a:gd name="T2" fmla="*/ 0 w 27831"/>
                <a:gd name="T3" fmla="*/ 0 h 2831"/>
                <a:gd name="T4" fmla="*/ 0 w 27831"/>
                <a:gd name="T5" fmla="*/ 0 h 2831"/>
                <a:gd name="T6" fmla="*/ 0 w 27831"/>
                <a:gd name="T7" fmla="*/ 0 h 2831"/>
                <a:gd name="T8" fmla="*/ 0 w 27831"/>
                <a:gd name="T9" fmla="*/ 0 h 2831"/>
                <a:gd name="T10" fmla="*/ 0 w 27831"/>
                <a:gd name="T11" fmla="*/ 0 h 2831"/>
                <a:gd name="T12" fmla="*/ 0 w 27831"/>
                <a:gd name="T13" fmla="*/ 0 h 2831"/>
                <a:gd name="T14" fmla="*/ 0 w 27831"/>
                <a:gd name="T15" fmla="*/ 0 h 2831"/>
                <a:gd name="T16" fmla="*/ 0 w 27831"/>
                <a:gd name="T17" fmla="*/ 0 h 2831"/>
                <a:gd name="T18" fmla="*/ 0 w 27831"/>
                <a:gd name="T19" fmla="*/ 0 h 2831"/>
                <a:gd name="T20" fmla="*/ 0 w 27831"/>
                <a:gd name="T21" fmla="*/ 0 h 2831"/>
                <a:gd name="T22" fmla="*/ 0 w 27831"/>
                <a:gd name="T23" fmla="*/ 0 h 2831"/>
                <a:gd name="T24" fmla="*/ 0 w 27831"/>
                <a:gd name="T25" fmla="*/ 0 h 2831"/>
                <a:gd name="T26" fmla="*/ 0 w 27831"/>
                <a:gd name="T27" fmla="*/ 0 h 2831"/>
                <a:gd name="T28" fmla="*/ 0 w 27831"/>
                <a:gd name="T29" fmla="*/ 0 h 2831"/>
                <a:gd name="T30" fmla="*/ 0 w 27831"/>
                <a:gd name="T31" fmla="*/ 0 h 2831"/>
                <a:gd name="T32" fmla="*/ 0 w 27831"/>
                <a:gd name="T33" fmla="*/ 0 h 2831"/>
                <a:gd name="T34" fmla="*/ 0 w 27831"/>
                <a:gd name="T35" fmla="*/ 0 h 2831"/>
                <a:gd name="T36" fmla="*/ 0 w 27831"/>
                <a:gd name="T37" fmla="*/ 0 h 2831"/>
                <a:gd name="T38" fmla="*/ 0 w 27831"/>
                <a:gd name="T39" fmla="*/ 0 h 2831"/>
                <a:gd name="T40" fmla="*/ 0 w 27831"/>
                <a:gd name="T41" fmla="*/ 0 h 2831"/>
                <a:gd name="T42" fmla="*/ 0 w 27831"/>
                <a:gd name="T43" fmla="*/ 0 h 2831"/>
                <a:gd name="T44" fmla="*/ 0 w 27831"/>
                <a:gd name="T45" fmla="*/ 0 h 2831"/>
                <a:gd name="T46" fmla="*/ 0 w 27831"/>
                <a:gd name="T47" fmla="*/ 0 h 2831"/>
                <a:gd name="T48" fmla="*/ 0 w 27831"/>
                <a:gd name="T49" fmla="*/ 0 h 2831"/>
                <a:gd name="T50" fmla="*/ 0 w 27831"/>
                <a:gd name="T51" fmla="*/ 0 h 2831"/>
                <a:gd name="T52" fmla="*/ 0 w 27831"/>
                <a:gd name="T53" fmla="*/ 0 h 2831"/>
                <a:gd name="T54" fmla="*/ 0 w 27831"/>
                <a:gd name="T55" fmla="*/ 0 h 2831"/>
                <a:gd name="T56" fmla="*/ 0 w 27831"/>
                <a:gd name="T57" fmla="*/ 0 h 2831"/>
                <a:gd name="T58" fmla="*/ 0 w 27831"/>
                <a:gd name="T59" fmla="*/ 0 h 2831"/>
                <a:gd name="T60" fmla="*/ 0 w 27831"/>
                <a:gd name="T61" fmla="*/ 0 h 2831"/>
                <a:gd name="T62" fmla="*/ 0 w 27831"/>
                <a:gd name="T63" fmla="*/ 0 h 2831"/>
                <a:gd name="T64" fmla="*/ 0 w 27831"/>
                <a:gd name="T65" fmla="*/ 0 h 2831"/>
                <a:gd name="T66" fmla="*/ 0 w 27831"/>
                <a:gd name="T67" fmla="*/ 0 h 2831"/>
                <a:gd name="T68" fmla="*/ 0 w 27831"/>
                <a:gd name="T69" fmla="*/ 0 h 2831"/>
                <a:gd name="T70" fmla="*/ 0 w 27831"/>
                <a:gd name="T71" fmla="*/ 0 h 2831"/>
                <a:gd name="T72" fmla="*/ 0 w 27831"/>
                <a:gd name="T73" fmla="*/ 0 h 2831"/>
                <a:gd name="T74" fmla="*/ 0 w 27831"/>
                <a:gd name="T75" fmla="*/ 0 h 2831"/>
                <a:gd name="T76" fmla="*/ 0 w 27831"/>
                <a:gd name="T77" fmla="*/ 0 h 2831"/>
                <a:gd name="T78" fmla="*/ 0 w 27831"/>
                <a:gd name="T79" fmla="*/ 0 h 2831"/>
                <a:gd name="T80" fmla="*/ 0 w 27831"/>
                <a:gd name="T81" fmla="*/ 0 h 2831"/>
                <a:gd name="T82" fmla="*/ 0 w 27831"/>
                <a:gd name="T83" fmla="*/ 0 h 2831"/>
                <a:gd name="T84" fmla="*/ 0 w 27831"/>
                <a:gd name="T85" fmla="*/ 0 h 2831"/>
                <a:gd name="T86" fmla="*/ 0 w 27831"/>
                <a:gd name="T87" fmla="*/ 0 h 2831"/>
                <a:gd name="T88" fmla="*/ 0 w 27831"/>
                <a:gd name="T89" fmla="*/ 0 h 2831"/>
                <a:gd name="T90" fmla="*/ 0 w 27831"/>
                <a:gd name="T91" fmla="*/ 0 h 2831"/>
                <a:gd name="T92" fmla="*/ 0 w 27831"/>
                <a:gd name="T93" fmla="*/ 0 h 2831"/>
                <a:gd name="T94" fmla="*/ 0 w 27831"/>
                <a:gd name="T95" fmla="*/ 0 h 2831"/>
                <a:gd name="T96" fmla="*/ 0 w 27831"/>
                <a:gd name="T97" fmla="*/ 0 h 2831"/>
                <a:gd name="T98" fmla="*/ 0 w 27831"/>
                <a:gd name="T99" fmla="*/ 0 h 2831"/>
                <a:gd name="T100" fmla="*/ 0 w 27831"/>
                <a:gd name="T101" fmla="*/ 0 h 2831"/>
                <a:gd name="T102" fmla="*/ 0 w 27831"/>
                <a:gd name="T103" fmla="*/ 0 h 2831"/>
                <a:gd name="T104" fmla="*/ 0 w 27831"/>
                <a:gd name="T105" fmla="*/ 0 h 2831"/>
                <a:gd name="T106" fmla="*/ 0 w 27831"/>
                <a:gd name="T107" fmla="*/ 0 h 2831"/>
                <a:gd name="T108" fmla="*/ 0 w 27831"/>
                <a:gd name="T109" fmla="*/ 0 h 2831"/>
                <a:gd name="T110" fmla="*/ 0 w 27831"/>
                <a:gd name="T111" fmla="*/ 0 h 2831"/>
                <a:gd name="T112" fmla="*/ 0 w 27831"/>
                <a:gd name="T113" fmla="*/ 0 h 2831"/>
                <a:gd name="T114" fmla="*/ 0 w 27831"/>
                <a:gd name="T115" fmla="*/ 0 h 28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31" h="2831">
                  <a:moveTo>
                    <a:pt x="27264" y="944"/>
                  </a:moveTo>
                  <a:lnTo>
                    <a:pt x="27359" y="1086"/>
                  </a:lnTo>
                  <a:lnTo>
                    <a:pt x="27359" y="944"/>
                  </a:lnTo>
                  <a:lnTo>
                    <a:pt x="27264" y="944"/>
                  </a:lnTo>
                  <a:close/>
                  <a:moveTo>
                    <a:pt x="27359" y="1086"/>
                  </a:moveTo>
                  <a:lnTo>
                    <a:pt x="27359" y="1133"/>
                  </a:lnTo>
                  <a:lnTo>
                    <a:pt x="27372" y="1106"/>
                  </a:lnTo>
                  <a:lnTo>
                    <a:pt x="27359" y="1086"/>
                  </a:lnTo>
                  <a:close/>
                  <a:moveTo>
                    <a:pt x="27453" y="944"/>
                  </a:move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lnTo>
                    <a:pt x="20189" y="1"/>
                  </a:lnTo>
                  <a:close/>
                </a:path>
              </a:pathLst>
            </a:cu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it-IT" sz="1633"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Arial Unicode MS"/>
              </a:endParaRPr>
            </a:p>
          </p:txBody>
        </p:sp>
        <p:sp>
          <p:nvSpPr>
            <p:cNvPr id="4112" name="Freeform 17"/>
            <p:cNvSpPr>
              <a:spLocks noChangeArrowheads="1"/>
            </p:cNvSpPr>
            <p:nvPr/>
          </p:nvSpPr>
          <p:spPr bwMode="auto">
            <a:xfrm>
              <a:off x="4829" y="3595"/>
              <a:ext cx="46" cy="145"/>
            </a:xfrm>
            <a:custGeom>
              <a:avLst/>
              <a:gdLst>
                <a:gd name="T0" fmla="*/ 0 w 7171"/>
                <a:gd name="T1" fmla="*/ 0 h 8869"/>
                <a:gd name="T2" fmla="*/ 0 w 7171"/>
                <a:gd name="T3" fmla="*/ 0 h 8869"/>
                <a:gd name="T4" fmla="*/ 0 w 7171"/>
                <a:gd name="T5" fmla="*/ 0 h 8869"/>
                <a:gd name="T6" fmla="*/ 0 w 7171"/>
                <a:gd name="T7" fmla="*/ 0 h 8869"/>
                <a:gd name="T8" fmla="*/ 0 w 7171"/>
                <a:gd name="T9" fmla="*/ 0 h 8869"/>
                <a:gd name="T10" fmla="*/ 0 w 7171"/>
                <a:gd name="T11" fmla="*/ 0 h 8869"/>
                <a:gd name="T12" fmla="*/ 0 w 7171"/>
                <a:gd name="T13" fmla="*/ 0 h 8869"/>
                <a:gd name="T14" fmla="*/ 0 w 7171"/>
                <a:gd name="T15" fmla="*/ 0 h 8869"/>
                <a:gd name="T16" fmla="*/ 0 w 7171"/>
                <a:gd name="T17" fmla="*/ 0 h 8869"/>
                <a:gd name="T18" fmla="*/ 0 w 7171"/>
                <a:gd name="T19" fmla="*/ 0 h 8869"/>
                <a:gd name="T20" fmla="*/ 0 w 7171"/>
                <a:gd name="T21" fmla="*/ 0 h 8869"/>
                <a:gd name="T22" fmla="*/ 0 w 7171"/>
                <a:gd name="T23" fmla="*/ 0 h 8869"/>
                <a:gd name="T24" fmla="*/ 0 w 7171"/>
                <a:gd name="T25" fmla="*/ 0 h 8869"/>
                <a:gd name="T26" fmla="*/ 0 w 7171"/>
                <a:gd name="T27" fmla="*/ 0 h 8869"/>
                <a:gd name="T28" fmla="*/ 0 w 7171"/>
                <a:gd name="T29" fmla="*/ 0 h 8869"/>
                <a:gd name="T30" fmla="*/ 0 w 7171"/>
                <a:gd name="T31" fmla="*/ 0 h 8869"/>
                <a:gd name="T32" fmla="*/ 0 w 7171"/>
                <a:gd name="T33" fmla="*/ 0 h 8869"/>
                <a:gd name="T34" fmla="*/ 0 w 7171"/>
                <a:gd name="T35" fmla="*/ 0 h 8869"/>
                <a:gd name="T36" fmla="*/ 0 w 7171"/>
                <a:gd name="T37" fmla="*/ 0 h 8869"/>
                <a:gd name="T38" fmla="*/ 0 w 7171"/>
                <a:gd name="T39" fmla="*/ 0 h 8869"/>
                <a:gd name="T40" fmla="*/ 0 w 7171"/>
                <a:gd name="T41" fmla="*/ 0 h 8869"/>
                <a:gd name="T42" fmla="*/ 0 w 7171"/>
                <a:gd name="T43" fmla="*/ 0 h 8869"/>
                <a:gd name="T44" fmla="*/ 0 w 7171"/>
                <a:gd name="T45" fmla="*/ 0 h 8869"/>
                <a:gd name="T46" fmla="*/ 0 w 7171"/>
                <a:gd name="T47" fmla="*/ 0 h 8869"/>
                <a:gd name="T48" fmla="*/ 0 w 7171"/>
                <a:gd name="T49" fmla="*/ 0 h 8869"/>
                <a:gd name="T50" fmla="*/ 0 w 7171"/>
                <a:gd name="T51" fmla="*/ 0 h 8869"/>
                <a:gd name="T52" fmla="*/ 0 w 7171"/>
                <a:gd name="T53" fmla="*/ 0 h 8869"/>
                <a:gd name="T54" fmla="*/ 0 w 7171"/>
                <a:gd name="T55" fmla="*/ 0 h 8869"/>
                <a:gd name="T56" fmla="*/ 0 w 7171"/>
                <a:gd name="T57" fmla="*/ 0 h 8869"/>
                <a:gd name="T58" fmla="*/ 0 w 7171"/>
                <a:gd name="T59" fmla="*/ 0 h 8869"/>
                <a:gd name="T60" fmla="*/ 0 w 7171"/>
                <a:gd name="T61" fmla="*/ 0 h 8869"/>
                <a:gd name="T62" fmla="*/ 0 w 7171"/>
                <a:gd name="T63" fmla="*/ 0 h 8869"/>
                <a:gd name="T64" fmla="*/ 0 w 7171"/>
                <a:gd name="T65" fmla="*/ 0 h 8869"/>
                <a:gd name="T66" fmla="*/ 0 w 7171"/>
                <a:gd name="T67" fmla="*/ 0 h 8869"/>
                <a:gd name="T68" fmla="*/ 0 w 7171"/>
                <a:gd name="T69" fmla="*/ 0 h 8869"/>
                <a:gd name="T70" fmla="*/ 0 w 7171"/>
                <a:gd name="T71" fmla="*/ 0 h 8869"/>
                <a:gd name="T72" fmla="*/ 0 w 7171"/>
                <a:gd name="T73" fmla="*/ 0 h 8869"/>
                <a:gd name="T74" fmla="*/ 0 w 7171"/>
                <a:gd name="T75" fmla="*/ 0 h 8869"/>
                <a:gd name="T76" fmla="*/ 0 w 7171"/>
                <a:gd name="T77" fmla="*/ 0 h 8869"/>
                <a:gd name="T78" fmla="*/ 0 w 7171"/>
                <a:gd name="T79" fmla="*/ 0 h 8869"/>
                <a:gd name="T80" fmla="*/ 0 w 7171"/>
                <a:gd name="T81" fmla="*/ 0 h 8869"/>
                <a:gd name="T82" fmla="*/ 0 w 7171"/>
                <a:gd name="T83" fmla="*/ 0 h 8869"/>
                <a:gd name="T84" fmla="*/ 0 w 7171"/>
                <a:gd name="T85" fmla="*/ 0 h 8869"/>
                <a:gd name="T86" fmla="*/ 0 w 7171"/>
                <a:gd name="T87" fmla="*/ 0 h 8869"/>
                <a:gd name="T88" fmla="*/ 0 w 7171"/>
                <a:gd name="T89" fmla="*/ 0 h 8869"/>
                <a:gd name="T90" fmla="*/ 0 w 7171"/>
                <a:gd name="T91" fmla="*/ 0 h 8869"/>
                <a:gd name="T92" fmla="*/ 0 w 7171"/>
                <a:gd name="T93" fmla="*/ 0 h 8869"/>
                <a:gd name="T94" fmla="*/ 0 w 7171"/>
                <a:gd name="T95" fmla="*/ 0 h 8869"/>
                <a:gd name="T96" fmla="*/ 0 w 7171"/>
                <a:gd name="T97" fmla="*/ 0 h 8869"/>
                <a:gd name="T98" fmla="*/ 0 w 7171"/>
                <a:gd name="T99" fmla="*/ 0 h 8869"/>
                <a:gd name="T100" fmla="*/ 0 w 7171"/>
                <a:gd name="T101" fmla="*/ 0 h 8869"/>
                <a:gd name="T102" fmla="*/ 0 w 7171"/>
                <a:gd name="T103" fmla="*/ 0 h 8869"/>
                <a:gd name="T104" fmla="*/ 0 w 7171"/>
                <a:gd name="T105" fmla="*/ 0 h 8869"/>
                <a:gd name="T106" fmla="*/ 0 w 7171"/>
                <a:gd name="T107" fmla="*/ 0 h 8869"/>
                <a:gd name="T108" fmla="*/ 0 w 7171"/>
                <a:gd name="T109" fmla="*/ 0 h 8869"/>
                <a:gd name="T110" fmla="*/ 0 w 7171"/>
                <a:gd name="T111" fmla="*/ 0 h 88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171" h="8869">
                  <a:moveTo>
                    <a:pt x="5756" y="6510"/>
                  </a:moveTo>
                  <a:lnTo>
                    <a:pt x="5756" y="6604"/>
                  </a:lnTo>
                  <a:lnTo>
                    <a:pt x="5850" y="6604"/>
                  </a:lnTo>
                  <a:lnTo>
                    <a:pt x="5756" y="6510"/>
                  </a:lnTo>
                  <a:close/>
                  <a:moveTo>
                    <a:pt x="2265" y="7925"/>
                  </a:moveTo>
                  <a:lnTo>
                    <a:pt x="2252" y="7965"/>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lnTo>
                    <a:pt x="567"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it-IT" sz="1633"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Arial Unicode MS"/>
              </a:endParaRPr>
            </a:p>
          </p:txBody>
        </p:sp>
      </p:grpSp>
      <p:sp>
        <p:nvSpPr>
          <p:cNvPr id="5133" name="Oval 18"/>
          <p:cNvSpPr>
            <a:spLocks noChangeArrowheads="1"/>
          </p:cNvSpPr>
          <p:nvPr/>
        </p:nvSpPr>
        <p:spPr bwMode="auto">
          <a:xfrm>
            <a:off x="6900481" y="4151881"/>
            <a:ext cx="2098080" cy="2121120"/>
          </a:xfrm>
          <a:prstGeom prst="ellipse">
            <a:avLst/>
          </a:prstGeom>
          <a:solidFill>
            <a:srgbClr val="FFFFFF">
              <a:alpha val="12157"/>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82944" bIns="82944"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FFFFFF"/>
                </a:solidFill>
                <a:latin typeface="Arial" panose="020B0604020202020204" pitchFamily="34" charset="0"/>
                <a:cs typeface="Arial Unicode MS" panose="020B0604020202020204" pitchFamily="34" charset="-128"/>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FFFFFF"/>
                </a:solidFill>
                <a:latin typeface="Arial" panose="020B0604020202020204" pitchFamily="34" charset="0"/>
                <a:cs typeface="Arial Unicode MS" panose="020B0604020202020204" pitchFamily="34" charset="-128"/>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FFFFFF"/>
                </a:solidFill>
                <a:latin typeface="Arial" panose="020B0604020202020204" pitchFamily="34" charset="0"/>
                <a:cs typeface="Arial Unicode MS" panose="020B0604020202020204" pitchFamily="34" charset="-128"/>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FFFFFF"/>
                </a:solidFill>
                <a:latin typeface="Arial" panose="020B0604020202020204" pitchFamily="34" charset="0"/>
                <a:cs typeface="Arial Unicode MS" panose="020B0604020202020204" pitchFamily="34" charset="-128"/>
              </a:defRPr>
            </a:lvl9pPr>
          </a:lstStyle>
          <a:p>
            <a:pPr marL="0" marR="0" lvl="0" indent="0" algn="ctr" defTabSz="407526"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656650" algn="l"/>
                <a:tab pos="1313299" algn="l"/>
                <a:tab pos="1969949" algn="l"/>
              </a:tabLst>
              <a:defRPr/>
            </a:pP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Comparison</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between</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these</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indices</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to</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test</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importance</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of</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good</a:t>
            </a:r>
            <a:r>
              <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 </a:t>
            </a:r>
            <a:r>
              <a:rPr kumimoji="0" lang="de-DE" altLang="it-IT" sz="1633" b="0" i="0" u="none" strike="noStrike" kern="1200" cap="small" spc="0" normalizeH="0" baseline="0" noProof="0" dirty="0" err="1">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rPr>
              <a:t>governance</a:t>
            </a:r>
            <a:endParaRPr kumimoji="0" lang="de-DE" altLang="it-IT" sz="1633" b="0" i="0" u="none" strike="noStrike" kern="1200" cap="small" spc="0" normalizeH="0" baseline="0" noProof="0" dirty="0">
              <a:ln>
                <a:noFill/>
              </a:ln>
              <a:solidFill>
                <a:srgbClr val="FFFFFF"/>
              </a:solidFill>
              <a:effectLst/>
              <a:uLnTx/>
              <a:uFillTx/>
              <a:latin typeface="Arial" panose="020B0604020202020204" pitchFamily="34" charset="0"/>
              <a:ea typeface="Arial Unicode MS" pitchFamily="34" charset="-128"/>
              <a:cs typeface="Arial Unicode MS" panose="020B0604020202020204" pitchFamily="34" charset="-128"/>
            </a:endParaRPr>
          </a:p>
        </p:txBody>
      </p:sp>
      <p:sp>
        <p:nvSpPr>
          <p:cNvPr id="4110" name="Freeform 19"/>
          <p:cNvSpPr>
            <a:spLocks noChangeArrowheads="1"/>
          </p:cNvSpPr>
          <p:nvPr/>
        </p:nvSpPr>
        <p:spPr bwMode="auto">
          <a:xfrm>
            <a:off x="6857280" y="4151881"/>
            <a:ext cx="2286720" cy="2121120"/>
          </a:xfrm>
          <a:custGeom>
            <a:avLst/>
            <a:gdLst>
              <a:gd name="T0" fmla="*/ 2147483646 w 67641"/>
              <a:gd name="T1" fmla="*/ 2147483646 h 69056"/>
              <a:gd name="T2" fmla="*/ 2147483646 w 67641"/>
              <a:gd name="T3" fmla="*/ 2147483646 h 69056"/>
              <a:gd name="T4" fmla="*/ 2147483646 w 67641"/>
              <a:gd name="T5" fmla="*/ 2147483646 h 69056"/>
              <a:gd name="T6" fmla="*/ 2147483646 w 67641"/>
              <a:gd name="T7" fmla="*/ 2147483646 h 69056"/>
              <a:gd name="T8" fmla="*/ 2147483646 w 67641"/>
              <a:gd name="T9" fmla="*/ 2147483646 h 69056"/>
              <a:gd name="T10" fmla="*/ 2147483646 w 67641"/>
              <a:gd name="T11" fmla="*/ 2147483646 h 69056"/>
              <a:gd name="T12" fmla="*/ 2147483646 w 67641"/>
              <a:gd name="T13" fmla="*/ 2147483646 h 69056"/>
              <a:gd name="T14" fmla="*/ 2147483646 w 67641"/>
              <a:gd name="T15" fmla="*/ 2147483646 h 69056"/>
              <a:gd name="T16" fmla="*/ 2147483646 w 67641"/>
              <a:gd name="T17" fmla="*/ 2147483646 h 69056"/>
              <a:gd name="T18" fmla="*/ 2147483646 w 67641"/>
              <a:gd name="T19" fmla="*/ 2147483646 h 69056"/>
              <a:gd name="T20" fmla="*/ 2147483646 w 67641"/>
              <a:gd name="T21" fmla="*/ 2147483646 h 69056"/>
              <a:gd name="T22" fmla="*/ 2147483646 w 67641"/>
              <a:gd name="T23" fmla="*/ 2147483646 h 69056"/>
              <a:gd name="T24" fmla="*/ 2147483646 w 67641"/>
              <a:gd name="T25" fmla="*/ 2147483646 h 69056"/>
              <a:gd name="T26" fmla="*/ 2147483646 w 67641"/>
              <a:gd name="T27" fmla="*/ 2147483646 h 69056"/>
              <a:gd name="T28" fmla="*/ 2147483646 w 67641"/>
              <a:gd name="T29" fmla="*/ 2147483646 h 69056"/>
              <a:gd name="T30" fmla="*/ 2147483646 w 67641"/>
              <a:gd name="T31" fmla="*/ 2147483646 h 69056"/>
              <a:gd name="T32" fmla="*/ 2147483646 w 67641"/>
              <a:gd name="T33" fmla="*/ 2147483646 h 69056"/>
              <a:gd name="T34" fmla="*/ 2147483646 w 67641"/>
              <a:gd name="T35" fmla="*/ 2147483646 h 69056"/>
              <a:gd name="T36" fmla="*/ 2147483646 w 67641"/>
              <a:gd name="T37" fmla="*/ 2147483646 h 69056"/>
              <a:gd name="T38" fmla="*/ 2147483646 w 67641"/>
              <a:gd name="T39" fmla="*/ 2147483646 h 69056"/>
              <a:gd name="T40" fmla="*/ 2147483646 w 67641"/>
              <a:gd name="T41" fmla="*/ 2147483646 h 69056"/>
              <a:gd name="T42" fmla="*/ 2147483646 w 67641"/>
              <a:gd name="T43" fmla="*/ 2147483646 h 69056"/>
              <a:gd name="T44" fmla="*/ 2147483646 w 67641"/>
              <a:gd name="T45" fmla="*/ 2147483646 h 69056"/>
              <a:gd name="T46" fmla="*/ 2147483646 w 67641"/>
              <a:gd name="T47" fmla="*/ 2147483646 h 69056"/>
              <a:gd name="T48" fmla="*/ 2147483646 w 67641"/>
              <a:gd name="T49" fmla="*/ 2147483646 h 69056"/>
              <a:gd name="T50" fmla="*/ 2147483646 w 67641"/>
              <a:gd name="T51" fmla="*/ 2147483646 h 69056"/>
              <a:gd name="T52" fmla="*/ 2147483646 w 67641"/>
              <a:gd name="T53" fmla="*/ 2147483646 h 69056"/>
              <a:gd name="T54" fmla="*/ 2147483646 w 67641"/>
              <a:gd name="T55" fmla="*/ 2147483646 h 69056"/>
              <a:gd name="T56" fmla="*/ 2147483646 w 67641"/>
              <a:gd name="T57" fmla="*/ 2147483646 h 69056"/>
              <a:gd name="T58" fmla="*/ 2147483646 w 67641"/>
              <a:gd name="T59" fmla="*/ 2147483646 h 69056"/>
              <a:gd name="T60" fmla="*/ 2147483646 w 67641"/>
              <a:gd name="T61" fmla="*/ 2147483646 h 69056"/>
              <a:gd name="T62" fmla="*/ 2147483646 w 67641"/>
              <a:gd name="T63" fmla="*/ 2147483646 h 69056"/>
              <a:gd name="T64" fmla="*/ 2147483646 w 67641"/>
              <a:gd name="T65" fmla="*/ 2147483646 h 69056"/>
              <a:gd name="T66" fmla="*/ 2147483646 w 67641"/>
              <a:gd name="T67" fmla="*/ 2147483646 h 69056"/>
              <a:gd name="T68" fmla="*/ 2147483646 w 67641"/>
              <a:gd name="T69" fmla="*/ 2147483646 h 69056"/>
              <a:gd name="T70" fmla="*/ 2147483646 w 67641"/>
              <a:gd name="T71" fmla="*/ 2147483646 h 69056"/>
              <a:gd name="T72" fmla="*/ 2147483646 w 67641"/>
              <a:gd name="T73" fmla="*/ 2147483646 h 69056"/>
              <a:gd name="T74" fmla="*/ 2147483646 w 67641"/>
              <a:gd name="T75" fmla="*/ 2147483646 h 69056"/>
              <a:gd name="T76" fmla="*/ 2147483646 w 67641"/>
              <a:gd name="T77" fmla="*/ 2147483646 h 69056"/>
              <a:gd name="T78" fmla="*/ 2147483646 w 67641"/>
              <a:gd name="T79" fmla="*/ 2147483646 h 69056"/>
              <a:gd name="T80" fmla="*/ 2147483646 w 67641"/>
              <a:gd name="T81" fmla="*/ 2147483646 h 69056"/>
              <a:gd name="T82" fmla="*/ 2147483646 w 67641"/>
              <a:gd name="T83" fmla="*/ 2147483646 h 69056"/>
              <a:gd name="T84" fmla="*/ 2147483646 w 67641"/>
              <a:gd name="T85" fmla="*/ 2147483646 h 69056"/>
              <a:gd name="T86" fmla="*/ 2147483646 w 67641"/>
              <a:gd name="T87" fmla="*/ 2147483646 h 69056"/>
              <a:gd name="T88" fmla="*/ 2147483646 w 67641"/>
              <a:gd name="T89" fmla="*/ 2147483646 h 69056"/>
              <a:gd name="T90" fmla="*/ 2147483646 w 67641"/>
              <a:gd name="T91" fmla="*/ 2147483646 h 69056"/>
              <a:gd name="T92" fmla="*/ 2147483646 w 67641"/>
              <a:gd name="T93" fmla="*/ 2147483646 h 69056"/>
              <a:gd name="T94" fmla="*/ 2147483646 w 67641"/>
              <a:gd name="T95" fmla="*/ 2147483646 h 69056"/>
              <a:gd name="T96" fmla="*/ 2147483646 w 67641"/>
              <a:gd name="T97" fmla="*/ 2147483646 h 69056"/>
              <a:gd name="T98" fmla="*/ 2147483646 w 67641"/>
              <a:gd name="T99" fmla="*/ 2147483646 h 69056"/>
              <a:gd name="T100" fmla="*/ 2147483646 w 67641"/>
              <a:gd name="T101" fmla="*/ 2147483646 h 69056"/>
              <a:gd name="T102" fmla="*/ 2147483646 w 67641"/>
              <a:gd name="T103" fmla="*/ 2147483646 h 69056"/>
              <a:gd name="T104" fmla="*/ 2147483646 w 67641"/>
              <a:gd name="T105" fmla="*/ 2147483646 h 69056"/>
              <a:gd name="T106" fmla="*/ 2147483646 w 67641"/>
              <a:gd name="T107" fmla="*/ 2147483646 h 69056"/>
              <a:gd name="T108" fmla="*/ 2147483646 w 67641"/>
              <a:gd name="T109" fmla="*/ 2147483646 h 69056"/>
              <a:gd name="T110" fmla="*/ 2147483646 w 67641"/>
              <a:gd name="T111" fmla="*/ 2147483646 h 69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7641" h="69056">
                <a:moveTo>
                  <a:pt x="49622" y="2736"/>
                </a:moveTo>
                <a:lnTo>
                  <a:pt x="49622" y="2736"/>
                </a:lnTo>
                <a:close/>
                <a:moveTo>
                  <a:pt x="59622" y="55565"/>
                </a:move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8678" y="56037"/>
                </a:lnTo>
                <a:lnTo>
                  <a:pt x="59810" y="54339"/>
                </a:lnTo>
                <a:lnTo>
                  <a:pt x="60282" y="53490"/>
                </a:lnTo>
                <a:lnTo>
                  <a:pt x="60282" y="53301"/>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it-IT" sz="1633"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8"/>
              <a:cs typeface="Arial Unicode MS"/>
            </a:endParaRPr>
          </a:p>
        </p:txBody>
      </p:sp>
    </p:spTree>
    <p:extLst>
      <p:ext uri="{BB962C8B-B14F-4D97-AF65-F5344CB8AC3E}">
        <p14:creationId xmlns:p14="http://schemas.microsoft.com/office/powerpoint/2010/main" val="9435254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a:xfrm>
            <a:off x="456481" y="153001"/>
            <a:ext cx="8226720" cy="1143360"/>
          </a:xfrm>
        </p:spPr>
        <p:txBody>
          <a:bodyPr/>
          <a:lstStyle/>
          <a:p>
            <a:r>
              <a:rPr lang="en-US" altLang="it-IT" sz="3266">
                <a:solidFill>
                  <a:srgbClr val="FFFF99"/>
                </a:solidFill>
                <a:latin typeface="Trebuchet MS" panose="020B0603020202020204" pitchFamily="34" charset="0"/>
              </a:rPr>
              <a:t>1) INTRODUCTION</a:t>
            </a:r>
            <a:endParaRPr lang="it-IT" altLang="it-IT" smtClean="0"/>
          </a:p>
        </p:txBody>
      </p:sp>
      <p:sp>
        <p:nvSpPr>
          <p:cNvPr id="2" name="CasellaDiTesto 1"/>
          <p:cNvSpPr txBox="1"/>
          <p:nvPr/>
        </p:nvSpPr>
        <p:spPr>
          <a:xfrm>
            <a:off x="131041" y="1208522"/>
            <a:ext cx="8752320" cy="4693593"/>
          </a:xfrm>
          <a:prstGeom prst="rect">
            <a:avLst/>
          </a:prstGeom>
          <a:noFill/>
        </p:spPr>
        <p:txBody>
          <a:bodyPr>
            <a:spAutoFit/>
          </a:bodyPr>
          <a:lstStyle/>
          <a:p>
            <a:pPr marL="259204" marR="0" lvl="0" indent="-259204" algn="just" defTabSz="407526" rtl="0" eaLnBrk="0" fontAlgn="base" latinLnBrk="0" hangingPunct="0">
              <a:lnSpc>
                <a:spcPct val="107000"/>
              </a:lnSpc>
              <a:spcBef>
                <a:spcPct val="0"/>
              </a:spcBef>
              <a:spcAft>
                <a:spcPts val="726"/>
              </a:spcAft>
              <a:buClrTx/>
              <a:buSzTx/>
              <a:buFont typeface="Arial" panose="020B0604020202020204" pitchFamily="34" charset="0"/>
              <a:buChar char="•"/>
              <a:tabLst/>
              <a:defRPr/>
            </a:pPr>
            <a:r>
              <a:rPr kumimoji="0" lang="en-GB" sz="1814"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The countries of the former Soviet Union over the last 20 years have experienced an impressive transformation, and fundamental changes have occurred in almost all their political, economic and social aspects (</a:t>
            </a:r>
            <a:r>
              <a:rPr kumimoji="0" lang="en-GB" sz="1814"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Rechel</a:t>
            </a:r>
            <a:r>
              <a:rPr kumimoji="0" lang="en-GB" sz="1814"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Richardson, &amp; McKee, 2014). </a:t>
            </a:r>
          </a:p>
          <a:p>
            <a:pPr marL="0" marR="0" lvl="0" indent="0" algn="just" defTabSz="407526" rtl="0" eaLnBrk="0" fontAlgn="base" latinLnBrk="0" hangingPunct="0">
              <a:lnSpc>
                <a:spcPct val="107000"/>
              </a:lnSpc>
              <a:spcBef>
                <a:spcPct val="0"/>
              </a:spcBef>
              <a:spcAft>
                <a:spcPts val="726"/>
              </a:spcAft>
              <a:buClrTx/>
              <a:buSzTx/>
              <a:buFontTx/>
              <a:buNone/>
              <a:tabLst/>
              <a:defRPr/>
            </a:pPr>
            <a:endParaRPr kumimoji="0" lang="en-GB" sz="1814"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259204" marR="0" lvl="0" indent="-259204" algn="just" defTabSz="407526" rtl="0" eaLnBrk="0" fontAlgn="base" latinLnBrk="0" hangingPunct="0">
              <a:lnSpc>
                <a:spcPct val="107000"/>
              </a:lnSpc>
              <a:spcBef>
                <a:spcPct val="0"/>
              </a:spcBef>
              <a:spcAft>
                <a:spcPts val="726"/>
              </a:spcAft>
              <a:buClrTx/>
              <a:buSzTx/>
              <a:buFont typeface="Arial" panose="020B0604020202020204" pitchFamily="34" charset="0"/>
              <a:buChar char="•"/>
              <a:tabLst/>
              <a:defRPr/>
            </a:pPr>
            <a:r>
              <a:rPr kumimoji="0" lang="en-GB" sz="1814"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The transformation from command to market-oriented economies and the emergence of multi-parties political regimes in the former Soviet Union, against the background of the global processes of change, created an unstable political climate in North and Central Asia, with relevant elements of corruption (</a:t>
            </a:r>
            <a:r>
              <a:rPr kumimoji="0" lang="en-GB" sz="1814"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Petrovsky</a:t>
            </a:r>
            <a:r>
              <a:rPr kumimoji="0" lang="en-GB" sz="1814"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Traditional Arabic" panose="02020603050405020304" pitchFamily="18" charset="-78"/>
              </a:rPr>
              <a:t>, </a:t>
            </a:r>
            <a:r>
              <a:rPr kumimoji="0" lang="en-GB" sz="1814"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2004)</a:t>
            </a:r>
          </a:p>
          <a:p>
            <a:pPr marL="0" marR="0" lvl="0" indent="0" algn="just" defTabSz="407526" rtl="0" eaLnBrk="0" fontAlgn="base" latinLnBrk="0" hangingPunct="0">
              <a:lnSpc>
                <a:spcPct val="107000"/>
              </a:lnSpc>
              <a:spcBef>
                <a:spcPct val="0"/>
              </a:spcBef>
              <a:spcAft>
                <a:spcPts val="726"/>
              </a:spcAft>
              <a:buClrTx/>
              <a:buSzTx/>
              <a:buFontTx/>
              <a:buNone/>
              <a:tabLst/>
              <a:defRPr/>
            </a:pPr>
            <a:endParaRPr kumimoji="0" lang="en-GB" sz="1814"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259204" marR="0" lvl="0" indent="-259204" algn="just" defTabSz="407526" rtl="0" eaLnBrk="0" fontAlgn="base" latinLnBrk="0" hangingPunct="0">
              <a:lnSpc>
                <a:spcPct val="107000"/>
              </a:lnSpc>
              <a:spcBef>
                <a:spcPct val="0"/>
              </a:spcBef>
              <a:spcAft>
                <a:spcPts val="726"/>
              </a:spcAft>
              <a:buClrTx/>
              <a:buSzTx/>
              <a:buFont typeface="Arial" panose="020B0604020202020204" pitchFamily="34" charset="0"/>
              <a:buChar char="•"/>
              <a:tabLst/>
              <a:defRPr/>
            </a:pPr>
            <a:r>
              <a:rPr kumimoji="0" lang="en-GB" sz="1814"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The market economy and new freedoms positively impacted citizens’ life but the levels of development within the ex-Soviet countries are still very different, as witnessed by life expectancy, which, among these countries, has a variation of seven years and half (</a:t>
            </a:r>
            <a:r>
              <a:rPr kumimoji="0" lang="en-GB" sz="1814"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Rechel</a:t>
            </a:r>
            <a:r>
              <a:rPr kumimoji="0" lang="en-GB" sz="1814"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Richardson, &amp; McKee, 2014).</a:t>
            </a:r>
          </a:p>
          <a:p>
            <a:pPr marL="259204" marR="0" lvl="0" indent="-259204" algn="just" defTabSz="407526" rtl="0" eaLnBrk="0" fontAlgn="base" latinLnBrk="0" hangingPunct="0">
              <a:lnSpc>
                <a:spcPct val="107000"/>
              </a:lnSpc>
              <a:spcBef>
                <a:spcPct val="0"/>
              </a:spcBef>
              <a:spcAft>
                <a:spcPts val="726"/>
              </a:spcAft>
              <a:buClrTx/>
              <a:buSzTx/>
              <a:buFont typeface="Arial" panose="020B0604020202020204" pitchFamily="34" charset="0"/>
              <a:buChar char="•"/>
              <a:tabLst/>
              <a:defRPr/>
            </a:pPr>
            <a:endParaRPr kumimoji="0" lang="it-IT" sz="1633"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148"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8081" y="6081481"/>
            <a:ext cx="918720" cy="2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2485441" y="5695561"/>
            <a:ext cx="4898880" cy="1097416"/>
          </a:xfrm>
          <a:prstGeom prst="rect">
            <a:avLst/>
          </a:prstGeom>
          <a:noFill/>
        </p:spPr>
        <p:txBody>
          <a:bodyPr>
            <a:spAutoFit/>
          </a:bodyPr>
          <a:lstStyle/>
          <a:p>
            <a:pPr marL="0" marR="0" lvl="0" indent="0" algn="ctr" defTabSz="407526" rtl="0" eaLnBrk="0" fontAlgn="base" latinLnBrk="0" hangingPunct="0">
              <a:lnSpc>
                <a:spcPct val="100000"/>
              </a:lnSpc>
              <a:spcBef>
                <a:spcPct val="0"/>
              </a:spcBef>
              <a:spcAft>
                <a:spcPct val="0"/>
              </a:spcAft>
              <a:buClrTx/>
              <a:buSzTx/>
              <a:buFontTx/>
              <a:buNone/>
              <a:tabLst/>
              <a:defRPr/>
            </a:pPr>
            <a:r>
              <a:rPr kumimoji="0" lang="en-GB" sz="2177" b="1"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imes New Roman" panose="02020603050405020304" pitchFamily="18" charset="0"/>
              </a:rPr>
              <a:t>For these reasons, the economic and social performance of former Soviet Union is a fascinating field of study.</a:t>
            </a:r>
            <a:endParaRPr kumimoji="0" lang="it-IT" sz="2177" b="1"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48532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6481" y="423721"/>
            <a:ext cx="8226720" cy="588960"/>
          </a:xfrm>
        </p:spPr>
        <p:txBody>
          <a:bodyPr/>
          <a:lstStyle/>
          <a:p>
            <a:pPr algn="ctr">
              <a:spcAft>
                <a:spcPct val="0"/>
              </a:spcAft>
              <a:defRPr/>
            </a:pPr>
            <a:r>
              <a:rPr lang="it-IT" sz="3266" i="1" cap="small" dirty="0">
                <a:solidFill>
                  <a:srgbClr val="FFFF99"/>
                </a:solidFill>
                <a:latin typeface="Trebuchet MS" panose="020B0603020202020204" pitchFamily="34" charset="0"/>
                <a:ea typeface="+mj-ea"/>
                <a:cs typeface="+mj-cs"/>
              </a:rPr>
              <a:t>Development: </a:t>
            </a:r>
          </a:p>
          <a:p>
            <a:pPr algn="ctr">
              <a:spcAft>
                <a:spcPct val="0"/>
              </a:spcAft>
              <a:defRPr/>
            </a:pPr>
            <a:endParaRPr lang="it-IT" sz="3266" i="1" cap="small" dirty="0">
              <a:solidFill>
                <a:srgbClr val="FFFF99"/>
              </a:solidFill>
              <a:latin typeface="Trebuchet MS" panose="020B0603020202020204" pitchFamily="34" charset="0"/>
              <a:ea typeface="+mj-ea"/>
              <a:cs typeface="+mj-cs"/>
            </a:endParaRPr>
          </a:p>
        </p:txBody>
      </p:sp>
      <p:sp>
        <p:nvSpPr>
          <p:cNvPr id="4" name="CasellaDiTesto 3"/>
          <p:cNvSpPr txBox="1"/>
          <p:nvPr/>
        </p:nvSpPr>
        <p:spPr>
          <a:xfrm>
            <a:off x="322561" y="1012681"/>
            <a:ext cx="8360640" cy="6877139"/>
          </a:xfrm>
          <a:prstGeom prst="rect">
            <a:avLst/>
          </a:prstGeom>
          <a:noFill/>
        </p:spPr>
        <p:txBody>
          <a:bodyPr>
            <a:spAutoFit/>
          </a:bodyPr>
          <a:lstStyle/>
          <a:p>
            <a:pPr marL="0" marR="0" lvl="0" indent="0" algn="just" defTabSz="407526" rtl="0" eaLnBrk="0" fontAlgn="base" latinLnBrk="0" hangingPunct="0">
              <a:lnSpc>
                <a:spcPct val="100000"/>
              </a:lnSpc>
              <a:spcBef>
                <a:spcPct val="0"/>
              </a:spcBef>
              <a:spcAft>
                <a:spcPct val="0"/>
              </a:spcAft>
              <a:buClrTx/>
              <a:buSzTx/>
              <a:buFontTx/>
              <a:buNone/>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In this work, we </a:t>
            </a:r>
            <a:r>
              <a:rPr kumimoji="0" lang="en-US"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analyse</a:t>
            </a: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the development of the area from a point of view more comprehensive than the traditional GNP per-capita</a:t>
            </a:r>
          </a:p>
          <a:p>
            <a:pPr marL="0" marR="0" lvl="0" indent="0" algn="just" defTabSz="407526" rtl="0" eaLnBrk="0" fontAlgn="base" latinLnBrk="0" hangingPunct="0">
              <a:lnSpc>
                <a:spcPct val="100000"/>
              </a:lnSpc>
              <a:spcBef>
                <a:spcPct val="0"/>
              </a:spcBef>
              <a:spcAft>
                <a:spcPct val="0"/>
              </a:spcAft>
              <a:buClrTx/>
              <a:buSzTx/>
              <a:buFontTx/>
              <a:buNone/>
              <a:tabLst/>
              <a:defRPr/>
            </a:pPr>
            <a:endPar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just" defTabSz="407526" rtl="0" eaLnBrk="0" fontAlgn="base" latinLnBrk="0" hangingPunct="0">
              <a:lnSpc>
                <a:spcPct val="100000"/>
              </a:lnSpc>
              <a:spcBef>
                <a:spcPct val="0"/>
              </a:spcBef>
              <a:spcAft>
                <a:spcPct val="0"/>
              </a:spcAft>
              <a:buClrTx/>
              <a:buSzTx/>
              <a:buFontTx/>
              <a:buNone/>
              <a:tabLst/>
              <a:defRPr/>
            </a:pPr>
            <a:endPar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just" defTabSz="407526" rtl="0" eaLnBrk="0" fontAlgn="base" latinLnBrk="0" hangingPunct="0">
              <a:lnSpc>
                <a:spcPct val="100000"/>
              </a:lnSpc>
              <a:spcBef>
                <a:spcPct val="0"/>
              </a:spcBef>
              <a:spcAft>
                <a:spcPct val="0"/>
              </a:spcAft>
              <a:buClrTx/>
              <a:buSzTx/>
              <a:buFontTx/>
              <a:buNone/>
              <a:tabLst/>
              <a:defRPr/>
            </a:pP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Indeed</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in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our</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analysis</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we</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decide to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adopt</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the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concept</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of «human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development</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which</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finds</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its</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theoretical</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basis</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in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Sen’s</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capabilities</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approach</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r>
              <a:rPr kumimoji="0" lang="en-GB"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(Sen, 1985) .</a:t>
            </a:r>
          </a:p>
          <a:p>
            <a:pPr marL="0" marR="0" lvl="0" indent="0" algn="just" defTabSz="407526" rtl="0" eaLnBrk="0" fontAlgn="base" latinLnBrk="0" hangingPunct="0">
              <a:lnSpc>
                <a:spcPct val="100000"/>
              </a:lnSpc>
              <a:spcBef>
                <a:spcPct val="0"/>
              </a:spcBef>
              <a:spcAft>
                <a:spcPct val="0"/>
              </a:spcAft>
              <a:buClrTx/>
              <a:buSzTx/>
              <a:buFontTx/>
              <a:buNone/>
              <a:tabLst/>
              <a:defRPr/>
            </a:pPr>
            <a:endParaRPr kumimoji="0" lang="en-GB"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just" defTabSz="407526" rtl="0" eaLnBrk="0" fontAlgn="base" latinLnBrk="0" hangingPunct="0">
              <a:lnSpc>
                <a:spcPct val="100000"/>
              </a:lnSpc>
              <a:spcBef>
                <a:spcPct val="0"/>
              </a:spcBef>
              <a:spcAft>
                <a:spcPct val="0"/>
              </a:spcAft>
              <a:buClrTx/>
              <a:buSzTx/>
              <a:buFontTx/>
              <a:buNone/>
              <a:tabLst/>
              <a:defRPr/>
            </a:pPr>
            <a:endParaRPr kumimoji="0" lang="en-GB"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just" defTabSz="407526" rtl="0" eaLnBrk="0" fontAlgn="base" latinLnBrk="0" hangingPunct="0">
              <a:lnSpc>
                <a:spcPct val="100000"/>
              </a:lnSpc>
              <a:spcBef>
                <a:spcPct val="0"/>
              </a:spcBef>
              <a:spcAft>
                <a:spcPct val="0"/>
              </a:spcAft>
              <a:buClrTx/>
              <a:buSzTx/>
              <a:buFontTx/>
              <a:buNone/>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indicators of wealth, which reflect the quantity of resources available to a society, provide no information about the allocation of those resources (</a:t>
            </a:r>
            <a:r>
              <a:rPr kumimoji="0" lang="en-US"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Soubbotina</a:t>
            </a: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&amp; </a:t>
            </a:r>
            <a:r>
              <a:rPr kumimoji="0" lang="en-US"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Sheram</a:t>
            </a: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2000).</a:t>
            </a:r>
          </a:p>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en-US" sz="163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en-US" sz="163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l" defTabSz="407526" rtl="0" eaLnBrk="0" fontAlgn="base" latinLnBrk="0" hangingPunct="0">
              <a:lnSpc>
                <a:spcPct val="100000"/>
              </a:lnSpc>
              <a:spcBef>
                <a:spcPct val="0"/>
              </a:spcBef>
              <a:spcAft>
                <a:spcPct val="0"/>
              </a:spcAft>
              <a:buClrTx/>
              <a:buSzTx/>
              <a:buFontTx/>
              <a:buNone/>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“human development</a:t>
            </a:r>
            <a:r>
              <a:rPr kumimoji="0" lang="en-US" sz="1814"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p>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en-US" sz="1814"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en-US" sz="163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en-US" sz="163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en-US" sz="163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en-US" sz="163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en-US" sz="163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en-US" sz="163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en-US" sz="163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l" defTabSz="407526" rtl="0" eaLnBrk="0" fontAlgn="base" latinLnBrk="0" hangingPunct="0">
              <a:lnSpc>
                <a:spcPct val="100000"/>
              </a:lnSpc>
              <a:spcBef>
                <a:spcPct val="0"/>
              </a:spcBef>
              <a:spcAft>
                <a:spcPct val="0"/>
              </a:spcAft>
              <a:buClrTx/>
              <a:buSzTx/>
              <a:buFontTx/>
              <a:buNone/>
              <a:tabLst/>
              <a:defRPr/>
            </a:pPr>
            <a:r>
              <a:rPr kumimoji="0" lang="en-US" sz="163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endParaRPr kumimoji="0" lang="it-IT" sz="163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pic>
        <p:nvPicPr>
          <p:cNvPr id="7172" name="Immagin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313803">
            <a:off x="2738881" y="5421961"/>
            <a:ext cx="440640" cy="72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697050">
            <a:off x="2818801" y="5068440"/>
            <a:ext cx="835200" cy="65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785772">
            <a:off x="2084401" y="5625721"/>
            <a:ext cx="835200" cy="65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3742561" y="5265000"/>
            <a:ext cx="1671840" cy="706604"/>
          </a:xfrm>
          <a:prstGeom prst="rect">
            <a:avLst/>
          </a:prstGeom>
          <a:noFill/>
        </p:spPr>
        <p:txBody>
          <a:bodyPr>
            <a:spAutoFit/>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Life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expectacy</a:t>
            </a:r>
            <a:endPar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
        <p:nvSpPr>
          <p:cNvPr id="11" name="CasellaDiTesto 10"/>
          <p:cNvSpPr txBox="1"/>
          <p:nvPr/>
        </p:nvSpPr>
        <p:spPr>
          <a:xfrm>
            <a:off x="3306241" y="6108840"/>
            <a:ext cx="2507040" cy="399468"/>
          </a:xfrm>
          <a:prstGeom prst="rect">
            <a:avLst/>
          </a:prstGeom>
          <a:noFill/>
        </p:spPr>
        <p:txBody>
          <a:bodyPr>
            <a:spAutoFit/>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Access to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education</a:t>
            </a:r>
            <a:endPar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
        <p:nvSpPr>
          <p:cNvPr id="12" name="CasellaDiTesto 11"/>
          <p:cNvSpPr txBox="1"/>
          <p:nvPr/>
        </p:nvSpPr>
        <p:spPr>
          <a:xfrm>
            <a:off x="681121" y="6391080"/>
            <a:ext cx="3303360" cy="399468"/>
          </a:xfrm>
          <a:prstGeom prst="rect">
            <a:avLst/>
          </a:prstGeom>
          <a:noFill/>
        </p:spPr>
        <p:txBody>
          <a:bodyPr>
            <a:spAutoFit/>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people’s</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average</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r>
              <a:rPr kumimoji="0" lang="it-IT" sz="1996"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income</a:t>
            </a:r>
            <a:endPar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3555416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61" y="227881"/>
            <a:ext cx="9138240" cy="1143360"/>
          </a:xfrm>
        </p:spPr>
        <p:txBody>
          <a:bodyPr/>
          <a:lstStyle/>
          <a:p>
            <a:pPr>
              <a:defRPr/>
            </a:pPr>
            <a:r>
              <a:rPr lang="it-IT" sz="3266" i="1" cap="small" dirty="0" err="1">
                <a:solidFill>
                  <a:srgbClr val="FFFF99"/>
                </a:solidFill>
                <a:latin typeface="Trebuchet MS" panose="020B0603020202020204" pitchFamily="34" charset="0"/>
                <a:ea typeface="+mj-ea"/>
              </a:rPr>
              <a:t>Governance</a:t>
            </a:r>
            <a:r>
              <a:rPr lang="it-IT" sz="3266" i="1" cap="small" dirty="0">
                <a:solidFill>
                  <a:srgbClr val="FFFF99"/>
                </a:solidFill>
                <a:latin typeface="Trebuchet MS" panose="020B0603020202020204" pitchFamily="34" charset="0"/>
                <a:ea typeface="+mj-ea"/>
              </a:rPr>
              <a:t>:</a:t>
            </a:r>
            <a:endParaRPr lang="it-IT" dirty="0">
              <a:ea typeface="+mj-ea"/>
            </a:endParaRPr>
          </a:p>
        </p:txBody>
      </p:sp>
      <p:sp>
        <p:nvSpPr>
          <p:cNvPr id="3" name="Segnaposto contenuto 2"/>
          <p:cNvSpPr>
            <a:spLocks noGrp="1"/>
          </p:cNvSpPr>
          <p:nvPr>
            <p:ph idx="1"/>
          </p:nvPr>
        </p:nvSpPr>
        <p:spPr/>
        <p:txBody>
          <a:bodyPr/>
          <a:lstStyle/>
          <a:p>
            <a:pPr marL="0" indent="0" algn="just">
              <a:lnSpc>
                <a:spcPct val="100000"/>
              </a:lnSpc>
              <a:spcAft>
                <a:spcPct val="0"/>
              </a:spcAft>
              <a:buClrTx/>
              <a:buSzTx/>
              <a:defRPr/>
            </a:pPr>
            <a:r>
              <a:rPr lang="en-US" sz="2177" cap="small" dirty="0">
                <a:latin typeface="Trebuchet MS" panose="020B0603020202020204" pitchFamily="34" charset="0"/>
                <a:ea typeface="Calibri" panose="020F0502020204030204" pitchFamily="34" charset="0"/>
                <a:cs typeface="Traditional Arabic" panose="02020603050405020304" pitchFamily="18" charset="-78"/>
              </a:rPr>
              <a:t>Once have </a:t>
            </a:r>
            <a:r>
              <a:rPr lang="en-US" sz="2177" cap="small" dirty="0" err="1">
                <a:latin typeface="Trebuchet MS" panose="020B0603020202020204" pitchFamily="34" charset="0"/>
                <a:ea typeface="Calibri" panose="020F0502020204030204" pitchFamily="34" charset="0"/>
                <a:cs typeface="Traditional Arabic" panose="02020603050405020304" pitchFamily="18" charset="-78"/>
              </a:rPr>
              <a:t>analysed</a:t>
            </a:r>
            <a:r>
              <a:rPr lang="en-US" sz="2177" cap="small" dirty="0">
                <a:latin typeface="Trebuchet MS" panose="020B0603020202020204" pitchFamily="34" charset="0"/>
                <a:ea typeface="Calibri" panose="020F0502020204030204" pitchFamily="34" charset="0"/>
                <a:cs typeface="Traditional Arabic" panose="02020603050405020304" pitchFamily="18" charset="-78"/>
              </a:rPr>
              <a:t> different level of development we shift our focus on governance since when it comes to Russia and the other post-Soviet states, corruption is a subject of constant debate </a:t>
            </a:r>
            <a:r>
              <a:rPr lang="en-GB" sz="2177" cap="small" dirty="0">
                <a:latin typeface="Trebuchet MS" panose="020B0603020202020204" pitchFamily="34" charset="0"/>
                <a:ea typeface="Calibri" panose="020F0502020204030204" pitchFamily="34" charset="0"/>
                <a:cs typeface="Traditional Arabic" panose="02020603050405020304" pitchFamily="18" charset="-78"/>
              </a:rPr>
              <a:t> (</a:t>
            </a:r>
            <a:r>
              <a:rPr lang="en-GB" sz="2177" cap="small" dirty="0" err="1">
                <a:latin typeface="Trebuchet MS" panose="020B0603020202020204" pitchFamily="34" charset="0"/>
                <a:ea typeface="Calibri" panose="020F0502020204030204" pitchFamily="34" charset="0"/>
                <a:cs typeface="Traditional Arabic" panose="02020603050405020304" pitchFamily="18" charset="-78"/>
              </a:rPr>
              <a:t>Bugnacki</a:t>
            </a:r>
            <a:r>
              <a:rPr lang="en-GB" sz="2177" cap="small" dirty="0">
                <a:latin typeface="Trebuchet MS" panose="020B0603020202020204" pitchFamily="34" charset="0"/>
                <a:ea typeface="Calibri" panose="020F0502020204030204" pitchFamily="34" charset="0"/>
                <a:cs typeface="Traditional Arabic" panose="02020603050405020304" pitchFamily="18" charset="-78"/>
              </a:rPr>
              <a:t>, 2015)</a:t>
            </a:r>
            <a:r>
              <a:rPr lang="en-US" sz="2177" cap="small" dirty="0">
                <a:latin typeface="Trebuchet MS" panose="020B0603020202020204" pitchFamily="34" charset="0"/>
                <a:ea typeface="Calibri" panose="020F0502020204030204" pitchFamily="34" charset="0"/>
                <a:cs typeface="Traditional Arabic" panose="02020603050405020304" pitchFamily="18" charset="-78"/>
              </a:rPr>
              <a:t>.</a:t>
            </a:r>
          </a:p>
          <a:p>
            <a:pPr marL="0" indent="0" algn="just">
              <a:lnSpc>
                <a:spcPct val="100000"/>
              </a:lnSpc>
              <a:spcAft>
                <a:spcPct val="0"/>
              </a:spcAft>
              <a:buClrTx/>
              <a:buSzTx/>
              <a:defRPr/>
            </a:pPr>
            <a:endParaRPr lang="en-US" sz="2177" cap="small" dirty="0">
              <a:latin typeface="Trebuchet MS" panose="020B0603020202020204" pitchFamily="34" charset="0"/>
              <a:ea typeface="Calibri" panose="020F0502020204030204" pitchFamily="34" charset="0"/>
              <a:cs typeface="Traditional Arabic" panose="02020603050405020304" pitchFamily="18" charset="-78"/>
            </a:endParaRPr>
          </a:p>
          <a:p>
            <a:pPr marL="0" indent="0" algn="just">
              <a:lnSpc>
                <a:spcPct val="100000"/>
              </a:lnSpc>
              <a:spcAft>
                <a:spcPct val="0"/>
              </a:spcAft>
              <a:buClrTx/>
              <a:buSzTx/>
              <a:defRPr/>
            </a:pPr>
            <a:r>
              <a:rPr lang="en-US" sz="2177" cap="small" dirty="0">
                <a:latin typeface="Trebuchet MS" panose="020B0603020202020204" pitchFamily="34" charset="0"/>
                <a:ea typeface="Calibri" panose="020F0502020204030204" pitchFamily="34" charset="0"/>
                <a:cs typeface="Traditional Arabic" panose="02020603050405020304" pitchFamily="18" charset="-78"/>
              </a:rPr>
              <a:t>governance can be considered as an end in itself or as a mean to development and reduction of poverty (Smith, 2007)</a:t>
            </a:r>
          </a:p>
          <a:p>
            <a:pPr marL="0" indent="0" algn="just">
              <a:lnSpc>
                <a:spcPct val="100000"/>
              </a:lnSpc>
              <a:spcAft>
                <a:spcPct val="0"/>
              </a:spcAft>
              <a:buClrTx/>
              <a:buSzTx/>
              <a:defRPr/>
            </a:pPr>
            <a:endParaRPr lang="en-US" sz="2177" cap="small" dirty="0">
              <a:latin typeface="Trebuchet MS" panose="020B0603020202020204" pitchFamily="34" charset="0"/>
              <a:ea typeface="Calibri" panose="020F0502020204030204" pitchFamily="34" charset="0"/>
              <a:cs typeface="Traditional Arabic" panose="02020603050405020304" pitchFamily="18" charset="-78"/>
            </a:endParaRPr>
          </a:p>
          <a:p>
            <a:pPr marL="0" indent="0" algn="just">
              <a:lnSpc>
                <a:spcPct val="100000"/>
              </a:lnSpc>
              <a:spcAft>
                <a:spcPct val="0"/>
              </a:spcAft>
              <a:buClrTx/>
              <a:buSzTx/>
              <a:defRPr/>
            </a:pPr>
            <a:r>
              <a:rPr lang="en-US" sz="2177" cap="small" dirty="0">
                <a:latin typeface="Trebuchet MS" panose="020B0603020202020204" pitchFamily="34" charset="0"/>
                <a:ea typeface="Calibri" panose="020F0502020204030204" pitchFamily="34" charset="0"/>
                <a:cs typeface="Traditional Arabic" panose="02020603050405020304" pitchFamily="18" charset="-78"/>
              </a:rPr>
              <a:t>poor governance is among the most important causes of state failure and underdevelopment (</a:t>
            </a:r>
            <a:r>
              <a:rPr lang="en-US" sz="2177" cap="small" dirty="0" err="1">
                <a:latin typeface="Trebuchet MS" panose="020B0603020202020204" pitchFamily="34" charset="0"/>
                <a:ea typeface="Calibri" panose="020F0502020204030204" pitchFamily="34" charset="0"/>
                <a:cs typeface="Traditional Arabic" panose="02020603050405020304" pitchFamily="18" charset="-78"/>
              </a:rPr>
              <a:t>Ciborra</a:t>
            </a:r>
            <a:r>
              <a:rPr lang="en-US" sz="2177" cap="small" dirty="0">
                <a:latin typeface="Trebuchet MS" panose="020B0603020202020204" pitchFamily="34" charset="0"/>
                <a:ea typeface="Calibri" panose="020F0502020204030204" pitchFamily="34" charset="0"/>
                <a:cs typeface="Traditional Arabic" panose="02020603050405020304" pitchFamily="18" charset="-78"/>
              </a:rPr>
              <a:t> &amp; Navarra, 2005).</a:t>
            </a:r>
          </a:p>
          <a:p>
            <a:pPr marL="0" indent="0" algn="just">
              <a:lnSpc>
                <a:spcPct val="100000"/>
              </a:lnSpc>
              <a:spcAft>
                <a:spcPct val="0"/>
              </a:spcAft>
              <a:buClrTx/>
              <a:buSzTx/>
              <a:defRPr/>
            </a:pPr>
            <a:r>
              <a:rPr lang="en-US" sz="2177" cap="small" dirty="0">
                <a:latin typeface="Trebuchet MS" panose="020B0603020202020204" pitchFamily="34" charset="0"/>
                <a:ea typeface="Calibri" panose="020F0502020204030204" pitchFamily="34" charset="0"/>
                <a:cs typeface="Traditional Arabic" panose="02020603050405020304" pitchFamily="18" charset="-78"/>
              </a:rPr>
              <a:t>       </a:t>
            </a:r>
          </a:p>
          <a:p>
            <a:pPr marL="0" indent="0" algn="just">
              <a:lnSpc>
                <a:spcPct val="100000"/>
              </a:lnSpc>
              <a:spcAft>
                <a:spcPct val="0"/>
              </a:spcAft>
              <a:buClrTx/>
              <a:buSzTx/>
              <a:defRPr/>
            </a:pPr>
            <a:r>
              <a:rPr lang="en-US" sz="2177" cap="small" dirty="0">
                <a:latin typeface="Trebuchet MS" panose="020B0603020202020204" pitchFamily="34" charset="0"/>
                <a:ea typeface="Calibri" panose="020F0502020204030204" pitchFamily="34" charset="0"/>
                <a:cs typeface="Traditional Arabic" panose="02020603050405020304" pitchFamily="18" charset="-78"/>
              </a:rPr>
              <a:t>cross-country regressions persistently demonstrate large and statistically significant correlations between institutional variables and growth (Shirley, 2005).</a:t>
            </a:r>
          </a:p>
          <a:p>
            <a:pPr marL="0" indent="0">
              <a:lnSpc>
                <a:spcPct val="100000"/>
              </a:lnSpc>
              <a:spcAft>
                <a:spcPct val="0"/>
              </a:spcAft>
              <a:buClrTx/>
              <a:buSzTx/>
              <a:defRPr/>
            </a:pPr>
            <a:endParaRPr lang="en-US" sz="1633" cap="small" dirty="0">
              <a:latin typeface="Trebuchet MS" panose="020B0603020202020204" pitchFamily="34" charset="0"/>
              <a:ea typeface="Calibri" panose="020F0502020204030204" pitchFamily="34" charset="0"/>
              <a:cs typeface="Traditional Arabic" panose="02020603050405020304" pitchFamily="18" charset="-78"/>
            </a:endParaRPr>
          </a:p>
          <a:p>
            <a:pPr marL="0" indent="0">
              <a:lnSpc>
                <a:spcPct val="100000"/>
              </a:lnSpc>
              <a:spcAft>
                <a:spcPct val="0"/>
              </a:spcAft>
              <a:buClrTx/>
              <a:buSzTx/>
              <a:defRPr/>
            </a:pPr>
            <a:endParaRPr lang="en-US" sz="1633" cap="small" dirty="0">
              <a:latin typeface="Trebuchet MS" panose="020B0603020202020204" pitchFamily="34" charset="0"/>
              <a:ea typeface="Calibri" panose="020F0502020204030204" pitchFamily="34" charset="0"/>
              <a:cs typeface="Traditional Arabic" panose="02020603050405020304" pitchFamily="18" charset="-78"/>
            </a:endParaRPr>
          </a:p>
          <a:p>
            <a:pPr marL="0" indent="0">
              <a:lnSpc>
                <a:spcPct val="100000"/>
              </a:lnSpc>
              <a:spcAft>
                <a:spcPct val="0"/>
              </a:spcAft>
              <a:buClrTx/>
              <a:buSzTx/>
              <a:defRPr/>
            </a:pPr>
            <a:endParaRPr lang="en-US" sz="1633" cap="small" dirty="0">
              <a:latin typeface="Trebuchet MS" panose="020B0603020202020204" pitchFamily="34" charset="0"/>
              <a:ea typeface="Calibri" panose="020F0502020204030204" pitchFamily="34" charset="0"/>
              <a:cs typeface="Traditional Arabic" panose="02020603050405020304" pitchFamily="18" charset="-78"/>
            </a:endParaRPr>
          </a:p>
          <a:p>
            <a:pPr>
              <a:defRPr/>
            </a:pPr>
            <a:endParaRPr lang="it-IT" dirty="0">
              <a:ea typeface="+mn-ea"/>
            </a:endParaRPr>
          </a:p>
        </p:txBody>
      </p:sp>
    </p:spTree>
    <p:extLst>
      <p:ext uri="{BB962C8B-B14F-4D97-AF65-F5344CB8AC3E}">
        <p14:creationId xmlns:p14="http://schemas.microsoft.com/office/powerpoint/2010/main" val="1612139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fattoriale e PCA</a:t>
            </a:r>
          </a:p>
        </p:txBody>
      </p:sp>
      <p:sp>
        <p:nvSpPr>
          <p:cNvPr id="3" name="Segnaposto contenuto 2"/>
          <p:cNvSpPr>
            <a:spLocks noGrp="1"/>
          </p:cNvSpPr>
          <p:nvPr>
            <p:ph idx="1"/>
          </p:nvPr>
        </p:nvSpPr>
        <p:spPr>
          <a:xfrm>
            <a:off x="683568" y="908720"/>
            <a:ext cx="7992888" cy="5949280"/>
          </a:xfrm>
        </p:spPr>
        <p:txBody>
          <a:bodyPr>
            <a:normAutofit lnSpcReduction="10000"/>
          </a:bodyPr>
          <a:lstStyle/>
          <a:p>
            <a:pPr algn="just">
              <a:spcAft>
                <a:spcPts val="600"/>
              </a:spcAft>
            </a:pPr>
            <a:r>
              <a:rPr lang="it-IT" dirty="0"/>
              <a:t>L’analisi delle componenti principali si colloca nell’ambito più generale dell’analisi </a:t>
            </a:r>
            <a:r>
              <a:rPr lang="it-IT" dirty="0" smtClean="0"/>
              <a:t>fattoriale. </a:t>
            </a:r>
          </a:p>
          <a:p>
            <a:pPr algn="just">
              <a:spcAft>
                <a:spcPts val="600"/>
              </a:spcAft>
            </a:pPr>
            <a:endParaRPr lang="it-IT" dirty="0"/>
          </a:p>
          <a:p>
            <a:pPr algn="just">
              <a:spcAft>
                <a:spcPts val="600"/>
              </a:spcAft>
            </a:pPr>
            <a:r>
              <a:rPr lang="it-IT" dirty="0" smtClean="0"/>
              <a:t>L’analisi </a:t>
            </a:r>
            <a:r>
              <a:rPr lang="it-IT" dirty="0"/>
              <a:t>delle componenti principali si può considerare come un metodo particolare dell’analisi fattoriale e che nella maggior parte dei casi le due analisi producono risultati simili. </a:t>
            </a:r>
            <a:endParaRPr lang="it-IT" dirty="0" smtClean="0"/>
          </a:p>
          <a:p>
            <a:pPr algn="just">
              <a:spcAft>
                <a:spcPts val="600"/>
              </a:spcAft>
            </a:pPr>
            <a:r>
              <a:rPr lang="it-IT" dirty="0" smtClean="0"/>
              <a:t>Semplificando </a:t>
            </a:r>
            <a:r>
              <a:rPr lang="it-IT" dirty="0"/>
              <a:t>si può dire che l’analisi delle componenti principali è orientata soprattutto alla riduzione del numero di variabili, mentre l'analisi fattoriale è preferita quando lo scopo dell'analisi è individuare strutture tra le </a:t>
            </a:r>
            <a:r>
              <a:rPr lang="it-IT" dirty="0" smtClean="0"/>
              <a:t>variabili.</a:t>
            </a:r>
          </a:p>
          <a:p>
            <a:pPr algn="just">
              <a:spcAft>
                <a:spcPts val="600"/>
              </a:spcAft>
            </a:pPr>
            <a:endParaRPr lang="it-IT" b="1" i="1" dirty="0"/>
          </a:p>
          <a:p>
            <a:pPr algn="just">
              <a:spcAft>
                <a:spcPts val="600"/>
              </a:spcAft>
            </a:pPr>
            <a:r>
              <a:rPr lang="it-IT" dirty="0"/>
              <a:t>L' analisi delle componenti principali si applica a variabili quantitative: un metodo analogo per trattare variabili categoriche fornendo risultati concettualmente simili è l'analisi delle corrispondenze.</a:t>
            </a:r>
          </a:p>
          <a:p>
            <a:pPr algn="just">
              <a:spcAft>
                <a:spcPts val="600"/>
              </a:spcAft>
            </a:pPr>
            <a:endParaRPr lang="it-IT" b="1" i="1" dirty="0"/>
          </a:p>
        </p:txBody>
      </p:sp>
    </p:spTree>
    <p:extLst>
      <p:ext uri="{BB962C8B-B14F-4D97-AF65-F5344CB8AC3E}">
        <p14:creationId xmlns:p14="http://schemas.microsoft.com/office/powerpoint/2010/main" val="2734031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6481" y="1417321"/>
            <a:ext cx="8130240" cy="3849120"/>
          </a:xfrm>
        </p:spPr>
      </p:pic>
      <p:sp>
        <p:nvSpPr>
          <p:cNvPr id="4" name="Titolo 3"/>
          <p:cNvSpPr>
            <a:spLocks noGrp="1"/>
          </p:cNvSpPr>
          <p:nvPr>
            <p:ph type="title"/>
          </p:nvPr>
        </p:nvSpPr>
        <p:spPr/>
        <p:txBody>
          <a:bodyPr/>
          <a:lstStyle/>
          <a:p>
            <a:pPr>
              <a:defRPr/>
            </a:pPr>
            <a:r>
              <a:rPr lang="en-GB" sz="3266" dirty="0">
                <a:solidFill>
                  <a:srgbClr val="FFFF99"/>
                </a:solidFill>
                <a:latin typeface="Trebuchet MS" panose="020B0603020202020204" pitchFamily="34" charset="0"/>
                <a:ea typeface="+mj-ea"/>
              </a:rPr>
              <a:t/>
            </a:r>
            <a:br>
              <a:rPr lang="en-GB" sz="3266" dirty="0">
                <a:solidFill>
                  <a:srgbClr val="FFFF99"/>
                </a:solidFill>
                <a:latin typeface="Trebuchet MS" panose="020B0603020202020204" pitchFamily="34" charset="0"/>
                <a:ea typeface="+mj-ea"/>
              </a:rPr>
            </a:br>
            <a:r>
              <a:rPr lang="en-GB" sz="3266" dirty="0">
                <a:solidFill>
                  <a:srgbClr val="FFFF99"/>
                </a:solidFill>
                <a:latin typeface="Trebuchet MS" panose="020B0603020202020204" pitchFamily="34" charset="0"/>
                <a:ea typeface="+mj-ea"/>
              </a:rPr>
              <a:t>2) </a:t>
            </a:r>
            <a:r>
              <a:rPr lang="en-GB" sz="3266" cap="all" dirty="0">
                <a:solidFill>
                  <a:srgbClr val="FFFF99"/>
                </a:solidFill>
                <a:latin typeface="Trebuchet MS" panose="020B0603020202020204" pitchFamily="34" charset="0"/>
                <a:ea typeface="+mj-ea"/>
              </a:rPr>
              <a:t>Macroeconomic indicators and social conditions</a:t>
            </a:r>
            <a:r>
              <a:rPr lang="it-IT" dirty="0">
                <a:ea typeface="+mj-ea"/>
              </a:rPr>
              <a:t/>
            </a:r>
            <a:br>
              <a:rPr lang="it-IT" dirty="0">
                <a:ea typeface="+mj-ea"/>
              </a:rPr>
            </a:br>
            <a:endParaRPr lang="it-IT" dirty="0">
              <a:ea typeface="+mj-ea"/>
            </a:endParaRPr>
          </a:p>
        </p:txBody>
      </p:sp>
      <p:sp>
        <p:nvSpPr>
          <p:cNvPr id="6" name="Rettangolo 5"/>
          <p:cNvSpPr/>
          <p:nvPr/>
        </p:nvSpPr>
        <p:spPr>
          <a:xfrm>
            <a:off x="260641" y="5518441"/>
            <a:ext cx="8422560" cy="1097416"/>
          </a:xfrm>
          <a:prstGeom prst="rect">
            <a:avLst/>
          </a:prstGeom>
        </p:spPr>
        <p:txBody>
          <a:bodyPr>
            <a:spAutoFit/>
          </a:bodyPr>
          <a:lstStyle/>
          <a:p>
            <a:pPr marL="0" marR="0" lvl="0" indent="0" algn="ctr" defTabSz="407526" rtl="0" eaLnBrk="0" fontAlgn="base" latinLnBrk="0" hangingPunct="0">
              <a:lnSpc>
                <a:spcPct val="100000"/>
              </a:lnSpc>
              <a:spcBef>
                <a:spcPct val="0"/>
              </a:spcBef>
              <a:spcAft>
                <a:spcPct val="0"/>
              </a:spcAft>
              <a:buClrTx/>
              <a:buSzTx/>
              <a:buFontTx/>
              <a:buNone/>
              <a:tabLst/>
              <a:defRPr/>
            </a:pPr>
            <a:r>
              <a:rPr kumimoji="0" lang="en-US" sz="2177"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Inflation and Unemployment in 2015 for the considered countries. </a:t>
            </a:r>
          </a:p>
          <a:p>
            <a:pPr marL="0" marR="0" lvl="0" indent="0" algn="ctr" defTabSz="407526" rtl="0" eaLnBrk="0" fontAlgn="base" latinLnBrk="0" hangingPunct="0">
              <a:lnSpc>
                <a:spcPct val="100000"/>
              </a:lnSpc>
              <a:spcBef>
                <a:spcPct val="0"/>
              </a:spcBef>
              <a:spcAft>
                <a:spcPct val="0"/>
              </a:spcAft>
              <a:buClrTx/>
              <a:buSzTx/>
              <a:buFontTx/>
              <a:buNone/>
              <a:tabLst/>
              <a:defRPr/>
            </a:pPr>
            <a:endParaRPr kumimoji="0" lang="en-US" sz="2177"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ctr" defTabSz="407526" rtl="0" eaLnBrk="0" fontAlgn="base" latinLnBrk="0" hangingPunct="0">
              <a:lnSpc>
                <a:spcPct val="100000"/>
              </a:lnSpc>
              <a:spcBef>
                <a:spcPct val="0"/>
              </a:spcBef>
              <a:spcAft>
                <a:spcPct val="0"/>
              </a:spcAft>
              <a:buClrTx/>
              <a:buSzTx/>
              <a:buFontTx/>
              <a:buNone/>
              <a:tabLst/>
              <a:defRPr/>
            </a:pPr>
            <a:r>
              <a:rPr kumimoji="0" lang="en-US" sz="2177"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The familiar Phillips relation holds also in this case. </a:t>
            </a:r>
            <a:endParaRPr kumimoji="0" lang="it-IT" sz="2177"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10758241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2321" y="621001"/>
            <a:ext cx="8386560" cy="5355360"/>
          </a:xfrm>
        </p:spPr>
      </p:pic>
      <p:sp>
        <p:nvSpPr>
          <p:cNvPr id="5" name="Rettangolo 4"/>
          <p:cNvSpPr/>
          <p:nvPr/>
        </p:nvSpPr>
        <p:spPr>
          <a:xfrm>
            <a:off x="300961" y="6107402"/>
            <a:ext cx="8491680" cy="427361"/>
          </a:xfrm>
          <a:prstGeom prst="rect">
            <a:avLst/>
          </a:prstGeom>
        </p:spPr>
        <p:txBody>
          <a:bodyPr>
            <a:spAutoFit/>
          </a:bodyPr>
          <a:lstStyle/>
          <a:p>
            <a:pPr marL="0" marR="0" lvl="0" indent="0" algn="ctr" defTabSz="407526" rtl="0" eaLnBrk="0" fontAlgn="base" latinLnBrk="0" hangingPunct="0">
              <a:lnSpc>
                <a:spcPct val="100000"/>
              </a:lnSpc>
              <a:spcBef>
                <a:spcPct val="0"/>
              </a:spcBef>
              <a:spcAft>
                <a:spcPct val="0"/>
              </a:spcAft>
              <a:buClrTx/>
              <a:buSzTx/>
              <a:buFontTx/>
              <a:buNone/>
              <a:tabLst/>
              <a:defRPr/>
            </a:pPr>
            <a:r>
              <a:rPr kumimoji="0" lang="en-US" sz="2177"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Exports as percentage of GDP and the GDP growth rate in 2015</a:t>
            </a:r>
            <a:endParaRPr kumimoji="0" lang="it-IT" sz="2177"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36812813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090240" y="5976360"/>
            <a:ext cx="2978572" cy="399468"/>
          </a:xfrm>
          <a:prstGeom prst="rect">
            <a:avLst/>
          </a:prstGeom>
        </p:spPr>
        <p:txBody>
          <a:bodyPr wrap="none">
            <a:spAutoFit/>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en-GB"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Central Government Debt</a:t>
            </a:r>
            <a:endPar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pic>
        <p:nvPicPr>
          <p:cNvPr id="11267"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321" y="554761"/>
            <a:ext cx="8055360" cy="50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8187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48001" y="5845322"/>
            <a:ext cx="7968960" cy="427361"/>
          </a:xfrm>
          <a:prstGeom prst="rect">
            <a:avLst/>
          </a:prstGeom>
        </p:spPr>
        <p:txBody>
          <a:bodyPr>
            <a:spAutoFit/>
          </a:bodyPr>
          <a:lstStyle/>
          <a:p>
            <a:pPr marL="0" marR="0" lvl="0" indent="0" algn="ctr" defTabSz="407526" rtl="0" eaLnBrk="0" fontAlgn="base" latinLnBrk="0" hangingPunct="0">
              <a:lnSpc>
                <a:spcPct val="100000"/>
              </a:lnSpc>
              <a:spcBef>
                <a:spcPct val="0"/>
              </a:spcBef>
              <a:spcAft>
                <a:spcPct val="0"/>
              </a:spcAft>
              <a:buClrTx/>
              <a:buSzTx/>
              <a:buFontTx/>
              <a:buNone/>
              <a:tabLst/>
              <a:defRPr/>
            </a:pPr>
            <a:r>
              <a:rPr kumimoji="0" lang="en-GB" sz="2177"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Levels in Human Development Index Adjusted and in GDP per capita</a:t>
            </a:r>
            <a:endParaRPr kumimoji="0" lang="it-IT" sz="2177"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
        <p:nvSpPr>
          <p:cNvPr id="6" name="CasellaDiTesto 5"/>
          <p:cNvSpPr txBox="1"/>
          <p:nvPr/>
        </p:nvSpPr>
        <p:spPr>
          <a:xfrm>
            <a:off x="7642081" y="423720"/>
            <a:ext cx="1568160" cy="399468"/>
          </a:xfrm>
          <a:prstGeom prst="rect">
            <a:avLst/>
          </a:prstGeom>
          <a:noFill/>
        </p:spPr>
        <p:txBody>
          <a:bodyPr>
            <a:spAutoFit/>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R</a:t>
            </a:r>
            <a:r>
              <a:rPr kumimoji="0" lang="it-IT" sz="1996" b="0" i="0" u="none" strike="noStrike" kern="1200" cap="small" spc="0" normalizeH="0" baseline="3000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2</a:t>
            </a:r>
            <a:r>
              <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0,785</a:t>
            </a:r>
          </a:p>
        </p:txBody>
      </p:sp>
      <p:pic>
        <p:nvPicPr>
          <p:cNvPr id="12292"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881" y="946441"/>
            <a:ext cx="8425440" cy="454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4018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GB" sz="3266" dirty="0">
                <a:solidFill>
                  <a:srgbClr val="FFFF99"/>
                </a:solidFill>
                <a:latin typeface="Trebuchet MS" panose="020B0603020202020204" pitchFamily="34" charset="0"/>
                <a:ea typeface="+mj-ea"/>
              </a:rPr>
              <a:t>3) </a:t>
            </a:r>
            <a:r>
              <a:rPr lang="en-US" sz="3266" cap="all" dirty="0">
                <a:solidFill>
                  <a:srgbClr val="FFFF99"/>
                </a:solidFill>
                <a:latin typeface="Trebuchet MS" panose="020B0603020202020204" pitchFamily="34" charset="0"/>
                <a:ea typeface="+mj-ea"/>
              </a:rPr>
              <a:t>Ex-Soviet Development Index (ESDI) and Ex-Soviet Governance Index (ESGI)</a:t>
            </a:r>
            <a:endParaRPr lang="it-IT" sz="3266" dirty="0">
              <a:ea typeface="+mj-ea"/>
            </a:endParaRPr>
          </a:p>
        </p:txBody>
      </p:sp>
      <p:sp>
        <p:nvSpPr>
          <p:cNvPr id="3" name="Rettangolo 2"/>
          <p:cNvSpPr/>
          <p:nvPr/>
        </p:nvSpPr>
        <p:spPr>
          <a:xfrm>
            <a:off x="656641" y="1731241"/>
            <a:ext cx="8030880" cy="4559582"/>
          </a:xfrm>
          <a:prstGeom prst="rect">
            <a:avLst/>
          </a:prstGeom>
        </p:spPr>
        <p:txBody>
          <a:bodyPr>
            <a:spAutoFit/>
          </a:bodyPr>
          <a:lstStyle/>
          <a:p>
            <a:pPr marL="311045" marR="0" lvl="0" indent="-311045" algn="just" defTabSz="407526"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We propose an index of </a:t>
            </a:r>
            <a:r>
              <a:rPr kumimoji="0" lang="en-US" sz="2903" b="0" i="0" u="sng"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economic performance </a:t>
            </a:r>
            <a:r>
              <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in 2015 (ESDI) wider than the rate of growth of GDP. </a:t>
            </a:r>
          </a:p>
          <a:p>
            <a:pPr marL="0" marR="0" lvl="0" indent="0" algn="just" defTabSz="407526" rtl="0" eaLnBrk="0" fontAlgn="base" latinLnBrk="0" hangingPunct="0">
              <a:lnSpc>
                <a:spcPct val="100000"/>
              </a:lnSpc>
              <a:spcBef>
                <a:spcPct val="0"/>
              </a:spcBef>
              <a:spcAft>
                <a:spcPct val="0"/>
              </a:spcAft>
              <a:buClrTx/>
              <a:buSzTx/>
              <a:buFontTx/>
              <a:buNone/>
              <a:tabLst/>
              <a:defRPr/>
            </a:pPr>
            <a:endPar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311045" marR="0" lvl="0" indent="-311045" algn="just" defTabSz="407526"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Secondly, we elaborate an </a:t>
            </a:r>
            <a:r>
              <a:rPr kumimoji="0" lang="en-US" sz="2903" b="0" i="0" u="sng"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index of governance </a:t>
            </a:r>
            <a:r>
              <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(ESGI) in 2015. </a:t>
            </a:r>
          </a:p>
          <a:p>
            <a:pPr marL="311045" marR="0" lvl="0" indent="-311045" algn="just" defTabSz="407526"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311045" marR="0" lvl="0" indent="-311045" algn="just" defTabSz="407526"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Finally we observe correlation between the two indexes, and between each of them and other indicators (GDP growth and IHDI)</a:t>
            </a:r>
            <a:endParaRPr kumimoji="0" lang="it-IT"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21128992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2401" y="361"/>
            <a:ext cx="2744640" cy="1143360"/>
          </a:xfrm>
        </p:spPr>
        <p:txBody>
          <a:bodyPr/>
          <a:lstStyle/>
          <a:p>
            <a:pPr>
              <a:defRPr/>
            </a:pPr>
            <a:r>
              <a:rPr lang="it-IT" sz="3266" i="1" cap="small" dirty="0" err="1">
                <a:solidFill>
                  <a:srgbClr val="FFFF99"/>
                </a:solidFill>
                <a:latin typeface="Trebuchet MS" panose="020B0603020202020204" pitchFamily="34" charset="0"/>
                <a:ea typeface="+mj-ea"/>
              </a:rPr>
              <a:t>Countries</a:t>
            </a:r>
            <a:r>
              <a:rPr lang="it-IT" sz="3266" i="1" cap="small" dirty="0">
                <a:solidFill>
                  <a:srgbClr val="FFFF99"/>
                </a:solidFill>
                <a:latin typeface="Trebuchet MS" panose="020B0603020202020204" pitchFamily="34" charset="0"/>
                <a:ea typeface="+mj-ea"/>
              </a:rPr>
              <a:t>:</a:t>
            </a:r>
          </a:p>
        </p:txBody>
      </p:sp>
      <p:sp>
        <p:nvSpPr>
          <p:cNvPr id="6" name="Rettangolo 5"/>
          <p:cNvSpPr/>
          <p:nvPr/>
        </p:nvSpPr>
        <p:spPr>
          <a:xfrm>
            <a:off x="849601" y="1012681"/>
            <a:ext cx="3395520" cy="5173724"/>
          </a:xfrm>
          <a:prstGeom prst="rect">
            <a:avLst/>
          </a:prstGeom>
        </p:spPr>
        <p:txBody>
          <a:bodyPr>
            <a:spAutoFit/>
          </a:bodyPr>
          <a:lstStyle/>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rPr>
              <a:t>Armenia</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rPr>
              <a:t>Azerbaijan</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rPr>
              <a:t>Belarus</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rPr>
              <a:t>Estonia</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rPr>
              <a:t>Georgia</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rPr>
              <a:t>Kazakhstan</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it-IT" sz="2540" b="0" i="0" u="none" strike="noStrike" kern="1200" cap="small" spc="0" normalizeH="0" baseline="0" noProof="0" dirty="0" err="1">
                <a:ln>
                  <a:noFill/>
                </a:ln>
                <a:solidFill>
                  <a:srgbClr val="FFFFFF"/>
                </a:solidFill>
                <a:effectLst/>
                <a:uLnTx/>
                <a:uFillTx/>
                <a:latin typeface="Trebuchet MS" panose="020B0603020202020204" pitchFamily="34" charset="0"/>
                <a:ea typeface="Arial Unicode MS" pitchFamily="34" charset="-128"/>
                <a:cs typeface="Arial Unicode MS"/>
              </a:rPr>
              <a:t>Kyrgyz</a:t>
            </a: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rPr>
              <a:t> Republic</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rPr>
              <a:t>Latvia</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rPr>
              <a:t>Lithuania</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rPr>
              <a:t>Moldova</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rPr>
              <a:t>Russian </a:t>
            </a:r>
            <a:r>
              <a:rPr kumimoji="0" lang="it-IT" sz="2540" b="0" i="0" u="none" strike="noStrike" kern="1200" cap="small" spc="0" normalizeH="0" baseline="0" noProof="0" dirty="0" err="1">
                <a:ln>
                  <a:noFill/>
                </a:ln>
                <a:solidFill>
                  <a:srgbClr val="FFFFFF"/>
                </a:solidFill>
                <a:effectLst/>
                <a:uLnTx/>
                <a:uFillTx/>
                <a:latin typeface="Trebuchet MS" panose="020B0603020202020204" pitchFamily="34" charset="0"/>
                <a:ea typeface="Arial Unicode MS" pitchFamily="34" charset="-128"/>
                <a:cs typeface="Arial Unicode MS"/>
              </a:rPr>
              <a:t>Federation</a:t>
            </a:r>
            <a:endPar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endParaRP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rPr>
              <a:t>Tajikistan</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rPr>
              <a:t>Ukraine</a:t>
            </a:r>
          </a:p>
        </p:txBody>
      </p:sp>
      <p:sp>
        <p:nvSpPr>
          <p:cNvPr id="7" name="CasellaDiTesto 6"/>
          <p:cNvSpPr txBox="1"/>
          <p:nvPr/>
        </p:nvSpPr>
        <p:spPr>
          <a:xfrm>
            <a:off x="4343041" y="279721"/>
            <a:ext cx="3788640" cy="594906"/>
          </a:xfrm>
          <a:prstGeom prst="rect">
            <a:avLst/>
          </a:prstGeom>
          <a:noFill/>
        </p:spPr>
        <p:txBody>
          <a:bodyPr>
            <a:spAutoFit/>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3266" b="0" i="1" u="none" strike="noStrike" kern="1200" cap="small" spc="0" normalizeH="0" baseline="0" noProof="0" dirty="0" err="1">
                <a:ln>
                  <a:noFill/>
                </a:ln>
                <a:solidFill>
                  <a:srgbClr val="FFFF99"/>
                </a:solidFill>
                <a:effectLst/>
                <a:uLnTx/>
                <a:uFillTx/>
                <a:latin typeface="Trebuchet MS" panose="020B0603020202020204" pitchFamily="34" charset="0"/>
                <a:ea typeface="Arial Unicode MS" pitchFamily="34" charset="-128"/>
                <a:cs typeface="Arial Unicode MS"/>
              </a:rPr>
              <a:t>Year</a:t>
            </a:r>
            <a:r>
              <a:rPr kumimoji="0" lang="it-IT" sz="3266" b="0" i="1" u="none" strike="noStrike" kern="1200" cap="small" spc="0" normalizeH="0" baseline="0" noProof="0" dirty="0">
                <a:ln>
                  <a:noFill/>
                </a:ln>
                <a:solidFill>
                  <a:srgbClr val="FFFF99"/>
                </a:solidFill>
                <a:effectLst/>
                <a:uLnTx/>
                <a:uFillTx/>
                <a:latin typeface="Trebuchet MS" panose="020B0603020202020204" pitchFamily="34" charset="0"/>
                <a:ea typeface="Arial Unicode MS" pitchFamily="34" charset="-128"/>
                <a:cs typeface="Arial Unicode MS"/>
              </a:rPr>
              <a:t>:</a:t>
            </a:r>
            <a:endParaRPr kumimoji="0" lang="it-IT" sz="1633" b="0" i="0" u="none" strike="noStrike" kern="1200" cap="none"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endParaRPr>
          </a:p>
        </p:txBody>
      </p:sp>
      <p:sp>
        <p:nvSpPr>
          <p:cNvPr id="8" name="CasellaDiTesto 7"/>
          <p:cNvSpPr txBox="1"/>
          <p:nvPr/>
        </p:nvSpPr>
        <p:spPr>
          <a:xfrm>
            <a:off x="4507200" y="1273321"/>
            <a:ext cx="3461760" cy="874085"/>
          </a:xfrm>
          <a:prstGeom prst="rect">
            <a:avLst/>
          </a:prstGeom>
          <a:noFill/>
        </p:spPr>
        <p:txBody>
          <a:bodyPr>
            <a:spAutoFit/>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2903"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rPr>
              <a:t>2015 </a:t>
            </a:r>
          </a:p>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it-IT" sz="2177" b="0" i="0" u="none" strike="noStrike" kern="1200" cap="small" spc="0" normalizeH="0" baseline="0" noProof="0" dirty="0">
              <a:ln>
                <a:noFill/>
              </a:ln>
              <a:solidFill>
                <a:srgbClr val="FFFFFF"/>
              </a:solidFill>
              <a:effectLst/>
              <a:uLnTx/>
              <a:uFillTx/>
              <a:latin typeface="Trebuchet MS" panose="020B0603020202020204" pitchFamily="34" charset="0"/>
              <a:ea typeface="Arial Unicode MS" pitchFamily="34" charset="-128"/>
              <a:cs typeface="Arial Unicode MS"/>
            </a:endParaRPr>
          </a:p>
        </p:txBody>
      </p:sp>
      <p:sp>
        <p:nvSpPr>
          <p:cNvPr id="15366" name="CasellaDiTesto 2"/>
          <p:cNvSpPr txBox="1">
            <a:spLocks noChangeArrowheads="1"/>
          </p:cNvSpPr>
          <p:nvPr/>
        </p:nvSpPr>
        <p:spPr bwMode="auto">
          <a:xfrm>
            <a:off x="859681" y="6249961"/>
            <a:ext cx="5878080"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altLang="it-IT" sz="1633" b="0" i="0" u="none" strike="noStrike" kern="1200" cap="none" spc="0" normalizeH="0" baseline="0" noProof="0">
                <a:ln>
                  <a:noFill/>
                </a:ln>
                <a:solidFill>
                  <a:srgbClr val="FFFFFF"/>
                </a:solidFill>
                <a:effectLst/>
                <a:uLnTx/>
                <a:uFillTx/>
                <a:latin typeface="Arial" panose="020B0604020202020204" pitchFamily="34" charset="0"/>
                <a:ea typeface="Arial Unicode MS" pitchFamily="34" charset="-128"/>
                <a:cs typeface="Arial Unicode MS"/>
              </a:rPr>
              <a:t>* Data not available for Uzbekistan and Turkmenistan</a:t>
            </a:r>
          </a:p>
        </p:txBody>
      </p:sp>
    </p:spTree>
    <p:extLst>
      <p:ext uri="{BB962C8B-B14F-4D97-AF65-F5344CB8AC3E}">
        <p14:creationId xmlns:p14="http://schemas.microsoft.com/office/powerpoint/2010/main" val="20534122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963681" y="-97559"/>
            <a:ext cx="3528000" cy="1143360"/>
          </a:xfrm>
        </p:spPr>
        <p:txBody>
          <a:bodyPr/>
          <a:lstStyle/>
          <a:p>
            <a:pPr>
              <a:defRPr/>
            </a:pPr>
            <a:r>
              <a:rPr lang="it-IT" sz="3266" i="1" cap="small" dirty="0" err="1">
                <a:solidFill>
                  <a:srgbClr val="FFFF99"/>
                </a:solidFill>
                <a:latin typeface="Trebuchet MS" panose="020B0603020202020204" pitchFamily="34" charset="0"/>
                <a:ea typeface="+mj-ea"/>
              </a:rPr>
              <a:t>Variables</a:t>
            </a:r>
            <a:r>
              <a:rPr lang="it-IT" sz="3266" i="1" cap="small" dirty="0">
                <a:solidFill>
                  <a:srgbClr val="FFFF99"/>
                </a:solidFill>
                <a:latin typeface="Trebuchet MS" panose="020B0603020202020204" pitchFamily="34" charset="0"/>
                <a:ea typeface="+mj-ea"/>
              </a:rPr>
              <a:t> for ESGI:</a:t>
            </a:r>
          </a:p>
        </p:txBody>
      </p:sp>
      <p:sp>
        <p:nvSpPr>
          <p:cNvPr id="6" name="Titolo 1"/>
          <p:cNvSpPr txBox="1">
            <a:spLocks/>
          </p:cNvSpPr>
          <p:nvPr/>
        </p:nvSpPr>
        <p:spPr bwMode="auto">
          <a:xfrm>
            <a:off x="1" y="-163799"/>
            <a:ext cx="3849120" cy="1143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FFFFFF"/>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Arial Unicode MS" charset="0"/>
              </a:defRPr>
            </a:lvl9pPr>
          </a:lstStyle>
          <a:p>
            <a:pPr marL="0" marR="0" lvl="0" indent="0" algn="ctr" defTabSz="407526"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r>
              <a:rPr kumimoji="0" lang="it-IT" sz="3266" b="0" i="1" u="none" strike="noStrike" kern="1200" cap="small" spc="0" normalizeH="0" baseline="0" noProof="0" dirty="0" err="1">
                <a:ln>
                  <a:noFill/>
                </a:ln>
                <a:solidFill>
                  <a:srgbClr val="FFFF99"/>
                </a:solidFill>
                <a:effectLst/>
                <a:uLnTx/>
                <a:uFillTx/>
                <a:latin typeface="Trebuchet MS" panose="020B0603020202020204" pitchFamily="34" charset="0"/>
                <a:ea typeface="+mj-ea"/>
                <a:cs typeface="Arial Unicode MS"/>
              </a:rPr>
              <a:t>Variables</a:t>
            </a:r>
            <a:r>
              <a:rPr kumimoji="0" lang="it-IT" sz="3266" b="0" i="1" u="none" strike="noStrike" kern="1200" cap="small" spc="0" normalizeH="0" baseline="0" noProof="0" dirty="0">
                <a:ln>
                  <a:noFill/>
                </a:ln>
                <a:solidFill>
                  <a:srgbClr val="FFFF99"/>
                </a:solidFill>
                <a:effectLst/>
                <a:uLnTx/>
                <a:uFillTx/>
                <a:latin typeface="Trebuchet MS" panose="020B0603020202020204" pitchFamily="34" charset="0"/>
                <a:ea typeface="+mj-ea"/>
                <a:cs typeface="Arial Unicode MS"/>
              </a:rPr>
              <a:t> for ESDI:</a:t>
            </a:r>
          </a:p>
        </p:txBody>
      </p:sp>
      <p:sp>
        <p:nvSpPr>
          <p:cNvPr id="7" name="Rettangolo 6"/>
          <p:cNvSpPr/>
          <p:nvPr/>
        </p:nvSpPr>
        <p:spPr>
          <a:xfrm>
            <a:off x="5159521" y="900362"/>
            <a:ext cx="3991680" cy="5816079"/>
          </a:xfrm>
          <a:prstGeom prst="rect">
            <a:avLst/>
          </a:prstGeom>
        </p:spPr>
        <p:txBody>
          <a:bodyPr>
            <a:spAutoFit/>
          </a:bodyPr>
          <a:lstStyle/>
          <a:p>
            <a:pPr marL="466567" marR="0" lvl="0" indent="-466567"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Control of Corruption</a:t>
            </a:r>
          </a:p>
          <a:p>
            <a:pPr marL="466567" marR="0" lvl="0" indent="-466567"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Government Effectiveness</a:t>
            </a:r>
          </a:p>
          <a:p>
            <a:pPr marL="466567" marR="0" lvl="0" indent="-466567"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Political Stability and Absence of Violence/Terrorism</a:t>
            </a:r>
          </a:p>
          <a:p>
            <a:pPr marL="466567" marR="0" lvl="0" indent="-466567"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Regulatory Quality</a:t>
            </a:r>
          </a:p>
          <a:p>
            <a:pPr marL="466567" marR="0" lvl="0" indent="-466567"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Rule of Law</a:t>
            </a:r>
          </a:p>
          <a:p>
            <a:pPr marL="466567" marR="0" lvl="0" indent="-466567"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Voice and Accountability</a:t>
            </a:r>
          </a:p>
          <a:p>
            <a:pPr marL="466567" marR="0" lvl="0" indent="-466567" algn="l" defTabSz="407526" rtl="0" eaLnBrk="0" fontAlgn="base" latinLnBrk="0" hangingPunct="0">
              <a:lnSpc>
                <a:spcPct val="100000"/>
              </a:lnSpc>
              <a:spcBef>
                <a:spcPct val="0"/>
              </a:spcBef>
              <a:spcAft>
                <a:spcPct val="0"/>
              </a:spcAft>
              <a:buClrTx/>
              <a:buSzTx/>
              <a:buFont typeface="+mj-lt"/>
              <a:buAutoNum type="arabicPeriod"/>
              <a:tabLst/>
              <a:defRPr/>
            </a:pPr>
            <a:endPar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466567" marR="0" lvl="0" indent="-466567" algn="l" defTabSz="407526" rtl="0" eaLnBrk="0" fontAlgn="base" latinLnBrk="0" hangingPunct="0">
              <a:lnSpc>
                <a:spcPct val="100000"/>
              </a:lnSpc>
              <a:spcBef>
                <a:spcPct val="0"/>
              </a:spcBef>
              <a:spcAft>
                <a:spcPct val="0"/>
              </a:spcAft>
              <a:buClrTx/>
              <a:buSzTx/>
              <a:buFont typeface="+mj-lt"/>
              <a:buAutoNum type="arabicPeriod"/>
              <a:tabLst/>
              <a:defRPr/>
            </a:pPr>
            <a:endPar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466567" marR="0" lvl="0" indent="-466567" algn="l" defTabSz="407526" rtl="0" eaLnBrk="0" fontAlgn="base" latinLnBrk="0" hangingPunct="0">
              <a:lnSpc>
                <a:spcPct val="100000"/>
              </a:lnSpc>
              <a:spcBef>
                <a:spcPct val="0"/>
              </a:spcBef>
              <a:spcAft>
                <a:spcPct val="0"/>
              </a:spcAft>
              <a:buClrTx/>
              <a:buSzTx/>
              <a:buFont typeface="+mj-lt"/>
              <a:buAutoNum type="arabicPeriod"/>
              <a:tabLst/>
              <a:defRPr/>
            </a:pPr>
            <a:endPar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466567" marR="0" lvl="0" indent="-466567" algn="l" defTabSz="407526" rtl="0" eaLnBrk="0" fontAlgn="base" latinLnBrk="0" hangingPunct="0">
              <a:lnSpc>
                <a:spcPct val="100000"/>
              </a:lnSpc>
              <a:spcBef>
                <a:spcPct val="0"/>
              </a:spcBef>
              <a:spcAft>
                <a:spcPct val="0"/>
              </a:spcAft>
              <a:buClrTx/>
              <a:buSzTx/>
              <a:buFont typeface="+mj-lt"/>
              <a:buAutoNum type="arabicPeriod"/>
              <a:tabLst/>
              <a:defRPr/>
            </a:pPr>
            <a:endPar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466567" marR="0" lvl="0" indent="-466567" algn="l" defTabSz="407526" rtl="0" eaLnBrk="0" fontAlgn="base" latinLnBrk="0" hangingPunct="0">
              <a:lnSpc>
                <a:spcPct val="100000"/>
              </a:lnSpc>
              <a:spcBef>
                <a:spcPct val="0"/>
              </a:spcBef>
              <a:spcAft>
                <a:spcPct val="0"/>
              </a:spcAft>
              <a:buClrTx/>
              <a:buSzTx/>
              <a:buFont typeface="+mj-lt"/>
              <a:buAutoNum type="arabicPeriod"/>
              <a:tabLst/>
              <a:defRPr/>
            </a:pPr>
            <a:endPar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466567" marR="0" lvl="0" indent="-466567" algn="l" defTabSz="407526" rtl="0" eaLnBrk="0" fontAlgn="base" latinLnBrk="0" hangingPunct="0">
              <a:lnSpc>
                <a:spcPct val="100000"/>
              </a:lnSpc>
              <a:spcBef>
                <a:spcPct val="0"/>
              </a:spcBef>
              <a:spcAft>
                <a:spcPct val="0"/>
              </a:spcAft>
              <a:buClrTx/>
              <a:buSzTx/>
              <a:buFont typeface="+mj-lt"/>
              <a:buAutoNum type="arabicPeriod"/>
              <a:tabLst/>
              <a:defRPr/>
            </a:pPr>
            <a:endPar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l" defTabSz="407526" rtl="0" eaLnBrk="0" fontAlgn="base" latinLnBrk="0" hangingPunct="0">
              <a:lnSpc>
                <a:spcPct val="100000"/>
              </a:lnSpc>
              <a:spcBef>
                <a:spcPct val="0"/>
              </a:spcBef>
              <a:spcAft>
                <a:spcPct val="0"/>
              </a:spcAft>
              <a:buClrTx/>
              <a:buSzTx/>
              <a:buFontTx/>
              <a:buNone/>
              <a:tabLst/>
              <a:defRPr/>
            </a:pPr>
            <a:r>
              <a:rPr kumimoji="0" lang="en-US" sz="1996" b="1" i="1"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Source: </a:t>
            </a:r>
            <a:r>
              <a:rPr kumimoji="0" lang="en-US" sz="1996" b="0" i="1"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“World Development Indicators” (most popular ones) and “Worldwide governance indicators” database from the WB</a:t>
            </a:r>
            <a:endParaRPr kumimoji="0" lang="it-IT" sz="1996" b="0" i="1"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
        <p:nvSpPr>
          <p:cNvPr id="8" name="Rettangolo 7"/>
          <p:cNvSpPr/>
          <p:nvPr/>
        </p:nvSpPr>
        <p:spPr>
          <a:xfrm>
            <a:off x="195841" y="685801"/>
            <a:ext cx="4963680" cy="6235040"/>
          </a:xfrm>
          <a:prstGeom prst="rect">
            <a:avLst/>
          </a:prstGeom>
        </p:spPr>
        <p:txBody>
          <a:bodyPr>
            <a:spAutoFit/>
          </a:bodyPr>
          <a:lstStyle/>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GDP per capita (current US$)	</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Exports of goods and services (% of GDP)</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GNI per capita</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GINI index (World Bank estimate)	</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Inflation, consumer prices (annual %)	</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Internet users (per 100 people)</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Imports of goods and services (% of GDP)</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Life expectancy at birth, total (years	</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Adult literacy rate, population 15+ years, both sexes (%)	</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Unemployment, total (% of total labor force) 	</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Poverty headcount ratio at national poverty lines (% of population)	</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Agriculture, value added (% of GDP)	</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CO2 emissions (metric tons per capita	</a:t>
            </a:r>
          </a:p>
          <a:p>
            <a:pPr marL="414726" marR="0" lvl="0" indent="-414726" algn="l" defTabSz="407526" rtl="0" eaLnBrk="0" fontAlgn="base" latinLnBrk="0" hangingPunct="0">
              <a:lnSpc>
                <a:spcPct val="100000"/>
              </a:lnSpc>
              <a:spcBef>
                <a:spcPct val="0"/>
              </a:spcBef>
              <a:spcAft>
                <a:spcPct val="0"/>
              </a:spcAft>
              <a:buClrTx/>
              <a:buSzTx/>
              <a:buFont typeface="+mj-lt"/>
              <a:buAutoNum type="arabicPeriod"/>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Central government debt, total (% of GDP)</a:t>
            </a:r>
          </a:p>
        </p:txBody>
      </p:sp>
    </p:spTree>
    <p:extLst>
      <p:ext uri="{BB962C8B-B14F-4D97-AF65-F5344CB8AC3E}">
        <p14:creationId xmlns:p14="http://schemas.microsoft.com/office/powerpoint/2010/main" val="10661820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7841" y="361"/>
            <a:ext cx="8226720" cy="1143360"/>
          </a:xfrm>
        </p:spPr>
        <p:txBody>
          <a:bodyPr/>
          <a:lstStyle/>
          <a:p>
            <a:pPr>
              <a:defRPr/>
            </a:pPr>
            <a:r>
              <a:rPr lang="it-IT" sz="3266" i="1" cap="small" dirty="0" err="1">
                <a:solidFill>
                  <a:srgbClr val="FFFF99"/>
                </a:solidFill>
                <a:latin typeface="Trebuchet MS" panose="020B0603020202020204" pitchFamily="34" charset="0"/>
                <a:ea typeface="+mj-ea"/>
              </a:rPr>
              <a:t>Methodology</a:t>
            </a:r>
            <a:endParaRPr lang="it-IT" sz="3266" i="1" cap="small" dirty="0">
              <a:solidFill>
                <a:srgbClr val="FFFF99"/>
              </a:solidFill>
              <a:latin typeface="Trebuchet MS" panose="020B0603020202020204" pitchFamily="34" charset="0"/>
              <a:ea typeface="+mj-ea"/>
            </a:endParaRPr>
          </a:p>
        </p:txBody>
      </p:sp>
      <p:sp>
        <p:nvSpPr>
          <p:cNvPr id="4" name="Rettangolo 3"/>
          <p:cNvSpPr/>
          <p:nvPr/>
        </p:nvSpPr>
        <p:spPr>
          <a:xfrm>
            <a:off x="260641" y="1084681"/>
            <a:ext cx="8687520" cy="2046714"/>
          </a:xfrm>
          <a:prstGeom prst="rect">
            <a:avLst/>
          </a:prstGeom>
        </p:spPr>
        <p:txBody>
          <a:bodyPr>
            <a:spAutoFit/>
          </a:bodyPr>
          <a:lstStyle/>
          <a:p>
            <a:pPr marL="0" marR="0" lvl="0" indent="0" algn="just" defTabSz="407526" rtl="0" eaLnBrk="0" fontAlgn="base" latinLnBrk="0" hangingPunct="0">
              <a:lnSpc>
                <a:spcPct val="100000"/>
              </a:lnSpc>
              <a:spcBef>
                <a:spcPct val="0"/>
              </a:spcBef>
              <a:spcAft>
                <a:spcPct val="0"/>
              </a:spcAft>
              <a:buClrTx/>
              <a:buSzTx/>
              <a:buFontTx/>
              <a:buNone/>
              <a:tabLst/>
              <a:defRPr/>
            </a:pPr>
            <a:r>
              <a:rPr kumimoji="0" lang="en-US" sz="2540" b="0" i="0" u="none" strike="noStrike" kern="1200" cap="small" spc="0" normalizeH="0" baseline="0" noProof="0" dirty="0">
                <a:ln>
                  <a:noFill/>
                </a:ln>
                <a:solidFill>
                  <a:srgbClr val="FFC000"/>
                </a:solidFill>
                <a:effectLst/>
                <a:uLnTx/>
                <a:uFillTx/>
                <a:latin typeface="Trebuchet MS" panose="020B0603020202020204" pitchFamily="34" charset="0"/>
                <a:ea typeface="Calibri" panose="020F0502020204030204" pitchFamily="34" charset="0"/>
                <a:cs typeface="Traditional Arabic" panose="02020603050405020304" pitchFamily="18" charset="-78"/>
              </a:rPr>
              <a:t>A composite index </a:t>
            </a:r>
            <a:r>
              <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is a “useful tool for policy making in conveying information on countries’ performance and composite indicators are much easier to interpret than trying to find a common trend in many separate indicators” (</a:t>
            </a:r>
            <a:r>
              <a:rPr kumimoji="0" lang="en-US" sz="2540"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Nardo</a:t>
            </a:r>
            <a:r>
              <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et al., 2005)</a:t>
            </a:r>
            <a:endPar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
        <p:nvSpPr>
          <p:cNvPr id="5" name="Rettangolo 4"/>
          <p:cNvSpPr/>
          <p:nvPr/>
        </p:nvSpPr>
        <p:spPr>
          <a:xfrm>
            <a:off x="218880" y="3364201"/>
            <a:ext cx="8686080" cy="2828467"/>
          </a:xfrm>
          <a:prstGeom prst="rect">
            <a:avLst/>
          </a:prstGeom>
        </p:spPr>
        <p:txBody>
          <a:bodyPr>
            <a:spAutoFit/>
          </a:bodyPr>
          <a:lstStyle/>
          <a:p>
            <a:pPr marL="0" marR="0" lvl="0" indent="0" algn="just" defTabSz="407526" rtl="0" eaLnBrk="0" fontAlgn="base" latinLnBrk="0" hangingPunct="0">
              <a:lnSpc>
                <a:spcPct val="100000"/>
              </a:lnSpc>
              <a:spcBef>
                <a:spcPct val="0"/>
              </a:spcBef>
              <a:spcAft>
                <a:spcPct val="0"/>
              </a:spcAft>
              <a:buClrTx/>
              <a:buSzTx/>
              <a:buFontTx/>
              <a:buNone/>
              <a:tabLst/>
              <a:defRPr/>
            </a:pPr>
            <a:r>
              <a:rPr kumimoji="0" lang="en-US" sz="2540" b="0" i="0" u="none" strike="noStrike" kern="1200" cap="small" spc="0" normalizeH="0" baseline="0" noProof="0" dirty="0">
                <a:ln>
                  <a:noFill/>
                </a:ln>
                <a:solidFill>
                  <a:srgbClr val="FFC000"/>
                </a:solidFill>
                <a:effectLst/>
                <a:uLnTx/>
                <a:uFillTx/>
                <a:latin typeface="Trebuchet MS" panose="020B0603020202020204" pitchFamily="34" charset="0"/>
                <a:ea typeface="Calibri" panose="020F0502020204030204" pitchFamily="34" charset="0"/>
                <a:cs typeface="Traditional Arabic" panose="02020603050405020304" pitchFamily="18" charset="-78"/>
              </a:rPr>
              <a:t>To construct our indices we follow three steps:</a:t>
            </a:r>
          </a:p>
          <a:p>
            <a:pPr marL="466567" marR="0" lvl="0" indent="-466567" algn="just" defTabSz="407526" rtl="0" eaLnBrk="0" fontAlgn="base" latinLnBrk="0" hangingPunct="0">
              <a:lnSpc>
                <a:spcPct val="100000"/>
              </a:lnSpc>
              <a:spcBef>
                <a:spcPct val="0"/>
              </a:spcBef>
              <a:spcAft>
                <a:spcPct val="0"/>
              </a:spcAft>
              <a:buClrTx/>
              <a:buSzTx/>
              <a:buFont typeface="+mj-lt"/>
              <a:buAutoNum type="alphaLcParenR"/>
              <a:tabLst/>
              <a:defRPr/>
            </a:pPr>
            <a:r>
              <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choose indicators between the initial list using a principal </a:t>
            </a:r>
            <a:r>
              <a:rPr kumimoji="0" lang="en-US" sz="2540" b="1" i="0" u="none" strike="noStrike" kern="1200" cap="small" spc="0" normalizeH="0" baseline="0" noProof="0" dirty="0">
                <a:ln>
                  <a:noFill/>
                </a:ln>
                <a:solidFill>
                  <a:srgbClr val="FFFFFF"/>
                </a:solidFill>
                <a:effectLst>
                  <a:outerShdw blurRad="38100" dist="38100" dir="2700000" algn="tl">
                    <a:srgbClr val="000000">
                      <a:alpha val="43137"/>
                    </a:srgbClr>
                  </a:outerShdw>
                </a:effectLst>
                <a:uLnTx/>
                <a:uFillTx/>
                <a:latin typeface="Trebuchet MS" panose="020B0603020202020204" pitchFamily="34" charset="0"/>
                <a:ea typeface="Calibri" panose="020F0502020204030204" pitchFamily="34" charset="0"/>
                <a:cs typeface="Traditional Arabic" panose="02020603050405020304" pitchFamily="18" charset="-78"/>
              </a:rPr>
              <a:t>component analysis</a:t>
            </a:r>
          </a:p>
          <a:p>
            <a:pPr marL="466567" marR="0" lvl="0" indent="-466567" algn="just" defTabSz="407526" rtl="0" eaLnBrk="0" fontAlgn="base" latinLnBrk="0" hangingPunct="0">
              <a:lnSpc>
                <a:spcPct val="100000"/>
              </a:lnSpc>
              <a:spcBef>
                <a:spcPct val="0"/>
              </a:spcBef>
              <a:spcAft>
                <a:spcPct val="0"/>
              </a:spcAft>
              <a:buClrTx/>
              <a:buSzTx/>
              <a:buFont typeface="+mj-lt"/>
              <a:buAutoNum type="alphaLcParenR"/>
              <a:tabLst/>
              <a:defRPr/>
            </a:pPr>
            <a:endPar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466567" marR="0" lvl="0" indent="-466567" algn="just" defTabSz="407526" rtl="0" eaLnBrk="0" fontAlgn="base" latinLnBrk="0" hangingPunct="0">
              <a:lnSpc>
                <a:spcPct val="100000"/>
              </a:lnSpc>
              <a:spcBef>
                <a:spcPct val="0"/>
              </a:spcBef>
              <a:spcAft>
                <a:spcPct val="0"/>
              </a:spcAft>
              <a:buClrTx/>
              <a:buSzTx/>
              <a:buFont typeface="+mj-lt"/>
              <a:buAutoNum type="alphaLcParenR"/>
              <a:tabLst/>
              <a:defRPr/>
            </a:pPr>
            <a:r>
              <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assign weights to each indicator</a:t>
            </a:r>
          </a:p>
          <a:p>
            <a:pPr marL="466567" marR="0" lvl="0" indent="-466567" algn="just" defTabSz="407526" rtl="0" eaLnBrk="0" fontAlgn="base" latinLnBrk="0" hangingPunct="0">
              <a:lnSpc>
                <a:spcPct val="100000"/>
              </a:lnSpc>
              <a:spcBef>
                <a:spcPct val="0"/>
              </a:spcBef>
              <a:spcAft>
                <a:spcPct val="0"/>
              </a:spcAft>
              <a:buClrTx/>
              <a:buSzTx/>
              <a:buFont typeface="+mj-lt"/>
              <a:buAutoNum type="alphaLcParenR"/>
              <a:tabLst/>
              <a:defRPr/>
            </a:pPr>
            <a:endPar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466567" marR="0" lvl="0" indent="-466567" algn="just" defTabSz="407526" rtl="0" eaLnBrk="0" fontAlgn="base" latinLnBrk="0" hangingPunct="0">
              <a:lnSpc>
                <a:spcPct val="100000"/>
              </a:lnSpc>
              <a:spcBef>
                <a:spcPct val="0"/>
              </a:spcBef>
              <a:spcAft>
                <a:spcPct val="0"/>
              </a:spcAft>
              <a:buClrTx/>
              <a:buSzTx/>
              <a:buFont typeface="+mj-lt"/>
              <a:buAutoNum type="alphaLcParenR"/>
              <a:tabLst/>
              <a:defRPr/>
            </a:pPr>
            <a:r>
              <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aggregate indicators to construct a multidimensional index</a:t>
            </a:r>
          </a:p>
        </p:txBody>
      </p:sp>
    </p:spTree>
    <p:extLst>
      <p:ext uri="{BB962C8B-B14F-4D97-AF65-F5344CB8AC3E}">
        <p14:creationId xmlns:p14="http://schemas.microsoft.com/office/powerpoint/2010/main" val="18747058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6561" y="114121"/>
            <a:ext cx="8226720" cy="1143360"/>
          </a:xfrm>
        </p:spPr>
        <p:txBody>
          <a:bodyPr/>
          <a:lstStyle/>
          <a:p>
            <a:pPr>
              <a:defRPr/>
            </a:pPr>
            <a:r>
              <a:rPr lang="it-IT" sz="3266" i="1" cap="small" dirty="0">
                <a:solidFill>
                  <a:srgbClr val="FFFF99"/>
                </a:solidFill>
                <a:latin typeface="Trebuchet MS" panose="020B0603020202020204" pitchFamily="34" charset="0"/>
                <a:ea typeface="+mj-ea"/>
              </a:rPr>
              <a:t>A) </a:t>
            </a:r>
            <a:r>
              <a:rPr lang="it-IT" sz="3266" i="1" cap="small" dirty="0" err="1">
                <a:solidFill>
                  <a:srgbClr val="FFFF99"/>
                </a:solidFill>
                <a:latin typeface="Trebuchet MS" panose="020B0603020202020204" pitchFamily="34" charset="0"/>
                <a:ea typeface="+mj-ea"/>
              </a:rPr>
              <a:t>Principal</a:t>
            </a:r>
            <a:r>
              <a:rPr lang="it-IT" sz="3266" i="1" cap="small" dirty="0">
                <a:solidFill>
                  <a:srgbClr val="FFFF99"/>
                </a:solidFill>
                <a:latin typeface="Trebuchet MS" panose="020B0603020202020204" pitchFamily="34" charset="0"/>
                <a:ea typeface="+mj-ea"/>
              </a:rPr>
              <a:t> component </a:t>
            </a:r>
            <a:r>
              <a:rPr lang="it-IT" sz="3266" i="1" cap="small" dirty="0" err="1">
                <a:solidFill>
                  <a:srgbClr val="FFFF99"/>
                </a:solidFill>
                <a:latin typeface="Trebuchet MS" panose="020B0603020202020204" pitchFamily="34" charset="0"/>
                <a:ea typeface="+mj-ea"/>
              </a:rPr>
              <a:t>analysis</a:t>
            </a:r>
            <a:endParaRPr lang="it-IT" sz="3266" i="1" cap="small" dirty="0">
              <a:solidFill>
                <a:srgbClr val="FFFF99"/>
              </a:solidFill>
              <a:latin typeface="Trebuchet MS" panose="020B0603020202020204" pitchFamily="34" charset="0"/>
              <a:ea typeface="+mj-ea"/>
            </a:endParaRPr>
          </a:p>
        </p:txBody>
      </p:sp>
      <p:sp>
        <p:nvSpPr>
          <p:cNvPr id="4" name="Rettangolo 3"/>
          <p:cNvSpPr>
            <a:spLocks noRot="1" noChangeAspect="1" noMove="1" noResize="1" noEditPoints="1" noAdjustHandles="1" noChangeArrowheads="1" noChangeShapeType="1" noTextEdit="1"/>
          </p:cNvSpPr>
          <p:nvPr/>
        </p:nvSpPr>
        <p:spPr>
          <a:xfrm>
            <a:off x="195728" y="1077570"/>
            <a:ext cx="8817862" cy="6711254"/>
          </a:xfrm>
          <a:prstGeom prst="rect">
            <a:avLst/>
          </a:prstGeom>
          <a:blipFill rotWithShape="0">
            <a:blip r:embed="rId3"/>
            <a:stretch>
              <a:fillRect l="-1254" r="-1317"/>
            </a:stretch>
          </a:blipFill>
        </p:spPr>
        <p:txBody>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1633" b="0" i="0" u="none" strike="noStrike" kern="1200" cap="none" spc="0" normalizeH="0" baseline="0" noProof="0">
                <a:ln>
                  <a:noFill/>
                </a:ln>
                <a:noFill/>
                <a:effectLst/>
                <a:uLnTx/>
                <a:uFillTx/>
                <a:latin typeface="Arial" panose="020B0604020202020204" pitchFamily="34" charset="0"/>
                <a:ea typeface="Arial Unicode MS" pitchFamily="34" charset="-128"/>
                <a:cs typeface="Arial Unicode MS"/>
              </a:rPr>
              <a:t> </a:t>
            </a:r>
          </a:p>
        </p:txBody>
      </p:sp>
    </p:spTree>
    <p:extLst>
      <p:ext uri="{BB962C8B-B14F-4D97-AF65-F5344CB8AC3E}">
        <p14:creationId xmlns:p14="http://schemas.microsoft.com/office/powerpoint/2010/main" val="3981459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1681" y="489961"/>
            <a:ext cx="8425440" cy="3721916"/>
          </a:xfrm>
          <a:prstGeom prst="rect">
            <a:avLst/>
          </a:prstGeom>
        </p:spPr>
        <p:txBody>
          <a:bodyPr>
            <a:spAutoFit/>
          </a:bodyPr>
          <a:lstStyle/>
          <a:p>
            <a:pPr marL="0" marR="0" lvl="0" indent="0" algn="just" defTabSz="407526" rtl="0" eaLnBrk="0" fontAlgn="base" latinLnBrk="0" hangingPunct="0">
              <a:lnSpc>
                <a:spcPct val="100000"/>
              </a:lnSpc>
              <a:spcBef>
                <a:spcPct val="0"/>
              </a:spcBef>
              <a:spcAft>
                <a:spcPct val="0"/>
              </a:spcAft>
              <a:buClrTx/>
              <a:buSzTx/>
              <a:buFontTx/>
              <a:buNone/>
              <a:tabLst/>
              <a:defRPr/>
            </a:pPr>
            <a:r>
              <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we use principal component analysis to evaluate which variables should be left following three criteria : Kaiser’s method, scree test and explained variance criterion.</a:t>
            </a:r>
          </a:p>
          <a:p>
            <a:pPr marL="0" marR="0" lvl="0" indent="0" algn="just" defTabSz="407526" rtl="0" eaLnBrk="0" fontAlgn="base" latinLnBrk="0" hangingPunct="0">
              <a:lnSpc>
                <a:spcPct val="100000"/>
              </a:lnSpc>
              <a:spcBef>
                <a:spcPct val="0"/>
              </a:spcBef>
              <a:spcAft>
                <a:spcPct val="0"/>
              </a:spcAft>
              <a:buClrTx/>
              <a:buSzTx/>
              <a:buFontTx/>
              <a:buNone/>
              <a:tabLst/>
              <a:defRPr/>
            </a:pPr>
            <a:endPar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just" defTabSz="407526" rtl="0" eaLnBrk="0" fontAlgn="base" latinLnBrk="0" hangingPunct="0">
              <a:lnSpc>
                <a:spcPct val="100000"/>
              </a:lnSpc>
              <a:spcBef>
                <a:spcPct val="0"/>
              </a:spcBef>
              <a:spcAft>
                <a:spcPct val="0"/>
              </a:spcAft>
              <a:buClrTx/>
              <a:buSzTx/>
              <a:buFontTx/>
              <a:buNone/>
              <a:tabLst/>
              <a:defRPr/>
            </a:pPr>
            <a:endPar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just" defTabSz="407526" rtl="0" eaLnBrk="0" fontAlgn="base" latinLnBrk="0" hangingPunct="0">
              <a:lnSpc>
                <a:spcPct val="100000"/>
              </a:lnSpc>
              <a:spcBef>
                <a:spcPct val="0"/>
              </a:spcBef>
              <a:spcAft>
                <a:spcPct val="0"/>
              </a:spcAft>
              <a:buClrTx/>
              <a:buSzTx/>
              <a:buFontTx/>
              <a:buNone/>
              <a:tabLst/>
              <a:defRPr/>
            </a:pPr>
            <a:r>
              <a:rPr kumimoji="0" lang="en-US"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following these three criteria we decide not to exclude any variable both for the construction of ESDI and for the construction of ESGI</a:t>
            </a:r>
          </a:p>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en-US" sz="1633" b="0" i="0" u="none" strike="noStrike" kern="1200" cap="none"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endParaRPr>
          </a:p>
          <a:p>
            <a:pPr marL="0" marR="0" lvl="0" indent="0" algn="l" defTabSz="407526" rtl="0" eaLnBrk="0" fontAlgn="base" latinLnBrk="0" hangingPunct="0">
              <a:lnSpc>
                <a:spcPct val="100000"/>
              </a:lnSpc>
              <a:spcBef>
                <a:spcPct val="0"/>
              </a:spcBef>
              <a:spcAft>
                <a:spcPct val="0"/>
              </a:spcAft>
              <a:buClrTx/>
              <a:buSzTx/>
              <a:buFontTx/>
              <a:buNone/>
              <a:tabLst/>
              <a:defRPr/>
            </a:pPr>
            <a:endParaRPr kumimoji="0" lang="en-US" sz="1633" b="0" i="0" u="none" strike="noStrike" kern="1200" cap="none" spc="0" normalizeH="0" baseline="0" noProof="0" dirty="0">
              <a:ln>
                <a:noFill/>
              </a:ln>
              <a:solidFill>
                <a:srgbClr val="000000"/>
              </a:solidFill>
              <a:effectLst/>
              <a:uLnTx/>
              <a:uFillTx/>
              <a:latin typeface="Arial" panose="020B0604020202020204" pitchFamily="34" charset="0"/>
              <a:ea typeface="Arial Unicode MS" pitchFamily="34" charset="-128"/>
              <a:cs typeface="Arial Unicode MS"/>
            </a:endParaRPr>
          </a:p>
        </p:txBody>
      </p:sp>
      <p:pic>
        <p:nvPicPr>
          <p:cNvPr id="20483"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28841"/>
            <a:ext cx="552960" cy="55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ella 5"/>
          <p:cNvGraphicFramePr>
            <a:graphicFrameLocks noGrp="1"/>
          </p:cNvGraphicFramePr>
          <p:nvPr/>
        </p:nvGraphicFramePr>
        <p:xfrm>
          <a:off x="2678401" y="4113001"/>
          <a:ext cx="3918240" cy="1968800"/>
        </p:xfrm>
        <a:graphic>
          <a:graphicData uri="http://schemas.openxmlformats.org/drawingml/2006/table">
            <a:tbl>
              <a:tblPr/>
              <a:tblGrid>
                <a:gridCol w="976320">
                  <a:extLst>
                    <a:ext uri="{9D8B030D-6E8A-4147-A177-3AD203B41FA5}">
                      <a16:colId xmlns:a16="http://schemas.microsoft.com/office/drawing/2014/main" val="20000"/>
                    </a:ext>
                  </a:extLst>
                </a:gridCol>
                <a:gridCol w="976320">
                  <a:extLst>
                    <a:ext uri="{9D8B030D-6E8A-4147-A177-3AD203B41FA5}">
                      <a16:colId xmlns:a16="http://schemas.microsoft.com/office/drawing/2014/main" val="20001"/>
                    </a:ext>
                  </a:extLst>
                </a:gridCol>
                <a:gridCol w="982080">
                  <a:extLst>
                    <a:ext uri="{9D8B030D-6E8A-4147-A177-3AD203B41FA5}">
                      <a16:colId xmlns:a16="http://schemas.microsoft.com/office/drawing/2014/main" val="20002"/>
                    </a:ext>
                  </a:extLst>
                </a:gridCol>
                <a:gridCol w="983520">
                  <a:extLst>
                    <a:ext uri="{9D8B030D-6E8A-4147-A177-3AD203B41FA5}">
                      <a16:colId xmlns:a16="http://schemas.microsoft.com/office/drawing/2014/main" val="20003"/>
                    </a:ext>
                  </a:extLst>
                </a:gridCol>
              </a:tblGrid>
              <a:tr h="312480">
                <a:tc gridSpan="4">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Total Variance Explained</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12480">
                <a:tc rowSpan="2">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Component</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Rotation Sums of Squared Loadings</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1"/>
                  </a:ext>
                </a:extLst>
              </a:tr>
              <a:tr h="388800">
                <a:tc vMerge="1">
                  <a:txBody>
                    <a:bodyPr/>
                    <a:lstStyle/>
                    <a:p>
                      <a:endParaRPr lang="it-IT"/>
                    </a:p>
                  </a:txBody>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Total</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 of Variance</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Cumulative % </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480">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1</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6.033</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43.095</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43.095</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480">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2</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2.667</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19.048</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62.144</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480">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3</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2.302</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16.446</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78.589</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515" name="Rettangolo 6"/>
          <p:cNvSpPr>
            <a:spLocks noChangeArrowheads="1"/>
          </p:cNvSpPr>
          <p:nvPr/>
        </p:nvSpPr>
        <p:spPr bwMode="auto">
          <a:xfrm>
            <a:off x="2612161" y="6107401"/>
            <a:ext cx="5221440"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altLang="it-IT" sz="1270" b="0" i="0" u="none" strike="noStrike" kern="1200" cap="none" spc="0" normalizeH="0" baseline="0" noProof="0">
                <a:ln>
                  <a:noFill/>
                </a:ln>
                <a:solidFill>
                  <a:srgbClr val="FFFFFF"/>
                </a:solidFill>
                <a:effectLst/>
                <a:uLnTx/>
                <a:uFillTx/>
                <a:latin typeface="Arial" panose="020B0604020202020204" pitchFamily="34" charset="0"/>
                <a:ea typeface="Arial Unicode MS" pitchFamily="34" charset="-128"/>
                <a:cs typeface="Arial Unicode MS"/>
              </a:rPr>
              <a:t>Extraction Method: Principal Component Analysis</a:t>
            </a:r>
          </a:p>
        </p:txBody>
      </p:sp>
    </p:spTree>
    <p:extLst>
      <p:ext uri="{BB962C8B-B14F-4D97-AF65-F5344CB8AC3E}">
        <p14:creationId xmlns:p14="http://schemas.microsoft.com/office/powerpoint/2010/main" val="3249063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esempio</a:t>
            </a:r>
            <a:endParaRPr lang="it-IT" dirty="0"/>
          </a:p>
        </p:txBody>
      </p:sp>
      <p:sp>
        <p:nvSpPr>
          <p:cNvPr id="6" name="Rettangolo 5"/>
          <p:cNvSpPr/>
          <p:nvPr/>
        </p:nvSpPr>
        <p:spPr>
          <a:xfrm>
            <a:off x="971600" y="1124744"/>
            <a:ext cx="7920880" cy="646331"/>
          </a:xfrm>
          <a:prstGeom prst="rect">
            <a:avLst/>
          </a:prstGeom>
        </p:spPr>
        <p:txBody>
          <a:bodyPr wrap="square">
            <a:spAutoFit/>
          </a:bodyPr>
          <a:lstStyle/>
          <a:p>
            <a:r>
              <a:rPr lang="it-IT" dirty="0" smtClean="0"/>
              <a:t>i </a:t>
            </a:r>
            <a:r>
              <a:rPr lang="it-IT" dirty="0"/>
              <a:t>dati originali (riassunti in fig. 1) sono sette variabili riferite a un campione di clienti di una </a:t>
            </a:r>
            <a:r>
              <a:rPr lang="it-IT" dirty="0" smtClean="0"/>
              <a:t>banca</a:t>
            </a:r>
            <a:endParaRPr lang="it-IT" dirty="0"/>
          </a:p>
        </p:txBody>
      </p:sp>
      <p:pic>
        <p:nvPicPr>
          <p:cNvPr id="8" name="Immagine 7">
            <a:extLst>
              <a:ext uri="{FF2B5EF4-FFF2-40B4-BE49-F238E27FC236}">
                <a16:creationId xmlns:a16="http://schemas.microsoft.com/office/drawing/2014/main" id="{206049B7-9D20-42AB-96B3-E0E7C4E1C4C8}"/>
              </a:ext>
            </a:extLst>
          </p:cNvPr>
          <p:cNvPicPr>
            <a:picLocks noChangeAspect="1"/>
          </p:cNvPicPr>
          <p:nvPr/>
        </p:nvPicPr>
        <p:blipFill>
          <a:blip r:embed="rId3"/>
          <a:stretch>
            <a:fillRect/>
          </a:stretch>
        </p:blipFill>
        <p:spPr>
          <a:xfrm>
            <a:off x="1010017" y="1771075"/>
            <a:ext cx="7596336" cy="2221061"/>
          </a:xfrm>
          <a:prstGeom prst="rect">
            <a:avLst/>
          </a:prstGeom>
        </p:spPr>
      </p:pic>
    </p:spTree>
    <p:extLst>
      <p:ext uri="{BB962C8B-B14F-4D97-AF65-F5344CB8AC3E}">
        <p14:creationId xmlns:p14="http://schemas.microsoft.com/office/powerpoint/2010/main" val="959252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0641" y="3241"/>
            <a:ext cx="8226720" cy="1143360"/>
          </a:xfrm>
        </p:spPr>
        <p:txBody>
          <a:bodyPr/>
          <a:lstStyle/>
          <a:p>
            <a:pPr>
              <a:defRPr/>
            </a:pPr>
            <a:r>
              <a:rPr lang="it-IT" sz="3266" i="1" cap="small" dirty="0">
                <a:solidFill>
                  <a:srgbClr val="FFFF99"/>
                </a:solidFill>
                <a:latin typeface="Trebuchet MS" panose="020B0603020202020204" pitchFamily="34" charset="0"/>
                <a:ea typeface="+mj-ea"/>
              </a:rPr>
              <a:t>b) </a:t>
            </a:r>
            <a:r>
              <a:rPr lang="it-IT" sz="3266" i="1" cap="small" dirty="0" err="1">
                <a:solidFill>
                  <a:srgbClr val="FFFF99"/>
                </a:solidFill>
                <a:latin typeface="Trebuchet MS" panose="020B0603020202020204" pitchFamily="34" charset="0"/>
                <a:ea typeface="+mj-ea"/>
              </a:rPr>
              <a:t>Weights</a:t>
            </a:r>
            <a:endParaRPr lang="it-IT" sz="3266" i="1" cap="small" dirty="0">
              <a:solidFill>
                <a:srgbClr val="FFFF99"/>
              </a:solidFill>
              <a:latin typeface="Trebuchet MS" panose="020B0603020202020204" pitchFamily="34" charset="0"/>
              <a:ea typeface="+mj-ea"/>
            </a:endParaRPr>
          </a:p>
        </p:txBody>
      </p:sp>
      <p:sp>
        <p:nvSpPr>
          <p:cNvPr id="4" name="Rettangolo 3"/>
          <p:cNvSpPr/>
          <p:nvPr/>
        </p:nvSpPr>
        <p:spPr>
          <a:xfrm>
            <a:off x="260641" y="1168201"/>
            <a:ext cx="8687520" cy="5006307"/>
          </a:xfrm>
          <a:prstGeom prst="rect">
            <a:avLst/>
          </a:prstGeom>
        </p:spPr>
        <p:txBody>
          <a:bodyPr>
            <a:spAutoFit/>
          </a:bodyPr>
          <a:lstStyle/>
          <a:p>
            <a:pPr marL="0" marR="0" lvl="0" indent="0" algn="just" defTabSz="407526" rtl="0" eaLnBrk="0" fontAlgn="base" latinLnBrk="0" hangingPunct="0">
              <a:lnSpc>
                <a:spcPct val="100000"/>
              </a:lnSpc>
              <a:spcBef>
                <a:spcPct val="0"/>
              </a:spcBef>
              <a:spcAft>
                <a:spcPct val="0"/>
              </a:spcAft>
              <a:buClrTx/>
              <a:buSzTx/>
              <a:buFontTx/>
              <a:buNone/>
              <a:tabLst/>
              <a:defRPr/>
            </a:pPr>
            <a:r>
              <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Once chosen variables, we have opted for equal weighting. </a:t>
            </a:r>
          </a:p>
          <a:p>
            <a:pPr marL="0" marR="0" lvl="0" indent="0" algn="just" defTabSz="407526" rtl="0" eaLnBrk="0" fontAlgn="base" latinLnBrk="0" hangingPunct="0">
              <a:lnSpc>
                <a:spcPct val="100000"/>
              </a:lnSpc>
              <a:spcBef>
                <a:spcPct val="0"/>
              </a:spcBef>
              <a:spcAft>
                <a:spcPct val="0"/>
              </a:spcAft>
              <a:buClrTx/>
              <a:buSzTx/>
              <a:buFontTx/>
              <a:buNone/>
              <a:tabLst/>
              <a:defRPr/>
            </a:pPr>
            <a:endPar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just" defTabSz="407526" rtl="0" eaLnBrk="0" fontAlgn="base" latinLnBrk="0" hangingPunct="0">
              <a:lnSpc>
                <a:spcPct val="100000"/>
              </a:lnSpc>
              <a:spcBef>
                <a:spcPct val="0"/>
              </a:spcBef>
              <a:spcAft>
                <a:spcPct val="0"/>
              </a:spcAft>
              <a:buClrTx/>
              <a:buSzTx/>
              <a:buFontTx/>
              <a:buNone/>
              <a:tabLst/>
              <a:defRPr/>
            </a:pPr>
            <a:r>
              <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Indeed, even though it would be desirable to assign different weights to the various factors considered, there is no reliable basis for doing this (Myer &amp; Jencks, 1989). </a:t>
            </a:r>
          </a:p>
          <a:p>
            <a:pPr marL="0" marR="0" lvl="0" indent="0" algn="just" defTabSz="407526" rtl="0" eaLnBrk="0" fontAlgn="base" latinLnBrk="0" hangingPunct="0">
              <a:lnSpc>
                <a:spcPct val="100000"/>
              </a:lnSpc>
              <a:spcBef>
                <a:spcPct val="0"/>
              </a:spcBef>
              <a:spcAft>
                <a:spcPct val="0"/>
              </a:spcAft>
              <a:buClrTx/>
              <a:buSzTx/>
              <a:buFontTx/>
              <a:buNone/>
              <a:tabLst/>
              <a:defRPr/>
            </a:pPr>
            <a:endPar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just" defTabSz="407526" rtl="0" eaLnBrk="0" fontAlgn="base" latinLnBrk="0" hangingPunct="0">
              <a:lnSpc>
                <a:spcPct val="100000"/>
              </a:lnSpc>
              <a:spcBef>
                <a:spcPct val="0"/>
              </a:spcBef>
              <a:spcAft>
                <a:spcPct val="0"/>
              </a:spcAft>
              <a:buClrTx/>
              <a:buSzTx/>
              <a:buFontTx/>
              <a:buNone/>
              <a:tabLst/>
              <a:defRPr/>
            </a:pPr>
            <a:r>
              <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this does not mean no weighting, because equal weighting does imply an implicit judgment on the weights being equal (</a:t>
            </a:r>
            <a:r>
              <a:rPr kumimoji="0" lang="en-US" sz="2903"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Nardo</a:t>
            </a:r>
            <a:r>
              <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et al., 2005)</a:t>
            </a:r>
            <a:endParaRPr kumimoji="0" lang="it-IT"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33029416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9441" y="294121"/>
            <a:ext cx="8226720" cy="1143360"/>
          </a:xfrm>
        </p:spPr>
        <p:txBody>
          <a:bodyPr/>
          <a:lstStyle/>
          <a:p>
            <a:pPr>
              <a:defRPr/>
            </a:pPr>
            <a:r>
              <a:rPr lang="it-IT" sz="3266" i="1" cap="small" dirty="0">
                <a:solidFill>
                  <a:srgbClr val="FFFF99"/>
                </a:solidFill>
                <a:latin typeface="Trebuchet MS" panose="020B0603020202020204" pitchFamily="34" charset="0"/>
                <a:ea typeface="+mj-ea"/>
              </a:rPr>
              <a:t>c) Aggregate </a:t>
            </a:r>
            <a:r>
              <a:rPr lang="it-IT" sz="3266" i="1" cap="small" dirty="0" err="1">
                <a:solidFill>
                  <a:srgbClr val="FFFF99"/>
                </a:solidFill>
                <a:latin typeface="Trebuchet MS" panose="020B0603020202020204" pitchFamily="34" charset="0"/>
                <a:ea typeface="+mj-ea"/>
              </a:rPr>
              <a:t>indicators</a:t>
            </a:r>
            <a:endParaRPr lang="it-IT" sz="3266" i="1" cap="small" dirty="0">
              <a:solidFill>
                <a:srgbClr val="FFFF99"/>
              </a:solidFill>
              <a:latin typeface="Trebuchet MS" panose="020B0603020202020204" pitchFamily="34" charset="0"/>
              <a:ea typeface="+mj-ea"/>
            </a:endParaRPr>
          </a:p>
        </p:txBody>
      </p:sp>
      <p:sp>
        <p:nvSpPr>
          <p:cNvPr id="4" name="Rettangolo 3"/>
          <p:cNvSpPr/>
          <p:nvPr/>
        </p:nvSpPr>
        <p:spPr>
          <a:xfrm>
            <a:off x="342720" y="1437481"/>
            <a:ext cx="8478720" cy="5116978"/>
          </a:xfrm>
          <a:prstGeom prst="rect">
            <a:avLst/>
          </a:prstGeom>
        </p:spPr>
        <p:txBody>
          <a:bodyPr>
            <a:spAutoFit/>
          </a:bodyPr>
          <a:lstStyle/>
          <a:p>
            <a:pPr marL="0" marR="0" lvl="0" indent="0" algn="just" defTabSz="407526" rtl="0" eaLnBrk="0" fontAlgn="base" latinLnBrk="0" hangingPunct="0">
              <a:lnSpc>
                <a:spcPct val="100000"/>
              </a:lnSpc>
              <a:spcBef>
                <a:spcPct val="0"/>
              </a:spcBef>
              <a:spcAft>
                <a:spcPct val="0"/>
              </a:spcAft>
              <a:buClrTx/>
              <a:buSzTx/>
              <a:buFontTx/>
              <a:buNone/>
              <a:tabLst/>
              <a:defRPr/>
            </a:pPr>
            <a:r>
              <a:rPr kumimoji="0" lang="en-US" sz="3628"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The chosen methodology is to build the two indices, ESDI and ESGI, by applying factor analysis performed on the selected variables. In this case we can use as index values the factor scores, which represent the position of each observation in the space of representation identified from the extracted factors (Hogan &amp; </a:t>
            </a:r>
            <a:r>
              <a:rPr kumimoji="0" lang="en-US" sz="3628"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Tchernis</a:t>
            </a:r>
            <a:r>
              <a:rPr kumimoji="0" lang="en-US" sz="3628"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2004)</a:t>
            </a:r>
            <a:endParaRPr kumimoji="0" lang="it-IT" sz="3628"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2880110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6881" y="294121"/>
            <a:ext cx="8491680" cy="6346481"/>
          </a:xfrm>
          <a:prstGeom prst="rect">
            <a:avLst/>
          </a:prstGeom>
        </p:spPr>
        <p:txBody>
          <a:bodyPr>
            <a:spAutoFit/>
          </a:bodyPr>
          <a:lstStyle/>
          <a:p>
            <a:pPr marL="0" marR="0" lvl="0" indent="0" algn="just" defTabSz="407526" rtl="0" eaLnBrk="0" fontAlgn="base" latinLnBrk="0" hangingPunct="0">
              <a:lnSpc>
                <a:spcPct val="100000"/>
              </a:lnSpc>
              <a:spcBef>
                <a:spcPct val="0"/>
              </a:spcBef>
              <a:spcAft>
                <a:spcPct val="0"/>
              </a:spcAft>
              <a:buClrTx/>
              <a:buSzTx/>
              <a:buFontTx/>
              <a:buNone/>
              <a:tabLst/>
              <a:defRPr/>
            </a:pPr>
            <a:r>
              <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The final step is </a:t>
            </a:r>
            <a:r>
              <a:rPr kumimoji="0" lang="en-US" sz="2903" b="1" i="0" u="none" strike="noStrike" kern="1200" cap="small" spc="0" normalizeH="0" baseline="0" noProof="0" dirty="0">
                <a:ln>
                  <a:noFill/>
                </a:ln>
                <a:solidFill>
                  <a:srgbClr val="FFFFFF"/>
                </a:solidFill>
                <a:effectLst>
                  <a:outerShdw blurRad="38100" dist="38100" dir="2700000" algn="tl">
                    <a:srgbClr val="000000">
                      <a:alpha val="43137"/>
                    </a:srgbClr>
                  </a:outerShdw>
                </a:effectLst>
                <a:uLnTx/>
                <a:uFillTx/>
                <a:latin typeface="Trebuchet MS" panose="020B0603020202020204" pitchFamily="34" charset="0"/>
                <a:ea typeface="Calibri" panose="020F0502020204030204" pitchFamily="34" charset="0"/>
                <a:cs typeface="Traditional Arabic" panose="02020603050405020304" pitchFamily="18" charset="-78"/>
              </a:rPr>
              <a:t>grouping</a:t>
            </a:r>
            <a:r>
              <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the values of indexes into categories to identify the areas with similar socio-economic conditions. </a:t>
            </a:r>
          </a:p>
          <a:p>
            <a:pPr marL="0" marR="0" lvl="0" indent="0" algn="just" defTabSz="407526" rtl="0" eaLnBrk="0" fontAlgn="base" latinLnBrk="0" hangingPunct="0">
              <a:lnSpc>
                <a:spcPct val="100000"/>
              </a:lnSpc>
              <a:spcBef>
                <a:spcPct val="0"/>
              </a:spcBef>
              <a:spcAft>
                <a:spcPct val="0"/>
              </a:spcAft>
              <a:buClrTx/>
              <a:buSzTx/>
              <a:buFontTx/>
              <a:buNone/>
              <a:tabLst/>
              <a:defRPr/>
            </a:pPr>
            <a:endPar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just" defTabSz="407526" rtl="0" eaLnBrk="0" fontAlgn="base" latinLnBrk="0" hangingPunct="0">
              <a:lnSpc>
                <a:spcPct val="100000"/>
              </a:lnSpc>
              <a:spcBef>
                <a:spcPct val="0"/>
              </a:spcBef>
              <a:spcAft>
                <a:spcPct val="0"/>
              </a:spcAft>
              <a:buClrTx/>
              <a:buSzTx/>
              <a:buFontTx/>
              <a:buNone/>
              <a:tabLst/>
              <a:defRPr/>
            </a:pPr>
            <a:r>
              <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Applying cluster analysis to ESDI and ESGI we obtain four classes in which we can group the ex-soviet Republics </a:t>
            </a:r>
          </a:p>
          <a:p>
            <a:pPr marL="0" marR="0" lvl="0" indent="0" algn="just" defTabSz="407526" rtl="0" eaLnBrk="0" fontAlgn="base" latinLnBrk="0" hangingPunct="0">
              <a:lnSpc>
                <a:spcPct val="100000"/>
              </a:lnSpc>
              <a:spcBef>
                <a:spcPct val="0"/>
              </a:spcBef>
              <a:spcAft>
                <a:spcPct val="0"/>
              </a:spcAft>
              <a:buClrTx/>
              <a:buSzTx/>
              <a:buFontTx/>
              <a:buNone/>
              <a:tabLst/>
              <a:defRPr/>
            </a:pPr>
            <a:endPar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just" defTabSz="407526" rtl="0" eaLnBrk="0" fontAlgn="base" latinLnBrk="0" hangingPunct="0">
              <a:lnSpc>
                <a:spcPct val="100000"/>
              </a:lnSpc>
              <a:spcBef>
                <a:spcPct val="0"/>
              </a:spcBef>
              <a:spcAft>
                <a:spcPct val="0"/>
              </a:spcAft>
              <a:buClrTx/>
              <a:buSzTx/>
              <a:buFontTx/>
              <a:buNone/>
              <a:tabLst/>
              <a:defRPr/>
            </a:pPr>
            <a:r>
              <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“clustering is a division of data into groups of similar objects; they are similar between themselves, but are dissimilar to the elements of other groups. Each group, called cluster, consists of objects that are similar between themselves and dissimilar to objects of other groups.” (</a:t>
            </a:r>
            <a:r>
              <a:rPr kumimoji="0" lang="en-US" sz="2903"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Berkhin</a:t>
            </a:r>
            <a:r>
              <a:rPr kumimoji="0" lang="en-US"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2006)</a:t>
            </a:r>
            <a:endParaRPr kumimoji="0" lang="it-IT" sz="290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7385967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680" y="294120"/>
            <a:ext cx="5984640" cy="252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Immagin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681" y="3037321"/>
            <a:ext cx="6321600" cy="247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asellaDiTesto 15"/>
          <p:cNvSpPr txBox="1"/>
          <p:nvPr/>
        </p:nvSpPr>
        <p:spPr>
          <a:xfrm>
            <a:off x="6792481" y="263882"/>
            <a:ext cx="2351520" cy="874085"/>
          </a:xfrm>
          <a:prstGeom prst="rect">
            <a:avLst/>
          </a:prstGeom>
          <a:noFill/>
        </p:spPr>
        <p:txBody>
          <a:bodyPr>
            <a:spAutoFit/>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ESDI </a:t>
            </a:r>
            <a:r>
              <a:rPr kumimoji="0" lang="it-IT" sz="2540"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Dendrogram</a:t>
            </a:r>
            <a:endPar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
        <p:nvSpPr>
          <p:cNvPr id="19" name="Rettangolo 18"/>
          <p:cNvSpPr/>
          <p:nvPr/>
        </p:nvSpPr>
        <p:spPr>
          <a:xfrm>
            <a:off x="6923520" y="3407401"/>
            <a:ext cx="1846980" cy="874085"/>
          </a:xfrm>
          <a:prstGeom prst="rect">
            <a:avLst/>
          </a:prstGeom>
        </p:spPr>
        <p:txBody>
          <a:bodyPr wrap="none">
            <a:spAutoFit/>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ESGI</a:t>
            </a:r>
          </a:p>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2540"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Dendrogram</a:t>
            </a:r>
            <a:endPar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
        <p:nvSpPr>
          <p:cNvPr id="23559" name="CasellaDiTesto 2"/>
          <p:cNvSpPr txBox="1">
            <a:spLocks noRot="1" noChangeAspect="1" noMove="1" noResize="1" noEditPoints="1" noAdjustHandles="1" noChangeArrowheads="1" noChangeShapeType="1" noTextEdit="1"/>
          </p:cNvSpPr>
          <p:nvPr/>
        </p:nvSpPr>
        <p:spPr bwMode="auto">
          <a:xfrm>
            <a:off x="3004381" y="5756262"/>
            <a:ext cx="1763167" cy="373985"/>
          </a:xfrm>
          <a:prstGeom prst="rect">
            <a:avLst/>
          </a:prstGeom>
          <a:blipFill rotWithShape="0">
            <a:blip r:embed="rId5"/>
            <a:stretch>
              <a:fillRect t="-5882" b="-25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1633" b="0" i="0" u="none" strike="noStrike" kern="1200" cap="none" spc="0" normalizeH="0" baseline="0" noProof="0">
                <a:ln>
                  <a:noFill/>
                </a:ln>
                <a:noFill/>
                <a:effectLst/>
                <a:uLnTx/>
                <a:uFillTx/>
                <a:latin typeface="Arial" panose="020B0604020202020204" pitchFamily="34" charset="0"/>
                <a:ea typeface="Arial Unicode MS" pitchFamily="34" charset="-128"/>
                <a:cs typeface="Arial Unicode MS"/>
              </a:rPr>
              <a:t> </a:t>
            </a:r>
          </a:p>
        </p:txBody>
      </p:sp>
      <p:sp>
        <p:nvSpPr>
          <p:cNvPr id="2" name="CasellaDiTesto 1"/>
          <p:cNvSpPr txBox="1"/>
          <p:nvPr/>
        </p:nvSpPr>
        <p:spPr>
          <a:xfrm>
            <a:off x="260641" y="5756042"/>
            <a:ext cx="1959840" cy="427361"/>
          </a:xfrm>
          <a:prstGeom prst="rect">
            <a:avLst/>
          </a:prstGeom>
          <a:noFill/>
        </p:spPr>
        <p:txBody>
          <a:bodyPr>
            <a:spAutoFit/>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2177"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Ward’s</a:t>
            </a:r>
            <a:r>
              <a:rPr kumimoji="0" lang="it-IT" sz="2177"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r>
              <a:rPr kumimoji="0" lang="it-IT" sz="2177"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method</a:t>
            </a:r>
            <a:endParaRPr kumimoji="0" lang="it-IT" sz="2177"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pic>
        <p:nvPicPr>
          <p:cNvPr id="25608" name="Immagin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49281" y="6130441"/>
            <a:ext cx="326880" cy="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Immagin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2241" y="6127561"/>
            <a:ext cx="331200" cy="33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421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nvGraphicFramePr>
        <p:xfrm>
          <a:off x="522721" y="1208521"/>
          <a:ext cx="4472640" cy="5159515"/>
        </p:xfrm>
        <a:graphic>
          <a:graphicData uri="http://schemas.openxmlformats.org/drawingml/2006/table">
            <a:tbl>
              <a:tblPr firstRow="1" firstCol="1" lastRow="1" bandRow="1" bandCol="1"/>
              <a:tblGrid>
                <a:gridCol w="587829">
                  <a:extLst>
                    <a:ext uri="{9D8B030D-6E8A-4147-A177-3AD203B41FA5}">
                      <a16:colId xmlns:a16="http://schemas.microsoft.com/office/drawing/2014/main" val="20000"/>
                    </a:ext>
                  </a:extLst>
                </a:gridCol>
                <a:gridCol w="1937885">
                  <a:extLst>
                    <a:ext uri="{9D8B030D-6E8A-4147-A177-3AD203B41FA5}">
                      <a16:colId xmlns:a16="http://schemas.microsoft.com/office/drawing/2014/main" val="20001"/>
                    </a:ext>
                  </a:extLst>
                </a:gridCol>
                <a:gridCol w="1198922">
                  <a:extLst>
                    <a:ext uri="{9D8B030D-6E8A-4147-A177-3AD203B41FA5}">
                      <a16:colId xmlns:a16="http://schemas.microsoft.com/office/drawing/2014/main" val="20002"/>
                    </a:ext>
                  </a:extLst>
                </a:gridCol>
                <a:gridCol w="748004">
                  <a:extLst>
                    <a:ext uri="{9D8B030D-6E8A-4147-A177-3AD203B41FA5}">
                      <a16:colId xmlns:a16="http://schemas.microsoft.com/office/drawing/2014/main" val="20003"/>
                    </a:ext>
                  </a:extLst>
                </a:gridCol>
              </a:tblGrid>
              <a:tr h="531177">
                <a:tc>
                  <a:txBody>
                    <a:bodyPr/>
                    <a:lstStyle/>
                    <a:p>
                      <a:pPr>
                        <a:lnSpc>
                          <a:spcPct val="107000"/>
                        </a:lnSpc>
                        <a:spcAft>
                          <a:spcPts val="0"/>
                        </a:spcAft>
                      </a:pPr>
                      <a:r>
                        <a:rPr lang="it-IT"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RANK</a:t>
                      </a:r>
                      <a:endParaRPr lang="it-IT"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COUNTRY</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ESDI </a:t>
                      </a:r>
                      <a:r>
                        <a:rPr lang="it-IT"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SCORE</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b="1">
                          <a:solidFill>
                            <a:schemeClr val="bg1"/>
                          </a:solidFill>
                          <a:effectLst/>
                          <a:latin typeface="Calibri" panose="020F0502020204030204" pitchFamily="34" charset="0"/>
                          <a:ea typeface="Calibri" panose="020F0502020204030204" pitchFamily="34" charset="0"/>
                          <a:cs typeface="Calibri" panose="020F0502020204030204" pitchFamily="34" charset="0"/>
                        </a:rPr>
                        <a:t>CLASS</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56026">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Estonia</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2,10698</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56026">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2</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Lithuania</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1,34468</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56026">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3</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Latvia</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1,04231</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56026">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Russian </a:t>
                      </a:r>
                      <a:r>
                        <a:rPr lang="it-IT"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Federation</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0,24995</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2</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56026">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5</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Kazakhstan</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0,2254</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56026">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6</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Belarus</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-0,04473</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56026">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7</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Georgia</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-0,20429</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56026">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8</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Azerbaijan</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-0,28261</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56026">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9</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Armenia</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-0,45316</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356026">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10</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Ukraine</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-0,58959</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3</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356026">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11</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Moldova</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-0,9817</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356026">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12</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Kyrgyz</a:t>
                      </a: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Republic</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-1,18844</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356026">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13</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Tajikistan</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-1,22479</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18" marR="4031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27727" name="Immagin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663384">
            <a:off x="4228560" y="3507481"/>
            <a:ext cx="3777120" cy="71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28" name="Immagin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4161" y="1208521"/>
            <a:ext cx="586080" cy="54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29" name="Immagin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647206">
            <a:off x="5868001" y="5813641"/>
            <a:ext cx="59472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sellaDiTesto 16"/>
          <p:cNvSpPr txBox="1"/>
          <p:nvPr/>
        </p:nvSpPr>
        <p:spPr>
          <a:xfrm>
            <a:off x="6727681" y="1316521"/>
            <a:ext cx="2057760" cy="874085"/>
          </a:xfrm>
          <a:prstGeom prst="rect">
            <a:avLst/>
          </a:prstGeom>
          <a:noFill/>
        </p:spPr>
        <p:txBody>
          <a:bodyPr>
            <a:spAutoFit/>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2540"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Well</a:t>
            </a:r>
            <a:r>
              <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 </a:t>
            </a:r>
            <a:r>
              <a:rPr kumimoji="0" lang="it-IT" sz="2540"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performing</a:t>
            </a:r>
            <a:endPar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
        <p:nvSpPr>
          <p:cNvPr id="18" name="CasellaDiTesto 17"/>
          <p:cNvSpPr txBox="1"/>
          <p:nvPr/>
        </p:nvSpPr>
        <p:spPr>
          <a:xfrm>
            <a:off x="6727681" y="5527081"/>
            <a:ext cx="2024640" cy="874085"/>
          </a:xfrm>
          <a:prstGeom prst="rect">
            <a:avLst/>
          </a:prstGeom>
          <a:noFill/>
        </p:spPr>
        <p:txBody>
          <a:bodyPr>
            <a:spAutoFit/>
          </a:bodyPr>
          <a:lstStyle>
            <a:defPPr>
              <a:defRPr lang="en-GB"/>
            </a:defPPr>
            <a:lvl1pPr>
              <a:defRPr sz="2800" cap="small">
                <a:solidFill>
                  <a:srgbClr val="FFFFFF"/>
                </a:solidFill>
                <a:latin typeface="Trebuchet MS" panose="020B0603020202020204" pitchFamily="34" charset="0"/>
                <a:ea typeface="Calibri" panose="020F0502020204030204" pitchFamily="34" charset="0"/>
                <a:cs typeface="Traditional Arabic" panose="02020603050405020304" pitchFamily="18" charset="-78"/>
              </a:defRPr>
            </a:lvl1p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2540" b="0" i="0" u="none" strike="noStrike" kern="1200" cap="small" spc="0" normalizeH="0" baseline="0" noProof="0" dirty="0" err="1">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Bad-performing</a:t>
            </a:r>
            <a:endParaRPr kumimoji="0" lang="it-IT" sz="2540"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
        <p:nvSpPr>
          <p:cNvPr id="19" name="CasellaDiTesto 18"/>
          <p:cNvSpPr txBox="1"/>
          <p:nvPr/>
        </p:nvSpPr>
        <p:spPr>
          <a:xfrm>
            <a:off x="522721" y="227881"/>
            <a:ext cx="3788640" cy="594906"/>
          </a:xfrm>
          <a:prstGeom prst="rect">
            <a:avLst/>
          </a:prstGeom>
          <a:noFill/>
        </p:spPr>
        <p:txBody>
          <a:bodyPr>
            <a:spAutoFit/>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3266" b="0" i="1" u="none" strike="noStrike" kern="1200" cap="small" spc="0" normalizeH="0" baseline="0" noProof="0" dirty="0">
                <a:ln>
                  <a:noFill/>
                </a:ln>
                <a:solidFill>
                  <a:srgbClr val="FFFF99"/>
                </a:solidFill>
                <a:effectLst/>
                <a:uLnTx/>
                <a:uFillTx/>
                <a:latin typeface="Trebuchet MS" panose="020B0603020202020204" pitchFamily="34" charset="0"/>
                <a:ea typeface="Arial Unicode MS" pitchFamily="34" charset="-128"/>
                <a:cs typeface="Arial Unicode MS"/>
              </a:rPr>
              <a:t>ESDI</a:t>
            </a:r>
          </a:p>
        </p:txBody>
      </p:sp>
    </p:spTree>
    <p:extLst>
      <p:ext uri="{BB962C8B-B14F-4D97-AF65-F5344CB8AC3E}">
        <p14:creationId xmlns:p14="http://schemas.microsoft.com/office/powerpoint/2010/main" val="11528616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3361" y="816841"/>
            <a:ext cx="7819200" cy="5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7521" y="1469161"/>
            <a:ext cx="309600" cy="31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Immagin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4641" y="2579401"/>
            <a:ext cx="315360" cy="31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84641" y="2025001"/>
            <a:ext cx="309600" cy="31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1112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nvGraphicFramePr>
        <p:xfrm>
          <a:off x="391681" y="1119241"/>
          <a:ext cx="4311360" cy="5369763"/>
        </p:xfrm>
        <a:graphic>
          <a:graphicData uri="http://schemas.openxmlformats.org/drawingml/2006/table">
            <a:tbl>
              <a:tblPr firstRow="1" firstCol="1" bandRow="1" bandCol="1"/>
              <a:tblGrid>
                <a:gridCol w="657150">
                  <a:extLst>
                    <a:ext uri="{9D8B030D-6E8A-4147-A177-3AD203B41FA5}">
                      <a16:colId xmlns:a16="http://schemas.microsoft.com/office/drawing/2014/main" val="20000"/>
                    </a:ext>
                  </a:extLst>
                </a:gridCol>
                <a:gridCol w="1694501">
                  <a:extLst>
                    <a:ext uri="{9D8B030D-6E8A-4147-A177-3AD203B41FA5}">
                      <a16:colId xmlns:a16="http://schemas.microsoft.com/office/drawing/2014/main" val="20001"/>
                    </a:ext>
                  </a:extLst>
                </a:gridCol>
                <a:gridCol w="1241149">
                  <a:extLst>
                    <a:ext uri="{9D8B030D-6E8A-4147-A177-3AD203B41FA5}">
                      <a16:colId xmlns:a16="http://schemas.microsoft.com/office/drawing/2014/main" val="20002"/>
                    </a:ext>
                  </a:extLst>
                </a:gridCol>
                <a:gridCol w="718560">
                  <a:extLst>
                    <a:ext uri="{9D8B030D-6E8A-4147-A177-3AD203B41FA5}">
                      <a16:colId xmlns:a16="http://schemas.microsoft.com/office/drawing/2014/main" val="20003"/>
                    </a:ext>
                  </a:extLst>
                </a:gridCol>
              </a:tblGrid>
              <a:tr h="342855">
                <a:tc>
                  <a:txBody>
                    <a:bodyPr/>
                    <a:lstStyle/>
                    <a:p>
                      <a:pPr>
                        <a:lnSpc>
                          <a:spcPct val="107000"/>
                        </a:lnSpc>
                        <a:spcAft>
                          <a:spcPts val="0"/>
                        </a:spcAft>
                      </a:pPr>
                      <a:r>
                        <a:rPr lang="it-IT"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RANK</a:t>
                      </a:r>
                      <a:endParaRPr lang="it-IT"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COUNTRY</a:t>
                      </a:r>
                      <a:endParaRPr lang="it-IT"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ESGI SCORE</a:t>
                      </a:r>
                      <a:endParaRPr lang="it-IT"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CLASS</a:t>
                      </a:r>
                      <a:endParaRPr lang="it-IT"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53493">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Estonia</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1,88166</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53493">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2</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Lithuania</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1,4335</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53493">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3</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Latvia</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1,30745</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53493">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Georgia</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0,774</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2</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53493">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5</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Armenia</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-0,10656</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3</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53493">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6</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Moldova</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-0,17363</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3</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53493">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7</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Kazakhstan</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-0,3562</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3</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591667">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8</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Russian </a:t>
                      </a:r>
                      <a:r>
                        <a:rPr lang="it-IT"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Federation</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-0,63097</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53493">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9</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Belarus</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-0,66104</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353493">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10</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Azerbaijan</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-0,66994</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353493">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11</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Kyrgyz</a:t>
                      </a: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Republic</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-0,85756</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353493">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12</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Ukraine</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-0,85835</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546818">
                <a:tc>
                  <a:txBody>
                    <a:bodyPr/>
                    <a:lstStyle/>
                    <a:p>
                      <a:pPr algn="r">
                        <a:lnSpc>
                          <a:spcPct val="107000"/>
                        </a:lnSpc>
                        <a:spcAft>
                          <a:spcPts val="0"/>
                        </a:spcAft>
                      </a:pPr>
                      <a:r>
                        <a:rPr lang="it-IT" sz="1800">
                          <a:solidFill>
                            <a:schemeClr val="bg1"/>
                          </a:solidFill>
                          <a:effectLst/>
                          <a:latin typeface="Calibri" panose="020F0502020204030204" pitchFamily="34" charset="0"/>
                          <a:ea typeface="Calibri" panose="020F0502020204030204" pitchFamily="34" charset="0"/>
                          <a:cs typeface="Calibri" panose="020F0502020204030204" pitchFamily="34" charset="0"/>
                        </a:rPr>
                        <a:t>13</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Tajikistan</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-1,08235</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07000"/>
                        </a:lnSpc>
                        <a:spcAft>
                          <a:spcPts val="0"/>
                        </a:spcAft>
                      </a:pPr>
                      <a:r>
                        <a:rPr lang="it-IT"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324" marR="4032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29775"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1201" y="1860841"/>
            <a:ext cx="1084320" cy="40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76"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0321" y="985320"/>
            <a:ext cx="586080" cy="54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7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2081" y="5907241"/>
            <a:ext cx="619200" cy="57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78" name="Immagin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4641" y="1119241"/>
            <a:ext cx="2172960" cy="101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79" name="Immagin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721" y="5511241"/>
            <a:ext cx="2139840" cy="101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380161" y="227881"/>
            <a:ext cx="1044000" cy="594906"/>
          </a:xfrm>
          <a:prstGeom prst="rect">
            <a:avLst/>
          </a:prstGeom>
        </p:spPr>
        <p:txBody>
          <a:bodyPr>
            <a:spAutoFit/>
          </a:bodyPr>
          <a:lstStyle/>
          <a:p>
            <a:pPr marL="0" marR="0" lvl="0" indent="0" algn="l" defTabSz="407526" rtl="0" eaLnBrk="0" fontAlgn="base" latinLnBrk="0" hangingPunct="0">
              <a:lnSpc>
                <a:spcPct val="100000"/>
              </a:lnSpc>
              <a:spcBef>
                <a:spcPct val="0"/>
              </a:spcBef>
              <a:spcAft>
                <a:spcPct val="0"/>
              </a:spcAft>
              <a:buClrTx/>
              <a:buSzTx/>
              <a:buFontTx/>
              <a:buNone/>
              <a:tabLst/>
              <a:defRPr/>
            </a:pPr>
            <a:r>
              <a:rPr kumimoji="0" lang="it-IT" sz="3266" b="0" i="1" u="none" strike="noStrike" kern="1200" cap="small" spc="0" normalizeH="0" baseline="0" noProof="0" dirty="0">
                <a:ln>
                  <a:noFill/>
                </a:ln>
                <a:solidFill>
                  <a:srgbClr val="FFFF99"/>
                </a:solidFill>
                <a:effectLst/>
                <a:uLnTx/>
                <a:uFillTx/>
                <a:latin typeface="Trebuchet MS" panose="020B0603020202020204" pitchFamily="34" charset="0"/>
                <a:ea typeface="Arial Unicode MS" pitchFamily="34" charset="-128"/>
                <a:cs typeface="Arial Unicode MS"/>
              </a:rPr>
              <a:t>ESGI</a:t>
            </a:r>
          </a:p>
        </p:txBody>
      </p:sp>
    </p:spTree>
    <p:extLst>
      <p:ext uri="{BB962C8B-B14F-4D97-AF65-F5344CB8AC3E}">
        <p14:creationId xmlns:p14="http://schemas.microsoft.com/office/powerpoint/2010/main" val="41130337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601" y="685801"/>
            <a:ext cx="7509600" cy="509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5441" y="1338121"/>
            <a:ext cx="315360" cy="142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3962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041" y="4408201"/>
            <a:ext cx="601920" cy="72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907201" y="4082761"/>
            <a:ext cx="7976160" cy="2493568"/>
          </a:xfrm>
          <a:prstGeom prst="rect">
            <a:avLst/>
          </a:prstGeom>
        </p:spPr>
        <p:txBody>
          <a:bodyPr>
            <a:spAutoFit/>
          </a:bodyPr>
          <a:lstStyle/>
          <a:p>
            <a:pPr marL="0" marR="0" lvl="0" indent="0" algn="just" defTabSz="407526" rtl="0" eaLnBrk="0" fontAlgn="base" latinLnBrk="0" hangingPunct="0">
              <a:lnSpc>
                <a:spcPct val="100000"/>
              </a:lnSpc>
              <a:spcBef>
                <a:spcPct val="0"/>
              </a:spcBef>
              <a:spcAft>
                <a:spcPct val="0"/>
              </a:spcAft>
              <a:buClrTx/>
              <a:buSzTx/>
              <a:buFontTx/>
              <a:buNone/>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If we remember that ESDI is an index of economic performance that includes also socio-economic variables, we can say that good governance lead to higher development in broad sense.</a:t>
            </a:r>
          </a:p>
          <a:p>
            <a:pPr marL="0" marR="0" lvl="0" indent="0" algn="just" defTabSz="407526" rtl="0" eaLnBrk="0" fontAlgn="base" latinLnBrk="0" hangingPunct="0">
              <a:lnSpc>
                <a:spcPct val="100000"/>
              </a:lnSpc>
              <a:spcBef>
                <a:spcPct val="0"/>
              </a:spcBef>
              <a:spcAft>
                <a:spcPct val="0"/>
              </a:spcAft>
              <a:buClrTx/>
              <a:buSzTx/>
              <a:buFontTx/>
              <a:buNone/>
              <a:tabLst/>
              <a:defRPr/>
            </a:pPr>
            <a:endPar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just" defTabSz="407526" rtl="0" eaLnBrk="0" fontAlgn="base" latinLnBrk="0" hangingPunct="0">
              <a:lnSpc>
                <a:spcPct val="100000"/>
              </a:lnSpc>
              <a:spcBef>
                <a:spcPct val="0"/>
              </a:spcBef>
              <a:spcAft>
                <a:spcPct val="0"/>
              </a:spcAft>
              <a:buClrTx/>
              <a:buSzTx/>
              <a:buFontTx/>
              <a:buNone/>
              <a:tabLst/>
              <a:defRPr/>
            </a:pPr>
            <a:r>
              <a:rPr kumimoji="0" lang="en-US"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good governance at the national and international levels is essential for sustained economic growth, sustainable development and the eradication of poverty and hunger” (UN General Assembly, 2012)</a:t>
            </a:r>
            <a:endPar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0" marR="0" lvl="0" indent="0" algn="just" defTabSz="407526" rtl="0" eaLnBrk="0" fontAlgn="base" latinLnBrk="0" hangingPunct="0">
              <a:lnSpc>
                <a:spcPct val="100000"/>
              </a:lnSpc>
              <a:spcBef>
                <a:spcPct val="0"/>
              </a:spcBef>
              <a:spcAft>
                <a:spcPct val="0"/>
              </a:spcAft>
              <a:buClrTx/>
              <a:buSzTx/>
              <a:buFontTx/>
              <a:buNone/>
              <a:tabLst/>
              <a:defRPr/>
            </a:pPr>
            <a:endParaRPr kumimoji="0" lang="it-IT" sz="1633"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graphicFrame>
        <p:nvGraphicFramePr>
          <p:cNvPr id="6" name="Segnaposto contenuto 3"/>
          <p:cNvGraphicFramePr>
            <a:graphicFrameLocks noGrp="1"/>
          </p:cNvGraphicFramePr>
          <p:nvPr>
            <p:ph idx="1"/>
          </p:nvPr>
        </p:nvGraphicFramePr>
        <p:xfrm>
          <a:off x="1045441" y="423721"/>
          <a:ext cx="7575840" cy="3071520"/>
        </p:xfrm>
        <a:graphic>
          <a:graphicData uri="http://schemas.openxmlformats.org/drawingml/2006/table">
            <a:tbl>
              <a:tblPr/>
              <a:tblGrid>
                <a:gridCol w="1980000">
                  <a:extLst>
                    <a:ext uri="{9D8B030D-6E8A-4147-A177-3AD203B41FA5}">
                      <a16:colId xmlns:a16="http://schemas.microsoft.com/office/drawing/2014/main" val="20000"/>
                    </a:ext>
                  </a:extLst>
                </a:gridCol>
                <a:gridCol w="1981440">
                  <a:extLst>
                    <a:ext uri="{9D8B030D-6E8A-4147-A177-3AD203B41FA5}">
                      <a16:colId xmlns:a16="http://schemas.microsoft.com/office/drawing/2014/main" val="20001"/>
                    </a:ext>
                  </a:extLst>
                </a:gridCol>
                <a:gridCol w="1981440">
                  <a:extLst>
                    <a:ext uri="{9D8B030D-6E8A-4147-A177-3AD203B41FA5}">
                      <a16:colId xmlns:a16="http://schemas.microsoft.com/office/drawing/2014/main" val="20002"/>
                    </a:ext>
                  </a:extLst>
                </a:gridCol>
                <a:gridCol w="816480">
                  <a:extLst>
                    <a:ext uri="{9D8B030D-6E8A-4147-A177-3AD203B41FA5}">
                      <a16:colId xmlns:a16="http://schemas.microsoft.com/office/drawing/2014/main" val="20003"/>
                    </a:ext>
                  </a:extLst>
                </a:gridCol>
                <a:gridCol w="816480">
                  <a:extLst>
                    <a:ext uri="{9D8B030D-6E8A-4147-A177-3AD203B41FA5}">
                      <a16:colId xmlns:a16="http://schemas.microsoft.com/office/drawing/2014/main" val="20004"/>
                    </a:ext>
                  </a:extLst>
                </a:gridCol>
              </a:tblGrid>
              <a:tr h="326880">
                <a:tc gridSpan="5">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Correlations</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12480">
                <a:tc gridSpan="3">
                  <a:txBody>
                    <a:bodyPr/>
                    <a:lstStyle>
                      <a:lvl1pPr>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 </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ESDI</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ESGI</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1040">
                <a:tc rowSpan="6">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Spearman’s Rho</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3">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esdi</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Correlation Coefficient</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1,000</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,758</a:t>
                      </a:r>
                      <a:r>
                        <a:rPr kumimoji="0" lang="it-IT" altLang="it-IT" sz="1300" b="0" i="0" u="none" strike="noStrike" cap="none" normalizeH="0" baseline="3000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560">
                <a:tc vMerge="1">
                  <a:txBody>
                    <a:bodyPr/>
                    <a:lstStyle/>
                    <a:p>
                      <a:endParaRPr lang="it-IT"/>
                    </a:p>
                  </a:txBody>
                  <a:tcPr/>
                </a:tc>
                <a:tc vMerge="1">
                  <a:txBody>
                    <a:bodyPr/>
                    <a:lstStyle/>
                    <a:p>
                      <a:endParaRPr lang="it-IT"/>
                    </a:p>
                  </a:txBody>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Sig. (2-code)</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,003</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4400">
                <a:tc vMerge="1">
                  <a:txBody>
                    <a:bodyPr/>
                    <a:lstStyle/>
                    <a:p>
                      <a:endParaRPr lang="it-IT"/>
                    </a:p>
                  </a:txBody>
                  <a:tcPr/>
                </a:tc>
                <a:tc vMerge="1">
                  <a:txBody>
                    <a:bodyPr/>
                    <a:lstStyle/>
                    <a:p>
                      <a:endParaRPr lang="it-IT"/>
                    </a:p>
                  </a:txBody>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N</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13</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13</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1040">
                <a:tc vMerge="1">
                  <a:txBody>
                    <a:bodyPr/>
                    <a:lstStyle/>
                    <a:p>
                      <a:endParaRPr lang="it-IT"/>
                    </a:p>
                  </a:txBody>
                  <a:tcPr/>
                </a:tc>
                <a:tc rowSpan="3">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esgi</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Correlation Coefficient</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,758</a:t>
                      </a:r>
                      <a:r>
                        <a:rPr kumimoji="0" lang="it-IT" altLang="it-IT" sz="1300" b="0" i="0" u="none" strike="noStrike" cap="none" normalizeH="0" baseline="3000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1,000</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8560">
                <a:tc vMerge="1">
                  <a:txBody>
                    <a:bodyPr/>
                    <a:lstStyle/>
                    <a:p>
                      <a:endParaRPr lang="it-IT"/>
                    </a:p>
                  </a:txBody>
                  <a:tcPr/>
                </a:tc>
                <a:tc vMerge="1">
                  <a:txBody>
                    <a:bodyPr/>
                    <a:lstStyle/>
                    <a:p>
                      <a:endParaRPr lang="it-IT"/>
                    </a:p>
                  </a:txBody>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Sig. (2-code)</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,003</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8560">
                <a:tc vMerge="1">
                  <a:txBody>
                    <a:bodyPr/>
                    <a:lstStyle/>
                    <a:p>
                      <a:endParaRPr lang="it-IT"/>
                    </a:p>
                  </a:txBody>
                  <a:tcPr/>
                </a:tc>
                <a:tc vMerge="1">
                  <a:txBody>
                    <a:bodyPr/>
                    <a:lstStyle/>
                    <a:p>
                      <a:endParaRPr lang="it-IT"/>
                    </a:p>
                  </a:txBody>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N</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13</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13</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33837"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561" y="685801"/>
            <a:ext cx="861120"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38" name="Rettangolo 2"/>
          <p:cNvSpPr>
            <a:spLocks noChangeArrowheads="1"/>
          </p:cNvSpPr>
          <p:nvPr/>
        </p:nvSpPr>
        <p:spPr bwMode="auto">
          <a:xfrm>
            <a:off x="894241" y="3577321"/>
            <a:ext cx="3526286"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
              <a:defRPr>
                <a:solidFill>
                  <a:schemeClr val="tx1"/>
                </a:solidFill>
                <a:latin typeface="Arial" panose="020B0604020202020204" pitchFamily="34" charset="0"/>
                <a:ea typeface="Arial Unicode MS" pitchFamily="34" charset="-128"/>
              </a:defRPr>
            </a:lvl1pPr>
            <a:lvl2pPr>
              <a:defRPr>
                <a:solidFill>
                  <a:schemeClr val="tx1"/>
                </a:solidFill>
                <a:latin typeface="Arial" panose="020B0604020202020204" pitchFamily="34" charset="0"/>
                <a:ea typeface="Arial Unicode MS" pitchFamily="34" charset="-128"/>
              </a:defRPr>
            </a:lvl2pPr>
            <a:lvl3pPr>
              <a:defRPr>
                <a:solidFill>
                  <a:schemeClr val="tx1"/>
                </a:solidFill>
                <a:latin typeface="Arial" panose="020B0604020202020204" pitchFamily="34" charset="0"/>
                <a:ea typeface="Arial Unicode MS" pitchFamily="34" charset="-128"/>
              </a:defRPr>
            </a:lvl3pPr>
            <a:lvl4pPr>
              <a:defRPr>
                <a:solidFill>
                  <a:schemeClr val="tx1"/>
                </a:solidFill>
                <a:latin typeface="Arial" panose="020B0604020202020204" pitchFamily="34" charset="0"/>
                <a:ea typeface="Arial Unicode MS" pitchFamily="34" charset="-128"/>
              </a:defRPr>
            </a:lvl4pPr>
            <a:lvl5pPr>
              <a:defRPr>
                <a:solidFill>
                  <a:schemeClr val="tx1"/>
                </a:solidFill>
                <a:latin typeface="Arial" panose="020B0604020202020204" pitchFamily="34" charset="0"/>
                <a:ea typeface="Arial Unicode MS"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marL="34561" marR="0" lvl="0" indent="0" algn="l" defTabSz="407526" rtl="0" eaLnBrk="0" fontAlgn="base" latinLnBrk="0" hangingPunct="0">
              <a:lnSpc>
                <a:spcPts val="1451"/>
              </a:lnSpc>
              <a:spcBef>
                <a:spcPct val="0"/>
              </a:spcBef>
              <a:spcAft>
                <a:spcPct val="0"/>
              </a:spcAft>
              <a:buClrTx/>
              <a:buSzTx/>
              <a:buFontTx/>
              <a:buNone/>
              <a:tabLst/>
              <a:defRPr/>
            </a:pPr>
            <a:r>
              <a:rPr kumimoji="0" lang="en-US" altLang="it-IT" sz="1089" b="0"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 Correlation is significant at the 0.01 Level (2-tailed)</a:t>
            </a:r>
            <a:endParaRPr kumimoji="0" lang="it-IT" altLang="it-IT" sz="1089"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14836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681" y="4604041"/>
            <a:ext cx="597600" cy="72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1252801" y="4474441"/>
            <a:ext cx="7434720" cy="1078180"/>
          </a:xfrm>
          <a:prstGeom prst="rect">
            <a:avLst/>
          </a:prstGeom>
        </p:spPr>
        <p:txBody>
          <a:bodyPr>
            <a:spAutoFit/>
          </a:bodyPr>
          <a:lstStyle/>
          <a:p>
            <a:pPr marL="0" marR="0" lvl="0" indent="0" algn="just" defTabSz="407526" rtl="0" eaLnBrk="0" fontAlgn="base" latinLnBrk="0" hangingPunct="0">
              <a:lnSpc>
                <a:spcPct val="107000"/>
              </a:lnSpc>
              <a:spcBef>
                <a:spcPct val="0"/>
              </a:spcBef>
              <a:spcAft>
                <a:spcPts val="726"/>
              </a:spcAft>
              <a:buClrTx/>
              <a:buSzTx/>
              <a:buFontTx/>
              <a:buNone/>
              <a:tabLst/>
              <a:defRPr/>
            </a:pPr>
            <a:r>
              <a:rPr kumimoji="0" lang="en-GB"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Considering that ESGI includes variables that represent human and civil development that are not included in the IHDI, the former can be considered as a complementary index to the latter.</a:t>
            </a:r>
            <a:endParaRPr kumimoji="0" lang="it-IT" sz="1996"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graphicFrame>
        <p:nvGraphicFramePr>
          <p:cNvPr id="2" name="Tabella 1"/>
          <p:cNvGraphicFramePr>
            <a:graphicFrameLocks noGrp="1"/>
          </p:cNvGraphicFramePr>
          <p:nvPr/>
        </p:nvGraphicFramePr>
        <p:xfrm>
          <a:off x="1252801" y="489961"/>
          <a:ext cx="7041600" cy="3264480"/>
        </p:xfrm>
        <a:graphic>
          <a:graphicData uri="http://schemas.openxmlformats.org/drawingml/2006/table">
            <a:tbl>
              <a:tblPr/>
              <a:tblGrid>
                <a:gridCol w="1664640">
                  <a:extLst>
                    <a:ext uri="{9D8B030D-6E8A-4147-A177-3AD203B41FA5}">
                      <a16:colId xmlns:a16="http://schemas.microsoft.com/office/drawing/2014/main" val="20000"/>
                    </a:ext>
                  </a:extLst>
                </a:gridCol>
                <a:gridCol w="1663200">
                  <a:extLst>
                    <a:ext uri="{9D8B030D-6E8A-4147-A177-3AD203B41FA5}">
                      <a16:colId xmlns:a16="http://schemas.microsoft.com/office/drawing/2014/main" val="20001"/>
                    </a:ext>
                  </a:extLst>
                </a:gridCol>
                <a:gridCol w="1664640">
                  <a:extLst>
                    <a:ext uri="{9D8B030D-6E8A-4147-A177-3AD203B41FA5}">
                      <a16:colId xmlns:a16="http://schemas.microsoft.com/office/drawing/2014/main" val="20002"/>
                    </a:ext>
                  </a:extLst>
                </a:gridCol>
                <a:gridCol w="1025280">
                  <a:extLst>
                    <a:ext uri="{9D8B030D-6E8A-4147-A177-3AD203B41FA5}">
                      <a16:colId xmlns:a16="http://schemas.microsoft.com/office/drawing/2014/main" val="20003"/>
                    </a:ext>
                  </a:extLst>
                </a:gridCol>
                <a:gridCol w="1023840">
                  <a:extLst>
                    <a:ext uri="{9D8B030D-6E8A-4147-A177-3AD203B41FA5}">
                      <a16:colId xmlns:a16="http://schemas.microsoft.com/office/drawing/2014/main" val="20004"/>
                    </a:ext>
                  </a:extLst>
                </a:gridCol>
              </a:tblGrid>
              <a:tr h="318240">
                <a:tc gridSpan="5">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Correlations</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25440">
                <a:tc gridSpan="3">
                  <a:txBody>
                    <a:bodyPr/>
                    <a:lstStyle>
                      <a:lvl1pPr>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 </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ESGI</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IHDI</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920">
                <a:tc rowSpan="6">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Spearman’s Rho</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3">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ESGI</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Correlation Coefficient</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1,000</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,707</a:t>
                      </a:r>
                      <a:r>
                        <a:rPr kumimoji="0" lang="it-IT" altLang="it-IT" sz="1300" b="0" i="0" u="none" strike="noStrike" cap="none" normalizeH="0" baseline="3000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8240">
                <a:tc vMerge="1">
                  <a:txBody>
                    <a:bodyPr/>
                    <a:lstStyle/>
                    <a:p>
                      <a:endParaRPr lang="it-IT"/>
                    </a:p>
                  </a:txBody>
                  <a:tcPr/>
                </a:tc>
                <a:tc vMerge="1">
                  <a:txBody>
                    <a:bodyPr/>
                    <a:lstStyle/>
                    <a:p>
                      <a:endParaRPr lang="it-IT"/>
                    </a:p>
                  </a:txBody>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Sig. (2-code)</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,007</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8240">
                <a:tc vMerge="1">
                  <a:txBody>
                    <a:bodyPr/>
                    <a:lstStyle/>
                    <a:p>
                      <a:endParaRPr lang="it-IT"/>
                    </a:p>
                  </a:txBody>
                  <a:tcPr/>
                </a:tc>
                <a:tc vMerge="1">
                  <a:txBody>
                    <a:bodyPr/>
                    <a:lstStyle/>
                    <a:p>
                      <a:endParaRPr lang="it-IT"/>
                    </a:p>
                  </a:txBody>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N</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13</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13</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3920">
                <a:tc vMerge="1">
                  <a:txBody>
                    <a:bodyPr/>
                    <a:lstStyle/>
                    <a:p>
                      <a:endParaRPr lang="it-IT"/>
                    </a:p>
                  </a:txBody>
                  <a:tcPr/>
                </a:tc>
                <a:tc rowSpan="3">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IHDI</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Correlation Coefficient</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,707</a:t>
                      </a:r>
                      <a:r>
                        <a:rPr kumimoji="0" lang="it-IT" altLang="it-IT" sz="1300" b="0" i="0" u="none" strike="noStrike" cap="none" normalizeH="0" baseline="3000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1,000</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8240">
                <a:tc vMerge="1">
                  <a:txBody>
                    <a:bodyPr/>
                    <a:lstStyle/>
                    <a:p>
                      <a:endParaRPr lang="it-IT"/>
                    </a:p>
                  </a:txBody>
                  <a:tcPr/>
                </a:tc>
                <a:tc vMerge="1">
                  <a:txBody>
                    <a:bodyPr/>
                    <a:lstStyle/>
                    <a:p>
                      <a:endParaRPr lang="it-IT"/>
                    </a:p>
                  </a:txBody>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Sig. (2-code)</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,007</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8240">
                <a:tc vMerge="1">
                  <a:txBody>
                    <a:bodyPr/>
                    <a:lstStyle/>
                    <a:p>
                      <a:endParaRPr lang="it-IT"/>
                    </a:p>
                  </a:txBody>
                  <a:tcPr/>
                </a:tc>
                <a:tc vMerge="1">
                  <a:txBody>
                    <a:bodyPr/>
                    <a:lstStyle/>
                    <a:p>
                      <a:endParaRPr lang="it-IT"/>
                    </a:p>
                  </a:txBody>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N</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13</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8100">
                        <a:lnSpc>
                          <a:spcPct val="93000"/>
                        </a:lnSpc>
                        <a:spcAft>
                          <a:spcPts val="1425"/>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nSpc>
                          <a:spcPct val="93000"/>
                        </a:lnSpc>
                        <a:spcAft>
                          <a:spcPts val="1138"/>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nSpc>
                          <a:spcPct val="93000"/>
                        </a:lnSpc>
                        <a:spcAft>
                          <a:spcPts val="850"/>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nSpc>
                          <a:spcPct val="93000"/>
                        </a:lnSpc>
                        <a:spcAft>
                          <a:spcPts val="575"/>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nSpc>
                          <a:spcPct val="93000"/>
                        </a:lnSpc>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altLang="it-IT" sz="13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13</a:t>
                      </a:r>
                      <a:endParaRPr kumimoji="0" lang="it-IT" altLang="it-IT" sz="13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35885"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42081" y="816841"/>
            <a:ext cx="862560"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86" name="Rettangolo 3"/>
          <p:cNvSpPr>
            <a:spLocks noChangeArrowheads="1"/>
          </p:cNvSpPr>
          <p:nvPr/>
        </p:nvSpPr>
        <p:spPr bwMode="auto">
          <a:xfrm>
            <a:off x="1061281" y="3837961"/>
            <a:ext cx="520848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
              <a:defRPr>
                <a:solidFill>
                  <a:schemeClr val="tx1"/>
                </a:solidFill>
                <a:latin typeface="Arial" panose="020B0604020202020204" pitchFamily="34" charset="0"/>
                <a:ea typeface="Arial Unicode MS" pitchFamily="34" charset="-128"/>
              </a:defRPr>
            </a:lvl1pPr>
            <a:lvl2pPr>
              <a:defRPr>
                <a:solidFill>
                  <a:schemeClr val="tx1"/>
                </a:solidFill>
                <a:latin typeface="Arial" panose="020B0604020202020204" pitchFamily="34" charset="0"/>
                <a:ea typeface="Arial Unicode MS" pitchFamily="34" charset="-128"/>
              </a:defRPr>
            </a:lvl2pPr>
            <a:lvl3pPr>
              <a:defRPr>
                <a:solidFill>
                  <a:schemeClr val="tx1"/>
                </a:solidFill>
                <a:latin typeface="Arial" panose="020B0604020202020204" pitchFamily="34" charset="0"/>
                <a:ea typeface="Arial Unicode MS" pitchFamily="34" charset="-128"/>
              </a:defRPr>
            </a:lvl3pPr>
            <a:lvl4pPr>
              <a:defRPr>
                <a:solidFill>
                  <a:schemeClr val="tx1"/>
                </a:solidFill>
                <a:latin typeface="Arial" panose="020B0604020202020204" pitchFamily="34" charset="0"/>
                <a:ea typeface="Arial Unicode MS" pitchFamily="34" charset="-128"/>
              </a:defRPr>
            </a:lvl4pPr>
            <a:lvl5pPr>
              <a:defRPr>
                <a:solidFill>
                  <a:schemeClr val="tx1"/>
                </a:solidFill>
                <a:latin typeface="Arial" panose="020B0604020202020204" pitchFamily="34" charset="0"/>
                <a:ea typeface="Arial Unicode MS"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marL="34561" marR="0" lvl="0" indent="0" algn="l" defTabSz="407526" rtl="0" eaLnBrk="0" fontAlgn="base" latinLnBrk="0" hangingPunct="0">
              <a:lnSpc>
                <a:spcPts val="1451"/>
              </a:lnSpc>
              <a:spcBef>
                <a:spcPct val="0"/>
              </a:spcBef>
              <a:spcAft>
                <a:spcPct val="0"/>
              </a:spcAft>
              <a:buClrTx/>
              <a:buSzTx/>
              <a:buFontTx/>
              <a:buNone/>
              <a:tabLst/>
              <a:defRPr/>
            </a:pPr>
            <a:r>
              <a:rPr kumimoji="0" lang="en-US" altLang="it-IT" sz="1089" b="0"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 Correlation is significant at the 0.01 Level (2-tailed)</a:t>
            </a:r>
            <a:endParaRPr kumimoji="0" lang="it-IT" altLang="it-IT" sz="1089"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347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Individuare strutture nelle relazioni tra le variabili</a:t>
            </a:r>
          </a:p>
        </p:txBody>
      </p:sp>
      <p:pic>
        <p:nvPicPr>
          <p:cNvPr id="4" name="Immagine 3">
            <a:extLst>
              <a:ext uri="{FF2B5EF4-FFF2-40B4-BE49-F238E27FC236}">
                <a16:creationId xmlns:a16="http://schemas.microsoft.com/office/drawing/2014/main" id="{3B3852A6-38E0-4039-89C0-F66882F3BEB2}"/>
              </a:ext>
            </a:extLst>
          </p:cNvPr>
          <p:cNvPicPr>
            <a:picLocks noChangeAspect="1"/>
          </p:cNvPicPr>
          <p:nvPr/>
        </p:nvPicPr>
        <p:blipFill>
          <a:blip r:embed="rId3"/>
          <a:stretch>
            <a:fillRect/>
          </a:stretch>
        </p:blipFill>
        <p:spPr>
          <a:xfrm>
            <a:off x="1043608" y="3866312"/>
            <a:ext cx="5256000" cy="2487148"/>
          </a:xfrm>
          <a:prstGeom prst="rect">
            <a:avLst/>
          </a:prstGeom>
        </p:spPr>
      </p:pic>
      <p:sp>
        <p:nvSpPr>
          <p:cNvPr id="8" name="Rettangolo 7">
            <a:extLst>
              <a:ext uri="{FF2B5EF4-FFF2-40B4-BE49-F238E27FC236}">
                <a16:creationId xmlns:a16="http://schemas.microsoft.com/office/drawing/2014/main" id="{B9CAB038-3675-4C79-8285-6DBA8474E4F5}"/>
              </a:ext>
            </a:extLst>
          </p:cNvPr>
          <p:cNvSpPr/>
          <p:nvPr/>
        </p:nvSpPr>
        <p:spPr>
          <a:xfrm>
            <a:off x="4055336" y="3888181"/>
            <a:ext cx="900000" cy="1044000"/>
          </a:xfrm>
          <a:prstGeom prst="rect">
            <a:avLst/>
          </a:prstGeom>
          <a:solidFill>
            <a:srgbClr val="D99694">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DBDD0786-9E45-475F-A60F-8F471B2B35F7}"/>
              </a:ext>
            </a:extLst>
          </p:cNvPr>
          <p:cNvSpPr/>
          <p:nvPr/>
        </p:nvSpPr>
        <p:spPr>
          <a:xfrm>
            <a:off x="5148064" y="4929520"/>
            <a:ext cx="900000" cy="792000"/>
          </a:xfrm>
          <a:prstGeom prst="rect">
            <a:avLst/>
          </a:prstGeom>
          <a:solidFill>
            <a:srgbClr val="D99694">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899592" y="974218"/>
            <a:ext cx="7632848" cy="2585323"/>
          </a:xfrm>
          <a:prstGeom prst="rect">
            <a:avLst/>
          </a:prstGeom>
        </p:spPr>
        <p:txBody>
          <a:bodyPr wrap="square">
            <a:spAutoFit/>
          </a:bodyPr>
          <a:lstStyle/>
          <a:p>
            <a:pPr algn="just"/>
            <a:r>
              <a:rPr lang="it-IT" dirty="0" smtClean="0"/>
              <a:t>la </a:t>
            </a:r>
            <a:r>
              <a:rPr lang="it-IT" dirty="0"/>
              <a:t>struttura delle componenti risultanti dall’analisi è rappresentata in fig. 2 e mostra che le sette variabili originarie possono essere sintetizzate in due componenti: la prima legata agli aspetti anagrafici e reddituali – anzianità, reddito, entità del debito –, la seconda legata al solo rapporto tra debito e reddito, cioè in sostanza a una sorta di propensione individuale all’indebitamento a prescindere dal reddito. </a:t>
            </a:r>
            <a:endParaRPr lang="it-IT" dirty="0" smtClean="0"/>
          </a:p>
          <a:p>
            <a:pPr algn="just"/>
            <a:r>
              <a:rPr lang="it-IT" dirty="0"/>
              <a:t>In altre parole </a:t>
            </a:r>
            <a:r>
              <a:rPr lang="it-IT" dirty="0" smtClean="0"/>
              <a:t>sfruttando </a:t>
            </a:r>
            <a:r>
              <a:rPr lang="it-IT" dirty="0"/>
              <a:t>parziali sovrapposizioni di significato tra le variabili – è possibile riassumere l’informazione passando dalle sette variabili originali a due nuovi concetti più sintetici.</a:t>
            </a:r>
          </a:p>
        </p:txBody>
      </p:sp>
    </p:spTree>
    <p:extLst>
      <p:ext uri="{BB962C8B-B14F-4D97-AF65-F5344CB8AC3E}">
        <p14:creationId xmlns:p14="http://schemas.microsoft.com/office/powerpoint/2010/main" val="34054434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456481" y="294121"/>
            <a:ext cx="8226720" cy="1143360"/>
          </a:xfrm>
        </p:spPr>
        <p:txBody>
          <a:bodyPr/>
          <a:lstStyle/>
          <a:p>
            <a:r>
              <a:rPr lang="it-IT" altLang="it-IT" sz="3266">
                <a:solidFill>
                  <a:srgbClr val="FFFF99"/>
                </a:solidFill>
                <a:latin typeface="Trebuchet MS" panose="020B0603020202020204" pitchFamily="34" charset="0"/>
              </a:rPr>
              <a:t>5) Concluding Remarks:</a:t>
            </a:r>
          </a:p>
        </p:txBody>
      </p:sp>
      <p:sp>
        <p:nvSpPr>
          <p:cNvPr id="4" name="CasellaDiTesto 3"/>
          <p:cNvSpPr txBox="1"/>
          <p:nvPr/>
        </p:nvSpPr>
        <p:spPr>
          <a:xfrm>
            <a:off x="260641" y="1437480"/>
            <a:ext cx="8622720" cy="4782720"/>
          </a:xfrm>
          <a:prstGeom prst="rect">
            <a:avLst/>
          </a:prstGeom>
          <a:noFill/>
        </p:spPr>
        <p:txBody>
          <a:bodyPr>
            <a:spAutoFit/>
          </a:bodyPr>
          <a:lstStyle/>
          <a:p>
            <a:pPr marL="311045" marR="0" lvl="0" indent="-311045" algn="just" defTabSz="407526"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177"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ESDI conveys information about economic and social performance and allows a classification in four classes. The first class is formed by Baltic Republics, which are the most European countries. Russia is in the second class, which is far from the first, and is penalized by inflation, inequality and life expectancy. Again, Russia shows relevant weak points in its economic and social model. At the bottom we find Tajikistan and Kyrgyz Republic, together with Moldova, which has a very high rate of unemployment.</a:t>
            </a:r>
          </a:p>
          <a:p>
            <a:pPr marL="311045" marR="0" lvl="0" indent="-311045" algn="just" defTabSz="407526"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177"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a:p>
            <a:pPr marL="311045" marR="0" lvl="0" indent="-311045" algn="just" defTabSz="407526"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177"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rPr>
              <a:t>ESGI conveys information about the quality of governance. It has robust correlation with ESDI (around 71%), confirming the generally accepted relation between governance and socio-economic development. Remarkably, in this classification Russia falls in the last class, and on the other hand, Baltic Republic are at the top again</a:t>
            </a:r>
            <a:endParaRPr kumimoji="0" lang="it-IT" sz="2177" b="0" i="0" u="none" strike="noStrike" kern="1200" cap="small" spc="0" normalizeH="0" baseline="0" noProof="0" dirty="0">
              <a:ln>
                <a:noFill/>
              </a:ln>
              <a:solidFill>
                <a:srgbClr val="FFFFFF"/>
              </a:solidFill>
              <a:effectLst/>
              <a:uLnTx/>
              <a:uFillTx/>
              <a:latin typeface="Trebuchet MS" panose="020B0603020202020204" pitchFamily="34" charset="0"/>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2814036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Metodo (delle componenti principali)</a:t>
            </a:r>
          </a:p>
        </p:txBody>
      </p:sp>
      <p:sp>
        <p:nvSpPr>
          <p:cNvPr id="3" name="Segnaposto contenuto 2"/>
          <p:cNvSpPr>
            <a:spLocks noGrp="1"/>
          </p:cNvSpPr>
          <p:nvPr>
            <p:ph idx="1"/>
          </p:nvPr>
        </p:nvSpPr>
        <p:spPr/>
        <p:txBody>
          <a:bodyPr/>
          <a:lstStyle/>
          <a:p>
            <a:pPr marL="0" lvl="0" indent="0">
              <a:spcAft>
                <a:spcPts val="600"/>
              </a:spcAft>
              <a:buNone/>
              <a:tabLst>
                <a:tab pos="360363" algn="l"/>
              </a:tabLst>
            </a:pPr>
            <a:r>
              <a:rPr lang="it-IT" dirty="0"/>
              <a:t>0.  selezione delle variabili</a:t>
            </a:r>
          </a:p>
          <a:p>
            <a:pPr marL="360363" lvl="0" indent="-360363">
              <a:buFont typeface="+mj-lt"/>
              <a:buAutoNum type="arabicPeriod"/>
            </a:pPr>
            <a:r>
              <a:rPr lang="it-IT" dirty="0"/>
              <a:t>calcolo della matrice di correlazione</a:t>
            </a:r>
          </a:p>
          <a:p>
            <a:pPr marL="360363" lvl="0" indent="-360363">
              <a:buFont typeface="+mj-lt"/>
              <a:buAutoNum type="arabicPeriod"/>
            </a:pPr>
            <a:r>
              <a:rPr lang="it-IT" dirty="0"/>
              <a:t>estrazione delle componenti principali</a:t>
            </a:r>
          </a:p>
          <a:p>
            <a:pPr marL="360363" lvl="0" indent="-360363">
              <a:buFont typeface="+mj-lt"/>
              <a:buAutoNum type="arabicPeriod"/>
            </a:pPr>
            <a:r>
              <a:rPr lang="it-IT" dirty="0"/>
              <a:t>rotazione (opzionale)</a:t>
            </a:r>
          </a:p>
          <a:p>
            <a:pPr marL="360363" lvl="0" indent="-360363">
              <a:buFont typeface="+mj-lt"/>
              <a:buAutoNum type="arabicPeriod"/>
            </a:pPr>
            <a:r>
              <a:rPr lang="it-IT" dirty="0"/>
              <a:t>interpretazione (opzionale)</a:t>
            </a:r>
          </a:p>
          <a:p>
            <a:pPr marL="360363" lvl="0" indent="-360363">
              <a:buFont typeface="+mj-lt"/>
              <a:buAutoNum type="arabicPeriod"/>
            </a:pPr>
            <a:r>
              <a:rPr lang="it-IT" dirty="0"/>
              <a:t>generazione dei punteggi (opzionale)</a:t>
            </a:r>
          </a:p>
        </p:txBody>
      </p:sp>
    </p:spTree>
    <p:extLst>
      <p:ext uri="{BB962C8B-B14F-4D97-AF65-F5344CB8AC3E}">
        <p14:creationId xmlns:p14="http://schemas.microsoft.com/office/powerpoint/2010/main" val="351965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Matrici di dati</a:t>
            </a:r>
          </a:p>
        </p:txBody>
      </p:sp>
      <p:sp>
        <p:nvSpPr>
          <p:cNvPr id="3" name="Segnaposto contenuto 2"/>
          <p:cNvSpPr>
            <a:spLocks noGrp="1"/>
          </p:cNvSpPr>
          <p:nvPr>
            <p:ph idx="1"/>
          </p:nvPr>
        </p:nvSpPr>
        <p:spPr/>
        <p:txBody>
          <a:bodyPr/>
          <a:lstStyle/>
          <a:p>
            <a:pPr>
              <a:spcAft>
                <a:spcPts val="300"/>
              </a:spcAft>
            </a:pPr>
            <a:r>
              <a:rPr lang="it-IT" dirty="0"/>
              <a:t>matrice dei dati: </a:t>
            </a:r>
            <a:r>
              <a:rPr lang="it-IT" i="1" dirty="0"/>
              <a:t>p</a:t>
            </a:r>
            <a:r>
              <a:rPr lang="it-IT" dirty="0"/>
              <a:t> variabili </a:t>
            </a:r>
            <a:r>
              <a:rPr lang="it-IT" i="1" dirty="0"/>
              <a:t>x</a:t>
            </a:r>
            <a:r>
              <a:rPr lang="it-IT" i="1" baseline="-25000" dirty="0"/>
              <a:t>i</a:t>
            </a:r>
            <a:r>
              <a:rPr lang="it-IT" dirty="0"/>
              <a:t> e </a:t>
            </a:r>
            <a:r>
              <a:rPr lang="it-IT" i="1" dirty="0"/>
              <a:t>n</a:t>
            </a:r>
            <a:r>
              <a:rPr lang="it-IT" dirty="0"/>
              <a:t> </a:t>
            </a:r>
            <a:r>
              <a:rPr lang="it-IT" dirty="0" smtClean="0"/>
              <a:t>osservazioni (unità)</a:t>
            </a:r>
            <a:endParaRPr lang="it-IT" dirty="0"/>
          </a:p>
          <a:p>
            <a:pPr>
              <a:spcAft>
                <a:spcPts val="300"/>
              </a:spcAft>
            </a:pPr>
            <a:r>
              <a:rPr lang="it-IT" dirty="0"/>
              <a:t>ipotizziamo di lavorare su variabili </a:t>
            </a:r>
            <a:r>
              <a:rPr lang="it-IT" i="1" dirty="0"/>
              <a:t>x</a:t>
            </a:r>
            <a:r>
              <a:rPr lang="it-IT" i="1" baseline="-25000" dirty="0"/>
              <a:t>i</a:t>
            </a:r>
            <a:r>
              <a:rPr lang="it-IT" dirty="0"/>
              <a:t> </a:t>
            </a:r>
            <a:r>
              <a:rPr lang="it-IT" b="1" i="1" dirty="0"/>
              <a:t>standardizzate</a:t>
            </a:r>
            <a:endParaRPr lang="it-IT" sz="1200" i="1" dirty="0"/>
          </a:p>
          <a:p>
            <a:pPr>
              <a:spcAft>
                <a:spcPts val="300"/>
              </a:spcAft>
            </a:pPr>
            <a:r>
              <a:rPr lang="it-IT" dirty="0"/>
              <a:t>le relazioni tra le </a:t>
            </a:r>
            <a:r>
              <a:rPr lang="it-IT" i="1" dirty="0"/>
              <a:t>p </a:t>
            </a:r>
            <a:r>
              <a:rPr lang="it-IT" dirty="0"/>
              <a:t>variabili sono riassunte dalla </a:t>
            </a:r>
            <a:r>
              <a:rPr lang="it-IT" b="1" i="1" dirty="0"/>
              <a:t>matrice di correlazione </a:t>
            </a:r>
            <a:endParaRPr lang="it-IT" i="1" dirty="0"/>
          </a:p>
        </p:txBody>
      </p:sp>
      <p:graphicFrame>
        <p:nvGraphicFramePr>
          <p:cNvPr id="5" name="Tabella 4"/>
          <p:cNvGraphicFramePr>
            <a:graphicFrameLocks noGrp="1"/>
          </p:cNvGraphicFramePr>
          <p:nvPr/>
        </p:nvGraphicFramePr>
        <p:xfrm>
          <a:off x="1927053" y="3489176"/>
          <a:ext cx="1728000" cy="295656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432000">
                  <a:extLst>
                    <a:ext uri="{9D8B030D-6E8A-4147-A177-3AD203B41FA5}">
                      <a16:colId xmlns:a16="http://schemas.microsoft.com/office/drawing/2014/main" val="20001"/>
                    </a:ext>
                  </a:extLst>
                </a:gridCol>
                <a:gridCol w="432000">
                  <a:extLst>
                    <a:ext uri="{9D8B030D-6E8A-4147-A177-3AD203B41FA5}">
                      <a16:colId xmlns:a16="http://schemas.microsoft.com/office/drawing/2014/main" val="20002"/>
                    </a:ext>
                  </a:extLst>
                </a:gridCol>
                <a:gridCol w="432000">
                  <a:extLst>
                    <a:ext uri="{9D8B030D-6E8A-4147-A177-3AD203B41FA5}">
                      <a16:colId xmlns:a16="http://schemas.microsoft.com/office/drawing/2014/main" val="20003"/>
                    </a:ext>
                  </a:extLst>
                </a:gridCol>
              </a:tblGrid>
              <a:tr h="324000">
                <a:tc>
                  <a:txBody>
                    <a:bodyPr/>
                    <a:lstStyle/>
                    <a:p>
                      <a:pPr algn="ctr"/>
                      <a:r>
                        <a:rPr lang="it-IT" sz="2000" i="1" baseline="0" dirty="0"/>
                        <a:t>x</a:t>
                      </a:r>
                      <a:r>
                        <a:rPr lang="it-IT" sz="2000" i="1" baseline="-25000" dirty="0"/>
                        <a:t>1</a:t>
                      </a:r>
                    </a:p>
                  </a:txBody>
                  <a:tcPr/>
                </a:tc>
                <a:tc>
                  <a:txBody>
                    <a:bodyPr/>
                    <a:lstStyle/>
                    <a:p>
                      <a:pPr algn="ctr"/>
                      <a:r>
                        <a:rPr lang="it-IT" sz="2000" i="1" dirty="0"/>
                        <a:t>x</a:t>
                      </a:r>
                      <a:r>
                        <a:rPr lang="it-IT" sz="2000" i="1" baseline="-25000" dirty="0"/>
                        <a:t>2</a:t>
                      </a:r>
                    </a:p>
                  </a:txBody>
                  <a:tcPr/>
                </a:tc>
                <a:tc>
                  <a:txBody>
                    <a:bodyPr/>
                    <a:lstStyle/>
                    <a:p>
                      <a:pPr algn="ctr"/>
                      <a:r>
                        <a:rPr lang="it-IT" sz="2000" i="1" dirty="0"/>
                        <a:t>...</a:t>
                      </a:r>
                    </a:p>
                  </a:txBody>
                  <a:tcPr/>
                </a:tc>
                <a:tc>
                  <a:txBody>
                    <a:bodyPr/>
                    <a:lstStyle/>
                    <a:p>
                      <a:pPr algn="ctr"/>
                      <a:r>
                        <a:rPr lang="it-IT" sz="2000" i="1" dirty="0" err="1"/>
                        <a:t>x</a:t>
                      </a:r>
                      <a:r>
                        <a:rPr lang="it-IT" sz="2000" i="1" baseline="-25000" dirty="0" err="1"/>
                        <a:t>p</a:t>
                      </a:r>
                      <a:endParaRPr lang="it-IT" sz="2000" i="1" baseline="-25000" dirty="0"/>
                    </a:p>
                  </a:txBody>
                  <a:tcPr/>
                </a:tc>
                <a:extLst>
                  <a:ext uri="{0D108BD9-81ED-4DB2-BD59-A6C34878D82A}">
                    <a16:rowId xmlns:a16="http://schemas.microsoft.com/office/drawing/2014/main" val="10000"/>
                  </a:ext>
                </a:extLst>
              </a:tr>
              <a:tr h="324000">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a:p>
                  </a:txBody>
                  <a:tcPr>
                    <a:solidFill>
                      <a:schemeClr val="accent1">
                        <a:lumMod val="20000"/>
                        <a:lumOff val="80000"/>
                      </a:schemeClr>
                    </a:solidFill>
                  </a:tcPr>
                </a:tc>
                <a:extLst>
                  <a:ext uri="{0D108BD9-81ED-4DB2-BD59-A6C34878D82A}">
                    <a16:rowId xmlns:a16="http://schemas.microsoft.com/office/drawing/2014/main" val="10001"/>
                  </a:ext>
                </a:extLst>
              </a:tr>
              <a:tr h="324000">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a:p>
                  </a:txBody>
                  <a:tcPr>
                    <a:solidFill>
                      <a:schemeClr val="accent1">
                        <a:lumMod val="20000"/>
                        <a:lumOff val="80000"/>
                      </a:schemeClr>
                    </a:solidFill>
                  </a:tcPr>
                </a:tc>
                <a:extLst>
                  <a:ext uri="{0D108BD9-81ED-4DB2-BD59-A6C34878D82A}">
                    <a16:rowId xmlns:a16="http://schemas.microsoft.com/office/drawing/2014/main" val="10002"/>
                  </a:ext>
                </a:extLst>
              </a:tr>
              <a:tr h="324000">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a:p>
                  </a:txBody>
                  <a:tcPr>
                    <a:solidFill>
                      <a:schemeClr val="accent1">
                        <a:lumMod val="20000"/>
                        <a:lumOff val="80000"/>
                      </a:schemeClr>
                    </a:solidFill>
                  </a:tcPr>
                </a:tc>
                <a:extLst>
                  <a:ext uri="{0D108BD9-81ED-4DB2-BD59-A6C34878D82A}">
                    <a16:rowId xmlns:a16="http://schemas.microsoft.com/office/drawing/2014/main" val="10003"/>
                  </a:ext>
                </a:extLst>
              </a:tr>
              <a:tr h="324000">
                <a:tc>
                  <a:txBody>
                    <a:bodyPr/>
                    <a:lstStyle/>
                    <a:p>
                      <a:endParaRPr lang="it-IT"/>
                    </a:p>
                  </a:txBody>
                  <a:tcPr>
                    <a:solidFill>
                      <a:schemeClr val="accent1">
                        <a:lumMod val="20000"/>
                        <a:lumOff val="80000"/>
                      </a:schemeClr>
                    </a:solidFill>
                  </a:tcPr>
                </a:tc>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extLst>
                  <a:ext uri="{0D108BD9-81ED-4DB2-BD59-A6C34878D82A}">
                    <a16:rowId xmlns:a16="http://schemas.microsoft.com/office/drawing/2014/main" val="10004"/>
                  </a:ext>
                </a:extLst>
              </a:tr>
              <a:tr h="324000">
                <a:tc>
                  <a:txBody>
                    <a:bodyPr/>
                    <a:lstStyle/>
                    <a:p>
                      <a:endParaRPr lang="it-IT"/>
                    </a:p>
                  </a:txBody>
                  <a:tcPr>
                    <a:solidFill>
                      <a:schemeClr val="accent1">
                        <a:lumMod val="20000"/>
                        <a:lumOff val="80000"/>
                      </a:schemeClr>
                    </a:solidFill>
                  </a:tcPr>
                </a:tc>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extLst>
                  <a:ext uri="{0D108BD9-81ED-4DB2-BD59-A6C34878D82A}">
                    <a16:rowId xmlns:a16="http://schemas.microsoft.com/office/drawing/2014/main" val="10005"/>
                  </a:ext>
                </a:extLst>
              </a:tr>
              <a:tr h="324000">
                <a:tc>
                  <a:txBody>
                    <a:bodyPr/>
                    <a:lstStyle/>
                    <a:p>
                      <a:endParaRPr lang="it-IT"/>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extLst>
                  <a:ext uri="{0D108BD9-81ED-4DB2-BD59-A6C34878D82A}">
                    <a16:rowId xmlns:a16="http://schemas.microsoft.com/office/drawing/2014/main" val="10006"/>
                  </a:ext>
                </a:extLst>
              </a:tr>
              <a:tr h="324000">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tc>
                  <a:txBody>
                    <a:bodyPr/>
                    <a:lstStyle/>
                    <a:p>
                      <a:endParaRPr lang="it-IT" dirty="0"/>
                    </a:p>
                  </a:txBody>
                  <a:tcP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
        <p:nvSpPr>
          <p:cNvPr id="6" name="Parentesi graffa aperta 5"/>
          <p:cNvSpPr/>
          <p:nvPr/>
        </p:nvSpPr>
        <p:spPr>
          <a:xfrm>
            <a:off x="1547704" y="3901632"/>
            <a:ext cx="360000" cy="2520280"/>
          </a:xfrm>
          <a:prstGeom prst="leftBrace">
            <a:avLst>
              <a:gd name="adj1" fmla="val 29497"/>
              <a:gd name="adj2" fmla="val 4951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Parentesi graffa aperta 7"/>
          <p:cNvSpPr/>
          <p:nvPr/>
        </p:nvSpPr>
        <p:spPr>
          <a:xfrm rot="5400000">
            <a:off x="2594739" y="2469622"/>
            <a:ext cx="360000" cy="1616995"/>
          </a:xfrm>
          <a:prstGeom prst="leftBrace">
            <a:avLst>
              <a:gd name="adj1" fmla="val 29497"/>
              <a:gd name="adj2" fmla="val 4951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CasellaDiTesto 8"/>
          <p:cNvSpPr txBox="1"/>
          <p:nvPr/>
        </p:nvSpPr>
        <p:spPr>
          <a:xfrm>
            <a:off x="2601454" y="2636415"/>
            <a:ext cx="346570" cy="461665"/>
          </a:xfrm>
          <a:prstGeom prst="rect">
            <a:avLst/>
          </a:prstGeom>
          <a:noFill/>
        </p:spPr>
        <p:txBody>
          <a:bodyPr wrap="none" rtlCol="0">
            <a:spAutoFit/>
          </a:bodyPr>
          <a:lstStyle/>
          <a:p>
            <a:r>
              <a:rPr lang="it-IT" sz="2400" b="1" i="1" dirty="0">
                <a:solidFill>
                  <a:schemeClr val="accent1"/>
                </a:solidFill>
              </a:rPr>
              <a:t>p</a:t>
            </a:r>
          </a:p>
        </p:txBody>
      </p:sp>
      <p:sp>
        <p:nvSpPr>
          <p:cNvPr id="11" name="CasellaDiTesto 10"/>
          <p:cNvSpPr txBox="1"/>
          <p:nvPr/>
        </p:nvSpPr>
        <p:spPr>
          <a:xfrm>
            <a:off x="1201094" y="4901818"/>
            <a:ext cx="346570" cy="461665"/>
          </a:xfrm>
          <a:prstGeom prst="rect">
            <a:avLst/>
          </a:prstGeom>
          <a:noFill/>
        </p:spPr>
        <p:txBody>
          <a:bodyPr wrap="none" rtlCol="0">
            <a:spAutoFit/>
          </a:bodyPr>
          <a:lstStyle/>
          <a:p>
            <a:r>
              <a:rPr lang="it-IT" sz="2400" b="1" i="1" dirty="0">
                <a:solidFill>
                  <a:schemeClr val="accent1"/>
                </a:solidFill>
              </a:rPr>
              <a:t>n</a:t>
            </a:r>
          </a:p>
        </p:txBody>
      </p:sp>
      <p:sp>
        <p:nvSpPr>
          <p:cNvPr id="12" name="CasellaDiTesto 11"/>
          <p:cNvSpPr txBox="1"/>
          <p:nvPr/>
        </p:nvSpPr>
        <p:spPr>
          <a:xfrm>
            <a:off x="2270683" y="4806709"/>
            <a:ext cx="1008111" cy="605294"/>
          </a:xfrm>
          <a:prstGeom prst="rect">
            <a:avLst/>
          </a:prstGeom>
          <a:noFill/>
        </p:spPr>
        <p:txBody>
          <a:bodyPr wrap="square" rtlCol="0">
            <a:spAutoFit/>
          </a:bodyPr>
          <a:lstStyle/>
          <a:p>
            <a:pPr algn="ctr">
              <a:lnSpc>
                <a:spcPts val="2000"/>
              </a:lnSpc>
            </a:pPr>
            <a:r>
              <a:rPr lang="it-IT" sz="2000" b="1" i="1" dirty="0">
                <a:solidFill>
                  <a:schemeClr val="accent1"/>
                </a:solidFill>
              </a:rPr>
              <a:t>matrice dei dati</a:t>
            </a:r>
          </a:p>
        </p:txBody>
      </p:sp>
      <p:graphicFrame>
        <p:nvGraphicFramePr>
          <p:cNvPr id="13" name="Tabella 12"/>
          <p:cNvGraphicFramePr>
            <a:graphicFrameLocks noGrp="1"/>
          </p:cNvGraphicFramePr>
          <p:nvPr>
            <p:extLst>
              <p:ext uri="{D42A27DB-BD31-4B8C-83A1-F6EECF244321}">
                <p14:modId xmlns:p14="http://schemas.microsoft.com/office/powerpoint/2010/main" val="746311937"/>
              </p:ext>
            </p:extLst>
          </p:nvPr>
        </p:nvGraphicFramePr>
        <p:xfrm>
          <a:off x="5738136" y="3489176"/>
          <a:ext cx="2160000" cy="1981200"/>
        </p:xfrm>
        <a:graphic>
          <a:graphicData uri="http://schemas.openxmlformats.org/drawingml/2006/table">
            <a:tbl>
              <a:tblPr firstRow="1" bandRow="1">
                <a:tableStyleId>{5C22544A-7EE6-4342-B048-85BDC9FD1C3A}</a:tableStyleId>
              </a:tblPr>
              <a:tblGrid>
                <a:gridCol w="432049">
                  <a:extLst>
                    <a:ext uri="{9D8B030D-6E8A-4147-A177-3AD203B41FA5}">
                      <a16:colId xmlns:a16="http://schemas.microsoft.com/office/drawing/2014/main" val="20000"/>
                    </a:ext>
                  </a:extLst>
                </a:gridCol>
                <a:gridCol w="431951">
                  <a:extLst>
                    <a:ext uri="{9D8B030D-6E8A-4147-A177-3AD203B41FA5}">
                      <a16:colId xmlns:a16="http://schemas.microsoft.com/office/drawing/2014/main" val="20001"/>
                    </a:ext>
                  </a:extLst>
                </a:gridCol>
                <a:gridCol w="432000">
                  <a:extLst>
                    <a:ext uri="{9D8B030D-6E8A-4147-A177-3AD203B41FA5}">
                      <a16:colId xmlns:a16="http://schemas.microsoft.com/office/drawing/2014/main" val="20002"/>
                    </a:ext>
                  </a:extLst>
                </a:gridCol>
                <a:gridCol w="432000">
                  <a:extLst>
                    <a:ext uri="{9D8B030D-6E8A-4147-A177-3AD203B41FA5}">
                      <a16:colId xmlns:a16="http://schemas.microsoft.com/office/drawing/2014/main" val="20003"/>
                    </a:ext>
                  </a:extLst>
                </a:gridCol>
                <a:gridCol w="432000">
                  <a:extLst>
                    <a:ext uri="{9D8B030D-6E8A-4147-A177-3AD203B41FA5}">
                      <a16:colId xmlns:a16="http://schemas.microsoft.com/office/drawing/2014/main" val="20004"/>
                    </a:ext>
                  </a:extLst>
                </a:gridCol>
              </a:tblGrid>
              <a:tr h="0">
                <a:tc>
                  <a:txBody>
                    <a:bodyPr/>
                    <a:lstStyle/>
                    <a:p>
                      <a:endParaRPr lang="it-IT" i="1" baseline="-25000" dirty="0"/>
                    </a:p>
                  </a:txBody>
                  <a:tcPr>
                    <a:noFill/>
                  </a:tcPr>
                </a:tc>
                <a:tc>
                  <a:txBody>
                    <a:bodyPr/>
                    <a:lstStyle/>
                    <a:p>
                      <a:pPr algn="ctr"/>
                      <a:r>
                        <a:rPr lang="it-IT" sz="2000" i="1" baseline="0" dirty="0">
                          <a:solidFill>
                            <a:schemeClr val="bg1"/>
                          </a:solidFill>
                        </a:rPr>
                        <a:t>x</a:t>
                      </a:r>
                      <a:r>
                        <a:rPr lang="it-IT" sz="2000" i="1" baseline="-25000" dirty="0">
                          <a:solidFill>
                            <a:schemeClr val="bg1"/>
                          </a:solidFill>
                        </a:rPr>
                        <a:t>1</a:t>
                      </a:r>
                    </a:p>
                  </a:txBody>
                  <a:tcPr>
                    <a:solidFill>
                      <a:srgbClr val="C00000"/>
                    </a:solidFill>
                  </a:tcPr>
                </a:tc>
                <a:tc>
                  <a:txBody>
                    <a:bodyPr/>
                    <a:lstStyle/>
                    <a:p>
                      <a:pPr algn="ctr"/>
                      <a:r>
                        <a:rPr lang="it-IT" sz="2000" i="1" dirty="0">
                          <a:solidFill>
                            <a:schemeClr val="bg1"/>
                          </a:solidFill>
                        </a:rPr>
                        <a:t>x</a:t>
                      </a:r>
                      <a:r>
                        <a:rPr lang="it-IT" sz="2000" i="1" baseline="-25000" dirty="0">
                          <a:solidFill>
                            <a:schemeClr val="bg1"/>
                          </a:solidFill>
                        </a:rPr>
                        <a:t>2</a:t>
                      </a:r>
                    </a:p>
                  </a:txBody>
                  <a:tcPr>
                    <a:solidFill>
                      <a:srgbClr val="C00000"/>
                    </a:solidFill>
                  </a:tcPr>
                </a:tc>
                <a:tc>
                  <a:txBody>
                    <a:bodyPr/>
                    <a:lstStyle/>
                    <a:p>
                      <a:pPr algn="ctr"/>
                      <a:r>
                        <a:rPr lang="it-IT" sz="2000" i="1" dirty="0">
                          <a:solidFill>
                            <a:schemeClr val="bg1"/>
                          </a:solidFill>
                        </a:rPr>
                        <a:t>...</a:t>
                      </a:r>
                    </a:p>
                  </a:txBody>
                  <a:tcPr>
                    <a:solidFill>
                      <a:srgbClr val="C00000"/>
                    </a:solidFill>
                  </a:tcPr>
                </a:tc>
                <a:tc>
                  <a:txBody>
                    <a:bodyPr/>
                    <a:lstStyle/>
                    <a:p>
                      <a:pPr algn="ctr"/>
                      <a:r>
                        <a:rPr lang="it-IT" sz="2000" i="1" dirty="0" err="1">
                          <a:solidFill>
                            <a:schemeClr val="bg1"/>
                          </a:solidFill>
                        </a:rPr>
                        <a:t>x</a:t>
                      </a:r>
                      <a:r>
                        <a:rPr lang="it-IT" sz="2000" i="1" baseline="-25000" dirty="0" err="1">
                          <a:solidFill>
                            <a:schemeClr val="bg1"/>
                          </a:solidFill>
                        </a:rPr>
                        <a:t>p</a:t>
                      </a:r>
                      <a:endParaRPr lang="it-IT" sz="2000" i="1" baseline="-25000" dirty="0">
                        <a:solidFill>
                          <a:schemeClr val="bg1"/>
                        </a:solidFill>
                      </a:endParaRPr>
                    </a:p>
                  </a:txBody>
                  <a:tcPr>
                    <a:solidFill>
                      <a:srgbClr val="C00000"/>
                    </a:solidFill>
                  </a:tcPr>
                </a:tc>
                <a:extLst>
                  <a:ext uri="{0D108BD9-81ED-4DB2-BD59-A6C34878D82A}">
                    <a16:rowId xmlns:a16="http://schemas.microsoft.com/office/drawing/2014/main" val="1000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b="1" i="1" kern="1200" baseline="0" dirty="0">
                          <a:solidFill>
                            <a:schemeClr val="bg1"/>
                          </a:solidFill>
                          <a:latin typeface="+mn-lt"/>
                          <a:ea typeface="+mn-ea"/>
                          <a:cs typeface="+mn-cs"/>
                        </a:rPr>
                        <a:t>x</a:t>
                      </a:r>
                      <a:r>
                        <a:rPr lang="it-IT" sz="2000" b="1" i="1" kern="1200" baseline="-25000" dirty="0">
                          <a:solidFill>
                            <a:schemeClr val="bg1"/>
                          </a:solidFill>
                          <a:latin typeface="+mn-lt"/>
                          <a:ea typeface="+mn-ea"/>
                          <a:cs typeface="+mn-cs"/>
                        </a:rPr>
                        <a:t>1</a:t>
                      </a:r>
                    </a:p>
                  </a:txBody>
                  <a:tcPr>
                    <a:solidFill>
                      <a:srgbClr val="C00000"/>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a:p>
                  </a:txBody>
                  <a:tcPr>
                    <a:solidFill>
                      <a:schemeClr val="accent2">
                        <a:lumMod val="20000"/>
                        <a:lumOff val="80000"/>
                      </a:schemeClr>
                    </a:solidFill>
                  </a:tcPr>
                </a:tc>
                <a:tc>
                  <a:txBody>
                    <a:bodyPr/>
                    <a:lstStyle/>
                    <a:p>
                      <a:endParaRPr lang="it-IT"/>
                    </a:p>
                  </a:txBody>
                  <a:tcPr>
                    <a:solidFill>
                      <a:schemeClr val="accent2">
                        <a:lumMod val="20000"/>
                        <a:lumOff val="80000"/>
                      </a:schemeClr>
                    </a:solidFill>
                  </a:tcPr>
                </a:tc>
                <a:extLst>
                  <a:ext uri="{0D108BD9-81ED-4DB2-BD59-A6C34878D82A}">
                    <a16:rowId xmlns:a16="http://schemas.microsoft.com/office/drawing/2014/main" val="10001"/>
                  </a:ext>
                </a:extLst>
              </a:tr>
              <a:tr h="0">
                <a:tc>
                  <a:txBody>
                    <a:bodyPr/>
                    <a:lstStyle/>
                    <a:p>
                      <a:pPr algn="ctr"/>
                      <a:r>
                        <a:rPr lang="it-IT" sz="2000" b="1" i="1" kern="1200" baseline="0" dirty="0">
                          <a:solidFill>
                            <a:schemeClr val="bg1"/>
                          </a:solidFill>
                          <a:latin typeface="+mn-lt"/>
                          <a:ea typeface="+mn-ea"/>
                          <a:cs typeface="+mn-cs"/>
                        </a:rPr>
                        <a:t>x</a:t>
                      </a:r>
                      <a:r>
                        <a:rPr lang="it-IT" sz="2000" b="1" i="1" kern="1200" baseline="-25000" dirty="0">
                          <a:solidFill>
                            <a:schemeClr val="bg1"/>
                          </a:solidFill>
                          <a:latin typeface="+mn-lt"/>
                          <a:ea typeface="+mn-ea"/>
                          <a:cs typeface="+mn-cs"/>
                        </a:rPr>
                        <a:t>2</a:t>
                      </a:r>
                      <a:endParaRPr lang="it-IT" sz="2000" b="1" i="1" dirty="0">
                        <a:solidFill>
                          <a:schemeClr val="bg1"/>
                        </a:solidFill>
                      </a:endParaRPr>
                    </a:p>
                  </a:txBody>
                  <a:tcPr>
                    <a:solidFill>
                      <a:srgbClr val="C00000"/>
                    </a:solidFill>
                  </a:tcPr>
                </a:tc>
                <a:tc>
                  <a:txBody>
                    <a:bodyPr/>
                    <a:lstStyle/>
                    <a:p>
                      <a:endParaRPr lang="it-IT"/>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a:p>
                  </a:txBody>
                  <a:tcPr>
                    <a:solidFill>
                      <a:schemeClr val="accent2">
                        <a:lumMod val="20000"/>
                        <a:lumOff val="80000"/>
                      </a:schemeClr>
                    </a:solidFill>
                  </a:tcPr>
                </a:tc>
                <a:extLst>
                  <a:ext uri="{0D108BD9-81ED-4DB2-BD59-A6C34878D82A}">
                    <a16:rowId xmlns:a16="http://schemas.microsoft.com/office/drawing/2014/main" val="10002"/>
                  </a:ext>
                </a:extLst>
              </a:tr>
              <a:tr h="0">
                <a:tc>
                  <a:txBody>
                    <a:bodyPr/>
                    <a:lstStyle/>
                    <a:p>
                      <a:pPr algn="ctr"/>
                      <a:r>
                        <a:rPr lang="it-IT" sz="2000" b="1" i="1" dirty="0">
                          <a:solidFill>
                            <a:schemeClr val="bg1"/>
                          </a:solidFill>
                        </a:rPr>
                        <a:t>...</a:t>
                      </a:r>
                    </a:p>
                  </a:txBody>
                  <a:tcPr>
                    <a:solidFill>
                      <a:srgbClr val="C00000"/>
                    </a:solidFill>
                  </a:tcPr>
                </a:tc>
                <a:tc>
                  <a:txBody>
                    <a:bodyPr/>
                    <a:lstStyle/>
                    <a:p>
                      <a:endParaRPr lang="it-IT"/>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3"/>
                  </a:ext>
                </a:extLst>
              </a:tr>
              <a:tr h="0">
                <a:tc>
                  <a:txBody>
                    <a:bodyPr/>
                    <a:lstStyle/>
                    <a:p>
                      <a:pPr algn="ctr"/>
                      <a:r>
                        <a:rPr lang="it-IT" sz="2000" b="1" i="1" kern="1200" baseline="0" dirty="0" err="1">
                          <a:solidFill>
                            <a:schemeClr val="bg1"/>
                          </a:solidFill>
                          <a:latin typeface="+mn-lt"/>
                          <a:ea typeface="+mn-ea"/>
                          <a:cs typeface="+mn-cs"/>
                        </a:rPr>
                        <a:t>x</a:t>
                      </a:r>
                      <a:r>
                        <a:rPr lang="it-IT" sz="2000" b="1" i="1" kern="1200" baseline="-25000" dirty="0" err="1">
                          <a:solidFill>
                            <a:schemeClr val="bg1"/>
                          </a:solidFill>
                          <a:latin typeface="+mn-lt"/>
                          <a:ea typeface="+mn-ea"/>
                          <a:cs typeface="+mn-cs"/>
                        </a:rPr>
                        <a:t>p</a:t>
                      </a:r>
                      <a:endParaRPr lang="it-IT" sz="2000" b="1" i="1" dirty="0">
                        <a:solidFill>
                          <a:schemeClr val="bg1"/>
                        </a:solidFill>
                      </a:endParaRPr>
                    </a:p>
                  </a:txBody>
                  <a:tcPr>
                    <a:solidFill>
                      <a:srgbClr val="C00000"/>
                    </a:solidFill>
                  </a:tcPr>
                </a:tc>
                <a:tc>
                  <a:txBody>
                    <a:bodyPr/>
                    <a:lstStyle/>
                    <a:p>
                      <a:endParaRPr lang="it-IT"/>
                    </a:p>
                  </a:txBody>
                  <a:tcPr>
                    <a:solidFill>
                      <a:schemeClr val="accent2">
                        <a:lumMod val="20000"/>
                        <a:lumOff val="80000"/>
                      </a:schemeClr>
                    </a:solidFill>
                  </a:tcPr>
                </a:tc>
                <a:tc>
                  <a:txBody>
                    <a:bodyPr/>
                    <a:lstStyle/>
                    <a:p>
                      <a:endParaRPr lang="it-IT"/>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tc>
                  <a:txBody>
                    <a:bodyPr/>
                    <a:lstStyle/>
                    <a:p>
                      <a:endParaRPr lang="it-IT" dirty="0"/>
                    </a:p>
                  </a:txBody>
                  <a:tcP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14" name="Parentesi graffa aperta 13"/>
          <p:cNvSpPr/>
          <p:nvPr/>
        </p:nvSpPr>
        <p:spPr>
          <a:xfrm rot="5400000">
            <a:off x="6857628" y="2465312"/>
            <a:ext cx="360000" cy="1616995"/>
          </a:xfrm>
          <a:prstGeom prst="leftBrace">
            <a:avLst>
              <a:gd name="adj1" fmla="val 29497"/>
              <a:gd name="adj2" fmla="val 4951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srgbClr val="C00000"/>
              </a:solidFill>
            </a:endParaRPr>
          </a:p>
        </p:txBody>
      </p:sp>
      <p:sp>
        <p:nvSpPr>
          <p:cNvPr id="15" name="CasellaDiTesto 14"/>
          <p:cNvSpPr txBox="1"/>
          <p:nvPr/>
        </p:nvSpPr>
        <p:spPr>
          <a:xfrm>
            <a:off x="6864343" y="2636415"/>
            <a:ext cx="346570" cy="461665"/>
          </a:xfrm>
          <a:prstGeom prst="rect">
            <a:avLst/>
          </a:prstGeom>
          <a:noFill/>
          <a:ln>
            <a:noFill/>
          </a:ln>
        </p:spPr>
        <p:txBody>
          <a:bodyPr wrap="none" rtlCol="0">
            <a:spAutoFit/>
          </a:bodyPr>
          <a:lstStyle/>
          <a:p>
            <a:r>
              <a:rPr lang="it-IT" sz="2400" b="1" i="1" dirty="0">
                <a:solidFill>
                  <a:srgbClr val="C00000"/>
                </a:solidFill>
              </a:rPr>
              <a:t>p</a:t>
            </a:r>
          </a:p>
        </p:txBody>
      </p:sp>
      <p:sp>
        <p:nvSpPr>
          <p:cNvPr id="16" name="Parentesi graffa aperta 15"/>
          <p:cNvSpPr/>
          <p:nvPr/>
        </p:nvSpPr>
        <p:spPr>
          <a:xfrm>
            <a:off x="5354600" y="3933056"/>
            <a:ext cx="360000" cy="1512000"/>
          </a:xfrm>
          <a:prstGeom prst="leftBrace">
            <a:avLst>
              <a:gd name="adj1" fmla="val 29497"/>
              <a:gd name="adj2" fmla="val 4951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srgbClr val="C00000"/>
              </a:solidFill>
            </a:endParaRPr>
          </a:p>
        </p:txBody>
      </p:sp>
      <p:sp>
        <p:nvSpPr>
          <p:cNvPr id="17" name="CasellaDiTesto 16"/>
          <p:cNvSpPr txBox="1"/>
          <p:nvPr/>
        </p:nvSpPr>
        <p:spPr>
          <a:xfrm>
            <a:off x="5008030" y="4441423"/>
            <a:ext cx="346570" cy="461665"/>
          </a:xfrm>
          <a:prstGeom prst="rect">
            <a:avLst/>
          </a:prstGeom>
          <a:noFill/>
          <a:ln>
            <a:noFill/>
          </a:ln>
        </p:spPr>
        <p:txBody>
          <a:bodyPr wrap="none" rtlCol="0">
            <a:spAutoFit/>
          </a:bodyPr>
          <a:lstStyle/>
          <a:p>
            <a:r>
              <a:rPr lang="it-IT" sz="2400" b="1" i="1" dirty="0">
                <a:solidFill>
                  <a:srgbClr val="C00000"/>
                </a:solidFill>
              </a:rPr>
              <a:t>p</a:t>
            </a:r>
          </a:p>
        </p:txBody>
      </p:sp>
      <p:sp>
        <p:nvSpPr>
          <p:cNvPr id="18" name="CasellaDiTesto 17"/>
          <p:cNvSpPr txBox="1"/>
          <p:nvPr/>
        </p:nvSpPr>
        <p:spPr>
          <a:xfrm>
            <a:off x="6280220" y="4320214"/>
            <a:ext cx="1514816" cy="605294"/>
          </a:xfrm>
          <a:prstGeom prst="rect">
            <a:avLst/>
          </a:prstGeom>
          <a:noFill/>
        </p:spPr>
        <p:txBody>
          <a:bodyPr wrap="square" rtlCol="0">
            <a:spAutoFit/>
          </a:bodyPr>
          <a:lstStyle/>
          <a:p>
            <a:pPr algn="ctr">
              <a:lnSpc>
                <a:spcPts val="2000"/>
              </a:lnSpc>
            </a:pPr>
            <a:r>
              <a:rPr lang="it-IT" sz="2000" b="1" i="1" dirty="0">
                <a:solidFill>
                  <a:srgbClr val="C00000"/>
                </a:solidFill>
              </a:rPr>
              <a:t>matrice di correlazione</a:t>
            </a:r>
          </a:p>
        </p:txBody>
      </p:sp>
      <p:sp>
        <p:nvSpPr>
          <p:cNvPr id="19" name="Freccia a destra 18"/>
          <p:cNvSpPr/>
          <p:nvPr/>
        </p:nvSpPr>
        <p:spPr>
          <a:xfrm>
            <a:off x="3923928" y="4051186"/>
            <a:ext cx="936104" cy="1255846"/>
          </a:xfrm>
          <a:prstGeom prst="right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0001365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effectLst/>
            <a:latin typeface="Arial" panose="020B0604020202020204" pitchFamily="34"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effectLst/>
            <a:latin typeface="Arial" panose="020B0604020202020204" pitchFamily="34" charset="0"/>
            <a:cs typeface="Arial Unicode MS"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10853</TotalTime>
  <Words>5889</Words>
  <Application>Microsoft Office PowerPoint</Application>
  <PresentationFormat>Presentazione su schermo (4:3)</PresentationFormat>
  <Paragraphs>709</Paragraphs>
  <Slides>70</Slides>
  <Notes>49</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70</vt:i4>
      </vt:variant>
    </vt:vector>
  </HeadingPairs>
  <TitlesOfParts>
    <vt:vector size="80" baseType="lpstr">
      <vt:lpstr>Arial</vt:lpstr>
      <vt:lpstr>Arial Unicode MS</vt:lpstr>
      <vt:lpstr>Calibri</vt:lpstr>
      <vt:lpstr>Cambria Math</vt:lpstr>
      <vt:lpstr>Times New Roman</vt:lpstr>
      <vt:lpstr>Traditional Arabic</vt:lpstr>
      <vt:lpstr>Trebuchet MS</vt:lpstr>
      <vt:lpstr>Wingdings</vt:lpstr>
      <vt:lpstr>Tema di Office</vt:lpstr>
      <vt:lpstr>1_Tema di Office</vt:lpstr>
      <vt:lpstr> </vt:lpstr>
      <vt:lpstr>Cosa succede quando aumenta il volume dei dati?</vt:lpstr>
      <vt:lpstr>Ridurre la dimensionalità: a che scopo?</vt:lpstr>
      <vt:lpstr>Ridurre il numero delle variabili</vt:lpstr>
      <vt:lpstr>Analisi fattoriale e PCA</vt:lpstr>
      <vt:lpstr>Un esempio</vt:lpstr>
      <vt:lpstr>Individuare strutture nelle relazioni tra le variabili</vt:lpstr>
      <vt:lpstr>Metodo (delle componenti principali)</vt:lpstr>
      <vt:lpstr>Matrici di dati</vt:lpstr>
      <vt:lpstr>Matrici di dati</vt:lpstr>
      <vt:lpstr>Estrazione della prima componente /1</vt:lpstr>
      <vt:lpstr>Estrazione della prima componente /2</vt:lpstr>
      <vt:lpstr>Estrazione delle componenti successive</vt:lpstr>
      <vt:lpstr>Estrazione delle componenti successive</vt:lpstr>
      <vt:lpstr>Quanta informazione contengono le componenti?</vt:lpstr>
      <vt:lpstr>Quanta informazione contengono le componenti?</vt:lpstr>
      <vt:lpstr>Varianza spiegata: esempio</vt:lpstr>
      <vt:lpstr>Matrice di struttura </vt:lpstr>
      <vt:lpstr>Matrice di struttura </vt:lpstr>
      <vt:lpstr>Matrice di struttura </vt:lpstr>
      <vt:lpstr>Matrice di struttura </vt:lpstr>
      <vt:lpstr>Rotazione </vt:lpstr>
      <vt:lpstr>Rotazione </vt:lpstr>
      <vt:lpstr>Rotazione: esempio </vt:lpstr>
      <vt:lpstr>Rotazione: esempio </vt:lpstr>
      <vt:lpstr>Rotazione: esempio </vt:lpstr>
      <vt:lpstr>Comunalità</vt:lpstr>
      <vt:lpstr>Comunalità</vt:lpstr>
      <vt:lpstr>Quante componenti estrarre? </vt:lpstr>
      <vt:lpstr>Criteri per scegliere il numero di componenti</vt:lpstr>
      <vt:lpstr>Criteri per scegliere il numero di componenti</vt:lpstr>
      <vt:lpstr>Criteri per scegliere il numero di componenti</vt:lpstr>
      <vt:lpstr>Punteggi fattoriali</vt:lpstr>
      <vt:lpstr>Punteggi fattoriali</vt:lpstr>
      <vt:lpstr>Considerazioni</vt:lpstr>
      <vt:lpstr>Dati</vt:lpstr>
      <vt:lpstr>Note</vt:lpstr>
      <vt:lpstr>Matrice di correlazione vs matrice di covarianza </vt:lpstr>
      <vt:lpstr>Analisi fattoriale vs analisi delle componenti principali </vt:lpstr>
      <vt:lpstr>Analisi fattoriale vs analisi delle componenti principali </vt:lpstr>
      <vt:lpstr>Esempio</vt:lpstr>
      <vt:lpstr>Esempio</vt:lpstr>
      <vt:lpstr>Esempio</vt:lpstr>
      <vt:lpstr>Esempio 2: riduzione dimensioni (immagine di marca)</vt:lpstr>
      <vt:lpstr>Presentazione standard di PowerPoint</vt:lpstr>
      <vt:lpstr>MAIN GOALS:</vt:lpstr>
      <vt:lpstr>1) INTRODUCTION</vt:lpstr>
      <vt:lpstr>Presentazione standard di PowerPoint</vt:lpstr>
      <vt:lpstr>Governance:</vt:lpstr>
      <vt:lpstr> 2) Macroeconomic indicators and social conditions </vt:lpstr>
      <vt:lpstr>Presentazione standard di PowerPoint</vt:lpstr>
      <vt:lpstr>Presentazione standard di PowerPoint</vt:lpstr>
      <vt:lpstr>Presentazione standard di PowerPoint</vt:lpstr>
      <vt:lpstr>3) Ex-Soviet Development Index (ESDI) and Ex-Soviet Governance Index (ESGI)</vt:lpstr>
      <vt:lpstr>Countries:</vt:lpstr>
      <vt:lpstr>Variables for ESGI:</vt:lpstr>
      <vt:lpstr>Methodology</vt:lpstr>
      <vt:lpstr>A) Principal component analysis</vt:lpstr>
      <vt:lpstr>Presentazione standard di PowerPoint</vt:lpstr>
      <vt:lpstr>b) Weights</vt:lpstr>
      <vt:lpstr>c) Aggregate indicators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5) 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dati</dc:title>
  <dc:creator>FDB</dc:creator>
  <cp:lastModifiedBy>Enrico Ivaldi</cp:lastModifiedBy>
  <cp:revision>333</cp:revision>
  <dcterms:created xsi:type="dcterms:W3CDTF">2012-06-01T14:02:07Z</dcterms:created>
  <dcterms:modified xsi:type="dcterms:W3CDTF">2024-01-13T11:30:16Z</dcterms:modified>
</cp:coreProperties>
</file>