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9"/>
  </p:notesMasterIdLst>
  <p:sldIdLst>
    <p:sldId id="256" r:id="rId2"/>
    <p:sldId id="29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080" y="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D3063C53-F095-47FF-B582-2D55F5808EF3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3083035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C4F6D6E-79CC-4FD2-9813-C747ADD9AFE9}" type="slidenum">
              <a:rPr lang="en-US" altLang="it-IT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1</a:t>
            </a:fld>
            <a:endParaRPr lang="en-US" altLang="it-IT" sz="140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170162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FCD413C-DCD3-4921-8FCC-FCD40B67F41D}" type="slidenum">
              <a:rPr lang="en-US" altLang="it-IT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10</a:t>
            </a:fld>
            <a:endParaRPr lang="en-US" altLang="it-IT" sz="140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860231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EB38947-2E33-49E7-9DFE-7332868D46FF}" type="slidenum">
              <a:rPr lang="en-US" altLang="it-IT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11</a:t>
            </a:fld>
            <a:endParaRPr lang="en-US" altLang="it-IT" sz="140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909162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736D06C-B23E-4145-B5BC-9AD7403C627D}" type="slidenum">
              <a:rPr lang="en-US" altLang="it-IT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12</a:t>
            </a:fld>
            <a:endParaRPr lang="en-US" altLang="it-IT" sz="140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459844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18E23D1-06DE-4166-9E75-F764D704C2D6}" type="slidenum">
              <a:rPr lang="en-US" altLang="it-IT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13</a:t>
            </a:fld>
            <a:endParaRPr lang="en-US" altLang="it-IT" sz="140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3691364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BFAB9D2-1D89-4A7D-A78A-88F04E663DAE}" type="slidenum">
              <a:rPr lang="en-US" altLang="it-IT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14</a:t>
            </a:fld>
            <a:endParaRPr lang="en-US" altLang="it-IT" sz="140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6546774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D3295D3-A6DD-4356-AD3C-6023BB07F4FA}" type="slidenum">
              <a:rPr lang="en-US" altLang="it-IT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15</a:t>
            </a:fld>
            <a:endParaRPr lang="en-US" altLang="it-IT" sz="140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7327644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547FC30-6097-462A-986B-71E51D0D3833}" type="slidenum">
              <a:rPr lang="en-US" altLang="it-IT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16</a:t>
            </a:fld>
            <a:endParaRPr lang="en-US" altLang="it-IT" sz="140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7042420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F95E5F9-0F8D-4497-832F-8499A000698D}" type="slidenum">
              <a:rPr lang="en-US" altLang="it-IT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17</a:t>
            </a:fld>
            <a:endParaRPr lang="en-US" altLang="it-IT" sz="140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9222905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F72BF46-FC15-4E64-8F13-850C89E5C97D}" type="slidenum">
              <a:rPr lang="en-US" altLang="it-IT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18</a:t>
            </a:fld>
            <a:endParaRPr lang="en-US" altLang="it-IT" sz="140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4475997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1495BF-738A-4B5B-8757-4CE00EF21828}" type="slidenum">
              <a:rPr lang="en-US" altLang="it-IT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19</a:t>
            </a:fld>
            <a:endParaRPr lang="en-US" altLang="it-IT" sz="140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110319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90B438E-B1FE-4AC8-9260-20FB025F54D1}" type="slidenum">
              <a:rPr lang="en-US" altLang="it-IT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2</a:t>
            </a:fld>
            <a:endParaRPr lang="en-US" altLang="it-IT" sz="140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05492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EBAD746-9801-4D88-823A-309A62B930C5}" type="slidenum">
              <a:rPr lang="en-US" altLang="it-IT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20</a:t>
            </a:fld>
            <a:endParaRPr lang="en-US" altLang="it-IT" sz="140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4710889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53B71D0-450C-4726-A99F-25CA11CE7AD9}" type="slidenum">
              <a:rPr lang="en-US" altLang="it-IT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21</a:t>
            </a:fld>
            <a:endParaRPr lang="en-US" altLang="it-IT" sz="140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5354741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A35B21E-B353-4546-BC80-E1ACA740B5EE}" type="slidenum">
              <a:rPr lang="en-US" altLang="it-IT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22</a:t>
            </a:fld>
            <a:endParaRPr lang="en-US" altLang="it-IT" sz="140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6637957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ED71D4D-504F-4CA9-823A-4096C1208EDC}" type="slidenum">
              <a:rPr lang="en-US" altLang="it-IT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23</a:t>
            </a:fld>
            <a:endParaRPr lang="en-US" altLang="it-IT" sz="140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3715304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5D22941-E4F4-4FEC-B074-878E50FC0618}" type="slidenum">
              <a:rPr lang="en-US" altLang="it-IT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24</a:t>
            </a:fld>
            <a:endParaRPr lang="en-US" altLang="it-IT" sz="140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6338964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EF4AC6D-9401-4D1B-98A9-4B3194DC46CF}" type="slidenum">
              <a:rPr lang="en-US" altLang="it-IT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25</a:t>
            </a:fld>
            <a:endParaRPr lang="en-US" altLang="it-IT" sz="140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40169915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D21F0BF-D193-44C6-B1B9-4415F4ABCAE4}" type="slidenum">
              <a:rPr lang="en-US" altLang="it-IT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26</a:t>
            </a:fld>
            <a:endParaRPr lang="en-US" altLang="it-IT" sz="140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6862876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FAC3170-A1AD-43E2-BE05-75F0BB40E11E}" type="slidenum">
              <a:rPr lang="en-US" altLang="it-IT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27</a:t>
            </a:fld>
            <a:endParaRPr lang="en-US" altLang="it-IT" sz="140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6811259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E623665-A0C5-4574-AD2F-1ADBB5D8202A}" type="slidenum">
              <a:rPr lang="en-US" altLang="it-IT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28</a:t>
            </a:fld>
            <a:endParaRPr lang="en-US" altLang="it-IT" sz="140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0903265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6571885-52A5-4F15-90FB-17A75A8B6F76}" type="slidenum">
              <a:rPr lang="en-US" altLang="it-IT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29</a:t>
            </a:fld>
            <a:endParaRPr lang="en-US" altLang="it-IT" sz="140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634155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6327FD2-51E2-4976-A3DD-AEC16E7421D1}" type="slidenum">
              <a:rPr lang="en-US" altLang="it-IT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3</a:t>
            </a:fld>
            <a:endParaRPr lang="en-US" altLang="it-IT" sz="140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1835968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060C3F9-723C-4D9C-8F42-4EAD277BB545}" type="slidenum">
              <a:rPr lang="en-US" altLang="it-IT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30</a:t>
            </a:fld>
            <a:endParaRPr lang="en-US" altLang="it-IT" sz="140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3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6091584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F57DAEB-3CD5-46ED-90A8-43AF977D4075}" type="slidenum">
              <a:rPr lang="en-US" altLang="it-IT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31</a:t>
            </a:fld>
            <a:endParaRPr lang="en-US" altLang="it-IT" sz="140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55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2425423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5F4E914-386C-4CA5-A6B1-A0F3D4C56F07}" type="slidenum">
              <a:rPr lang="en-US" altLang="it-IT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32</a:t>
            </a:fld>
            <a:endParaRPr lang="en-US" altLang="it-IT" sz="140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7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0972193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2616A31-073E-4193-8252-5D738459C6B9}" type="slidenum">
              <a:rPr lang="en-US" altLang="it-IT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33</a:t>
            </a:fld>
            <a:endParaRPr lang="en-US" altLang="it-IT" sz="140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96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7120452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F10D32D-BC6D-4F8E-805D-32E09C6BCD8D}" type="slidenum">
              <a:rPr lang="en-US" altLang="it-IT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34</a:t>
            </a:fld>
            <a:endParaRPr lang="en-US" altLang="it-IT" sz="140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0761191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BB36914-6766-4E14-AFEF-7B35D7596699}" type="slidenum">
              <a:rPr lang="en-US" altLang="it-IT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35</a:t>
            </a:fld>
            <a:endParaRPr lang="en-US" altLang="it-IT" sz="140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37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317170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9F2CDDC-002D-4B80-98C4-9FD231940C54}" type="slidenum">
              <a:rPr lang="en-US" altLang="it-IT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36</a:t>
            </a:fld>
            <a:endParaRPr lang="en-US" altLang="it-IT" sz="140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5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8889064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A5C3948-820D-4D26-93C2-494D7ED2FD1C}" type="slidenum">
              <a:rPr lang="en-US" altLang="it-IT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37</a:t>
            </a:fld>
            <a:endParaRPr lang="en-US" altLang="it-IT" sz="140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78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642953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C527F21-CC68-4E72-BBBA-61D284037454}" type="slidenum">
              <a:rPr lang="en-US" altLang="it-IT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4</a:t>
            </a:fld>
            <a:endParaRPr lang="en-US" altLang="it-IT" sz="140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2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124547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E38C119-C1D5-49D0-81FA-D3B4140F4331}" type="slidenum">
              <a:rPr lang="en-US" altLang="it-IT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5</a:t>
            </a:fld>
            <a:endParaRPr lang="en-US" altLang="it-IT" sz="140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026562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C71E7A3-8F3D-4101-A098-4182AB15506A}" type="slidenum">
              <a:rPr lang="en-US" altLang="it-IT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6</a:t>
            </a:fld>
            <a:endParaRPr lang="en-US" altLang="it-IT" sz="140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806181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F350A35-6F83-49A2-B072-6F90EF3A3DA3}" type="slidenum">
              <a:rPr lang="en-US" altLang="it-IT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7</a:t>
            </a:fld>
            <a:endParaRPr lang="en-US" altLang="it-IT" sz="140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4119006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4E793D9-203E-4E9A-8618-1182DCFB8C37}" type="slidenum">
              <a:rPr lang="en-US" altLang="it-IT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8</a:t>
            </a:fld>
            <a:endParaRPr lang="en-US" altLang="it-IT" sz="140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188671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9A3DBF5-67FF-469F-8E7A-FE2D15F867D0}" type="slidenum">
              <a:rPr lang="en-US" altLang="it-IT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9</a:t>
            </a:fld>
            <a:endParaRPr lang="en-US" altLang="it-IT" sz="140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063939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75BDE-36A7-45B0-AF3C-A4CB0B18E500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300914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8F87F-E764-4CA9-841E-1CFA813FEE31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566540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D903C-55BE-474B-8B91-058946E6C051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115172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C069B-693A-475F-B4CA-62898C5E9AB4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328447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CD1B7-5964-40B1-8AF4-5412D7722BC8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247213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02673-1EB7-4E0E-B340-15572FF521AD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308173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0888D-A397-4029-8D74-73FF2232A0B6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514596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3342A-DE7B-4AE0-AD32-7445AB056361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518749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863ED-B41F-4B2E-A32A-0CAC7C47C6F3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392806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92481-71A7-4411-ACFF-079B5570BC0F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384995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56E74-23BF-4BC4-AAE0-E514F794BADA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328825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2D5DC-A0B2-4581-9E13-71C2F20C9305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969350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Fate clic per modificare il formato del testo del titolo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Fate clic per modificare il formato del testo della struttura</a:t>
            </a:r>
          </a:p>
          <a:p>
            <a:pPr lvl="1"/>
            <a:r>
              <a:rPr lang="en-GB" altLang="it-IT" smtClean="0"/>
              <a:t>Secondo livello struttura</a:t>
            </a:r>
          </a:p>
          <a:p>
            <a:pPr lvl="2"/>
            <a:r>
              <a:rPr lang="en-GB" altLang="it-IT" smtClean="0"/>
              <a:t>Terzo livello struttura</a:t>
            </a:r>
          </a:p>
          <a:p>
            <a:pPr lvl="3"/>
            <a:r>
              <a:rPr lang="en-GB" altLang="it-IT" smtClean="0"/>
              <a:t>Quarto livello struttura</a:t>
            </a:r>
          </a:p>
          <a:p>
            <a:pPr lvl="4"/>
            <a:r>
              <a:rPr lang="en-GB" altLang="it-IT" smtClean="0"/>
              <a:t>Quinto livello struttura</a:t>
            </a:r>
          </a:p>
          <a:p>
            <a:pPr lvl="4"/>
            <a:r>
              <a:rPr lang="en-GB" altLang="it-IT" smtClean="0"/>
              <a:t>Sesto livello struttura</a:t>
            </a:r>
          </a:p>
          <a:p>
            <a:pPr lvl="4"/>
            <a:r>
              <a:rPr lang="en-GB" altLang="it-IT" smtClean="0"/>
              <a:t>Settimo livello struttura</a:t>
            </a:r>
          </a:p>
          <a:p>
            <a:pPr lvl="4"/>
            <a:r>
              <a:rPr lang="en-GB" altLang="it-IT" smtClean="0"/>
              <a:t>Ottavo livello struttura</a:t>
            </a:r>
          </a:p>
          <a:p>
            <a:pPr lvl="4"/>
            <a:r>
              <a:rPr lang="en-GB" altLang="it-IT" smtClean="0"/>
              <a:t>Nono livello struttura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87E270EC-E326-461C-A5FD-76D21CB262E6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FFFFFF"/>
          </a:solidFill>
          <a:latin typeface="+mj-lt"/>
          <a:ea typeface="Arial Unicode MS" panose="020B0604020202020204" pitchFamily="34" charset="-128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Arial Unicode MS" panose="020B0604020202020204" pitchFamily="34" charset="-128"/>
          <a:cs typeface="Arial Unicode M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Arial Unicode MS" panose="020B0604020202020204" pitchFamily="34" charset="-128"/>
          <a:cs typeface="Arial Unicode M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Arial Unicode MS" panose="020B0604020202020204" pitchFamily="34" charset="-128"/>
          <a:cs typeface="Arial Unicode M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Arial Unicode MS" panose="020B0604020202020204" pitchFamily="34" charset="-128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Arial Unicode MS" panose="020B0604020202020204" pitchFamily="34" charset="-128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Arial Unicode MS" panose="020B0604020202020204" pitchFamily="34" charset="-128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Arial Unicode MS" panose="020B0604020202020204" pitchFamily="34" charset="-128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Arial Unicode MS" panose="020B0604020202020204" pitchFamily="34" charset="-128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Arial Unicode MS" panose="020B060402020202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subTitle"/>
          </p:nvPr>
        </p:nvSpPr>
        <p:spPr>
          <a:xfrm>
            <a:off x="647700" y="3105150"/>
            <a:ext cx="9070975" cy="3549650"/>
          </a:xfrm>
        </p:spPr>
        <p:txBody>
          <a:bodyPr/>
          <a:lstStyle/>
          <a:p>
            <a:pPr eaLnBrk="1"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altLang="it-IT" sz="3200" dirty="0" smtClean="0">
                <a:solidFill>
                  <a:srgbClr val="FFFF99"/>
                </a:solidFill>
                <a:latin typeface="Trebuchet MS" panose="020B0603020202020204" pitchFamily="34" charset="0"/>
                <a:ea typeface="+mj-ea"/>
              </a:rPr>
              <a:t>Measuring the effectiveness of Official Development Assistance on Economic Growth of Developing Countries</a:t>
            </a:r>
            <a:endParaRPr lang="en-US" altLang="it-IT" sz="3200" dirty="0">
              <a:solidFill>
                <a:srgbClr val="FFFF99"/>
              </a:solidFill>
              <a:latin typeface="Trebuchet MS" panose="020B0603020202020204" pitchFamily="34" charset="0"/>
              <a:ea typeface="+mj-ea"/>
            </a:endParaRP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360363"/>
            <a:ext cx="1619250" cy="197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439863" y="2870200"/>
            <a:ext cx="7704137" cy="14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2200" dirty="0" err="1">
                <a:latin typeface="Trebuchet MS" panose="020B0603020202020204" pitchFamily="34" charset="0"/>
              </a:rPr>
              <a:t>Dipartimento</a:t>
            </a:r>
            <a:r>
              <a:rPr lang="de-DE" altLang="it-IT" sz="2200" dirty="0">
                <a:latin typeface="Trebuchet MS" panose="020B0603020202020204" pitchFamily="34" charset="0"/>
              </a:rPr>
              <a:t> di </a:t>
            </a:r>
            <a:r>
              <a:rPr lang="de-DE" altLang="it-IT" sz="2200" dirty="0" err="1">
                <a:latin typeface="Trebuchet MS" panose="020B0603020202020204" pitchFamily="34" charset="0"/>
              </a:rPr>
              <a:t>Scienze</a:t>
            </a:r>
            <a:r>
              <a:rPr lang="de-DE" altLang="it-IT" sz="2200" dirty="0">
                <a:latin typeface="Trebuchet MS" panose="020B0603020202020204" pitchFamily="34" charset="0"/>
              </a:rPr>
              <a:t> </a:t>
            </a:r>
            <a:r>
              <a:rPr lang="de-DE" altLang="it-IT" sz="2200" dirty="0" err="1">
                <a:latin typeface="Trebuchet MS" panose="020B0603020202020204" pitchFamily="34" charset="0"/>
              </a:rPr>
              <a:t>Politiche</a:t>
            </a:r>
            <a:endParaRPr lang="de-DE" altLang="it-IT" sz="2200" dirty="0">
              <a:latin typeface="Trebuchet MS" panose="020B0603020202020204" pitchFamily="34" charset="0"/>
            </a:endParaRPr>
          </a:p>
          <a:p>
            <a:pPr algn="ctr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2200" dirty="0">
                <a:latin typeface="Trebuchet MS" panose="020B0603020202020204" pitchFamily="34" charset="0"/>
              </a:rPr>
              <a:t> </a:t>
            </a:r>
            <a:r>
              <a:rPr lang="de-DE" altLang="it-IT" sz="2200" dirty="0" err="1" smtClean="0">
                <a:latin typeface="Trebuchet MS" panose="020B0603020202020204" pitchFamily="34" charset="0"/>
              </a:rPr>
              <a:t>Dottorato</a:t>
            </a:r>
            <a:r>
              <a:rPr lang="de-DE" altLang="it-IT" sz="2200" dirty="0" smtClean="0">
                <a:latin typeface="Trebuchet MS" panose="020B0603020202020204" pitchFamily="34" charset="0"/>
              </a:rPr>
              <a:t> in </a:t>
            </a:r>
            <a:r>
              <a:rPr lang="de-DE" altLang="it-IT" sz="2200" dirty="0" err="1" smtClean="0">
                <a:latin typeface="Trebuchet MS" panose="020B0603020202020204" pitchFamily="34" charset="0"/>
              </a:rPr>
              <a:t>Scienze</a:t>
            </a:r>
            <a:r>
              <a:rPr lang="de-DE" altLang="it-IT" sz="2200" dirty="0" smtClean="0">
                <a:latin typeface="Trebuchet MS" panose="020B0603020202020204" pitchFamily="34" charset="0"/>
              </a:rPr>
              <a:t> </a:t>
            </a:r>
            <a:r>
              <a:rPr lang="de-DE" altLang="it-IT" sz="2200" dirty="0" err="1" smtClean="0">
                <a:latin typeface="Trebuchet MS" panose="020B0603020202020204" pitchFamily="34" charset="0"/>
              </a:rPr>
              <a:t>sociali</a:t>
            </a:r>
            <a:endParaRPr lang="de-DE" altLang="it-IT" sz="2200" dirty="0">
              <a:latin typeface="Trebuchet MS" panose="020B0603020202020204" pitchFamily="34" charset="0"/>
            </a:endParaRPr>
          </a:p>
          <a:p>
            <a:pPr algn="ctr" eaLnBrk="1">
              <a:lnSpc>
                <a:spcPct val="104000"/>
              </a:lnSpc>
              <a:spcAft>
                <a:spcPct val="0"/>
              </a:spcAft>
            </a:pPr>
            <a:endParaRPr lang="de-DE" altLang="it-IT" sz="2200" dirty="0">
              <a:latin typeface="Trebuchet MS" panose="020B0603020202020204" pitchFamily="34" charset="0"/>
            </a:endParaRP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1079500" y="5940425"/>
            <a:ext cx="863917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104000"/>
              </a:lnSpc>
              <a:spcAft>
                <a:spcPct val="0"/>
              </a:spcAft>
              <a:defRPr/>
            </a:pPr>
            <a:r>
              <a:rPr lang="de-DE" altLang="it-IT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Marta </a:t>
            </a:r>
            <a:r>
              <a:rPr lang="de-DE" altLang="it-IT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Santagata</a:t>
            </a:r>
            <a:r>
              <a:rPr lang="de-DE" altLang="it-IT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												Enrico </a:t>
            </a:r>
            <a:r>
              <a:rPr lang="de-DE" altLang="it-IT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Ivaldi</a:t>
            </a:r>
            <a:endParaRPr lang="de-DE" altLang="it-IT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1"/>
          <p:cNvGraphicFramePr>
            <a:graphicFrameLocks noChangeAspect="1"/>
          </p:cNvGraphicFramePr>
          <p:nvPr/>
        </p:nvGraphicFramePr>
        <p:xfrm>
          <a:off x="1619250" y="3430588"/>
          <a:ext cx="7019925" cy="415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r:id="rId4" imgW="7020000" imgH="4155840" progId="">
                  <p:embed/>
                </p:oleObj>
              </mc:Choice>
              <mc:Fallback>
                <p:oleObj r:id="rId4" imgW="7020000" imgH="4155840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430588"/>
                        <a:ext cx="7019925" cy="415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Line 2"/>
          <p:cNvSpPr>
            <a:spLocks noChangeShapeType="1"/>
          </p:cNvSpPr>
          <p:nvPr/>
        </p:nvSpPr>
        <p:spPr bwMode="auto">
          <a:xfrm flipH="1">
            <a:off x="2219325" y="5194300"/>
            <a:ext cx="6221413" cy="1588"/>
          </a:xfrm>
          <a:prstGeom prst="line">
            <a:avLst/>
          </a:prstGeom>
          <a:noFill/>
          <a:ln w="36000">
            <a:solidFill>
              <a:srgbClr val="FF33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08" name="Freeform 3"/>
          <p:cNvSpPr>
            <a:spLocks noChangeArrowheads="1"/>
          </p:cNvSpPr>
          <p:nvPr/>
        </p:nvSpPr>
        <p:spPr bwMode="auto">
          <a:xfrm>
            <a:off x="3473450" y="4064000"/>
            <a:ext cx="403225" cy="434975"/>
          </a:xfrm>
          <a:custGeom>
            <a:avLst/>
            <a:gdLst>
              <a:gd name="T0" fmla="*/ 2147483646 w 16620"/>
              <a:gd name="T1" fmla="*/ 2147483646 h 16644"/>
              <a:gd name="T2" fmla="*/ 2147483646 w 16620"/>
              <a:gd name="T3" fmla="*/ 2147483646 h 16644"/>
              <a:gd name="T4" fmla="*/ 2147483646 w 16620"/>
              <a:gd name="T5" fmla="*/ 2147483646 h 16644"/>
              <a:gd name="T6" fmla="*/ 2147483646 w 16620"/>
              <a:gd name="T7" fmla="*/ 2147483646 h 16644"/>
              <a:gd name="T8" fmla="*/ 2147483646 w 16620"/>
              <a:gd name="T9" fmla="*/ 2147483646 h 16644"/>
              <a:gd name="T10" fmla="*/ 2147483646 w 16620"/>
              <a:gd name="T11" fmla="*/ 2147483646 h 16644"/>
              <a:gd name="T12" fmla="*/ 2147483646 w 16620"/>
              <a:gd name="T13" fmla="*/ 2147483646 h 16644"/>
              <a:gd name="T14" fmla="*/ 2147483646 w 16620"/>
              <a:gd name="T15" fmla="*/ 2147483646 h 16644"/>
              <a:gd name="T16" fmla="*/ 2147483646 w 16620"/>
              <a:gd name="T17" fmla="*/ 2147483646 h 16644"/>
              <a:gd name="T18" fmla="*/ 2147483646 w 16620"/>
              <a:gd name="T19" fmla="*/ 2147483646 h 16644"/>
              <a:gd name="T20" fmla="*/ 2147483646 w 16620"/>
              <a:gd name="T21" fmla="*/ 2147483646 h 16644"/>
              <a:gd name="T22" fmla="*/ 2147483646 w 16620"/>
              <a:gd name="T23" fmla="*/ 2147483646 h 16644"/>
              <a:gd name="T24" fmla="*/ 2147483646 w 16620"/>
              <a:gd name="T25" fmla="*/ 2147483646 h 16644"/>
              <a:gd name="T26" fmla="*/ 2147483646 w 16620"/>
              <a:gd name="T27" fmla="*/ 2147483646 h 16644"/>
              <a:gd name="T28" fmla="*/ 2147483646 w 16620"/>
              <a:gd name="T29" fmla="*/ 2147483646 h 16644"/>
              <a:gd name="T30" fmla="*/ 2147483646 w 16620"/>
              <a:gd name="T31" fmla="*/ 2147483646 h 16644"/>
              <a:gd name="T32" fmla="*/ 2147483646 w 16620"/>
              <a:gd name="T33" fmla="*/ 2147483646 h 16644"/>
              <a:gd name="T34" fmla="*/ 2147483646 w 16620"/>
              <a:gd name="T35" fmla="*/ 2147483646 h 16644"/>
              <a:gd name="T36" fmla="*/ 2147483646 w 16620"/>
              <a:gd name="T37" fmla="*/ 2147483646 h 16644"/>
              <a:gd name="T38" fmla="*/ 2147483646 w 16620"/>
              <a:gd name="T39" fmla="*/ 2147483646 h 16644"/>
              <a:gd name="T40" fmla="*/ 2147483646 w 16620"/>
              <a:gd name="T41" fmla="*/ 2147483646 h 16644"/>
              <a:gd name="T42" fmla="*/ 2147483646 w 16620"/>
              <a:gd name="T43" fmla="*/ 2147483646 h 16644"/>
              <a:gd name="T44" fmla="*/ 2147483646 w 16620"/>
              <a:gd name="T45" fmla="*/ 2147483646 h 16644"/>
              <a:gd name="T46" fmla="*/ 2147483646 w 16620"/>
              <a:gd name="T47" fmla="*/ 2147483646 h 16644"/>
              <a:gd name="T48" fmla="*/ 2147483646 w 16620"/>
              <a:gd name="T49" fmla="*/ 2147483646 h 16644"/>
              <a:gd name="T50" fmla="*/ 2147483646 w 16620"/>
              <a:gd name="T51" fmla="*/ 2147483646 h 16644"/>
              <a:gd name="T52" fmla="*/ 2147483646 w 16620"/>
              <a:gd name="T53" fmla="*/ 2147483646 h 16644"/>
              <a:gd name="T54" fmla="*/ 2147483646 w 16620"/>
              <a:gd name="T55" fmla="*/ 2147483646 h 16644"/>
              <a:gd name="T56" fmla="*/ 2147483646 w 16620"/>
              <a:gd name="T57" fmla="*/ 2147483646 h 16644"/>
              <a:gd name="T58" fmla="*/ 2147483646 w 16620"/>
              <a:gd name="T59" fmla="*/ 2147483646 h 16644"/>
              <a:gd name="T60" fmla="*/ 2147483646 w 16620"/>
              <a:gd name="T61" fmla="*/ 2147483646 h 16644"/>
              <a:gd name="T62" fmla="*/ 2147483646 w 16620"/>
              <a:gd name="T63" fmla="*/ 2147483646 h 16644"/>
              <a:gd name="T64" fmla="*/ 2147483646 w 16620"/>
              <a:gd name="T65" fmla="*/ 2147483646 h 16644"/>
              <a:gd name="T66" fmla="*/ 2147483646 w 16620"/>
              <a:gd name="T67" fmla="*/ 2147483646 h 16644"/>
              <a:gd name="T68" fmla="*/ 2147483646 w 16620"/>
              <a:gd name="T69" fmla="*/ 2147483646 h 16644"/>
              <a:gd name="T70" fmla="*/ 2147483646 w 16620"/>
              <a:gd name="T71" fmla="*/ 2147483646 h 16644"/>
              <a:gd name="T72" fmla="*/ 2147483646 w 16620"/>
              <a:gd name="T73" fmla="*/ 2147483646 h 16644"/>
              <a:gd name="T74" fmla="*/ 2147483646 w 16620"/>
              <a:gd name="T75" fmla="*/ 2147483646 h 16644"/>
              <a:gd name="T76" fmla="*/ 2147483646 w 16620"/>
              <a:gd name="T77" fmla="*/ 2147483646 h 16644"/>
              <a:gd name="T78" fmla="*/ 2147483646 w 16620"/>
              <a:gd name="T79" fmla="*/ 2147483646 h 16644"/>
              <a:gd name="T80" fmla="*/ 2147483646 w 16620"/>
              <a:gd name="T81" fmla="*/ 2147483646 h 16644"/>
              <a:gd name="T82" fmla="*/ 2147483646 w 16620"/>
              <a:gd name="T83" fmla="*/ 2147483646 h 16644"/>
              <a:gd name="T84" fmla="*/ 2147483646 w 16620"/>
              <a:gd name="T85" fmla="*/ 2147483646 h 16644"/>
              <a:gd name="T86" fmla="*/ 2147483646 w 16620"/>
              <a:gd name="T87" fmla="*/ 2147483646 h 16644"/>
              <a:gd name="T88" fmla="*/ 2147483646 w 16620"/>
              <a:gd name="T89" fmla="*/ 2147483646 h 16644"/>
              <a:gd name="T90" fmla="*/ 2147483646 w 16620"/>
              <a:gd name="T91" fmla="*/ 2147483646 h 16644"/>
              <a:gd name="T92" fmla="*/ 2147483646 w 16620"/>
              <a:gd name="T93" fmla="*/ 2147483646 h 16644"/>
              <a:gd name="T94" fmla="*/ 2147483646 w 16620"/>
              <a:gd name="T95" fmla="*/ 2147483646 h 16644"/>
              <a:gd name="T96" fmla="*/ 2147483646 w 16620"/>
              <a:gd name="T97" fmla="*/ 2147483646 h 16644"/>
              <a:gd name="T98" fmla="*/ 2147483646 w 16620"/>
              <a:gd name="T99" fmla="*/ 2147483646 h 16644"/>
              <a:gd name="T100" fmla="*/ 2147483646 w 16620"/>
              <a:gd name="T101" fmla="*/ 2147483646 h 16644"/>
              <a:gd name="T102" fmla="*/ 2147483646 w 16620"/>
              <a:gd name="T103" fmla="*/ 2147483646 h 16644"/>
              <a:gd name="T104" fmla="*/ 2147483646 w 16620"/>
              <a:gd name="T105" fmla="*/ 2147483646 h 16644"/>
              <a:gd name="T106" fmla="*/ 2147483646 w 16620"/>
              <a:gd name="T107" fmla="*/ 2147483646 h 16644"/>
              <a:gd name="T108" fmla="*/ 2147483646 w 16620"/>
              <a:gd name="T109" fmla="*/ 2147483646 h 16644"/>
              <a:gd name="T110" fmla="*/ 2147483646 w 16620"/>
              <a:gd name="T111" fmla="*/ 2147483646 h 16644"/>
              <a:gd name="T112" fmla="*/ 2147483646 w 16620"/>
              <a:gd name="T113" fmla="*/ 2147483646 h 16644"/>
              <a:gd name="T114" fmla="*/ 2147483646 w 16620"/>
              <a:gd name="T115" fmla="*/ 2147483646 h 1664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6620" h="16644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lnTo>
                  <a:pt x="11437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lnTo>
                  <a:pt x="769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509" name="Freeform 4"/>
          <p:cNvSpPr>
            <a:spLocks noChangeArrowheads="1"/>
          </p:cNvSpPr>
          <p:nvPr/>
        </p:nvSpPr>
        <p:spPr bwMode="auto">
          <a:xfrm>
            <a:off x="5400675" y="3600450"/>
            <a:ext cx="404813" cy="436563"/>
          </a:xfrm>
          <a:custGeom>
            <a:avLst/>
            <a:gdLst>
              <a:gd name="T0" fmla="*/ 2147483646 w 16620"/>
              <a:gd name="T1" fmla="*/ 2147483646 h 16644"/>
              <a:gd name="T2" fmla="*/ 2147483646 w 16620"/>
              <a:gd name="T3" fmla="*/ 2147483646 h 16644"/>
              <a:gd name="T4" fmla="*/ 2147483646 w 16620"/>
              <a:gd name="T5" fmla="*/ 2147483646 h 16644"/>
              <a:gd name="T6" fmla="*/ 2147483646 w 16620"/>
              <a:gd name="T7" fmla="*/ 2147483646 h 16644"/>
              <a:gd name="T8" fmla="*/ 2147483646 w 16620"/>
              <a:gd name="T9" fmla="*/ 2147483646 h 16644"/>
              <a:gd name="T10" fmla="*/ 2147483646 w 16620"/>
              <a:gd name="T11" fmla="*/ 2147483646 h 16644"/>
              <a:gd name="T12" fmla="*/ 2147483646 w 16620"/>
              <a:gd name="T13" fmla="*/ 2147483646 h 16644"/>
              <a:gd name="T14" fmla="*/ 2147483646 w 16620"/>
              <a:gd name="T15" fmla="*/ 2147483646 h 16644"/>
              <a:gd name="T16" fmla="*/ 2147483646 w 16620"/>
              <a:gd name="T17" fmla="*/ 2147483646 h 16644"/>
              <a:gd name="T18" fmla="*/ 2147483646 w 16620"/>
              <a:gd name="T19" fmla="*/ 2147483646 h 16644"/>
              <a:gd name="T20" fmla="*/ 2147483646 w 16620"/>
              <a:gd name="T21" fmla="*/ 2147483646 h 16644"/>
              <a:gd name="T22" fmla="*/ 2147483646 w 16620"/>
              <a:gd name="T23" fmla="*/ 2147483646 h 16644"/>
              <a:gd name="T24" fmla="*/ 2147483646 w 16620"/>
              <a:gd name="T25" fmla="*/ 2147483646 h 16644"/>
              <a:gd name="T26" fmla="*/ 2147483646 w 16620"/>
              <a:gd name="T27" fmla="*/ 2147483646 h 16644"/>
              <a:gd name="T28" fmla="*/ 2147483646 w 16620"/>
              <a:gd name="T29" fmla="*/ 2147483646 h 16644"/>
              <a:gd name="T30" fmla="*/ 2147483646 w 16620"/>
              <a:gd name="T31" fmla="*/ 2147483646 h 16644"/>
              <a:gd name="T32" fmla="*/ 2147483646 w 16620"/>
              <a:gd name="T33" fmla="*/ 2147483646 h 16644"/>
              <a:gd name="T34" fmla="*/ 2147483646 w 16620"/>
              <a:gd name="T35" fmla="*/ 2147483646 h 16644"/>
              <a:gd name="T36" fmla="*/ 2147483646 w 16620"/>
              <a:gd name="T37" fmla="*/ 2147483646 h 16644"/>
              <a:gd name="T38" fmla="*/ 2147483646 w 16620"/>
              <a:gd name="T39" fmla="*/ 2147483646 h 16644"/>
              <a:gd name="T40" fmla="*/ 2147483646 w 16620"/>
              <a:gd name="T41" fmla="*/ 2147483646 h 16644"/>
              <a:gd name="T42" fmla="*/ 2147483646 w 16620"/>
              <a:gd name="T43" fmla="*/ 2147483646 h 16644"/>
              <a:gd name="T44" fmla="*/ 2147483646 w 16620"/>
              <a:gd name="T45" fmla="*/ 2147483646 h 16644"/>
              <a:gd name="T46" fmla="*/ 2147483646 w 16620"/>
              <a:gd name="T47" fmla="*/ 2147483646 h 16644"/>
              <a:gd name="T48" fmla="*/ 2147483646 w 16620"/>
              <a:gd name="T49" fmla="*/ 2147483646 h 16644"/>
              <a:gd name="T50" fmla="*/ 2147483646 w 16620"/>
              <a:gd name="T51" fmla="*/ 2147483646 h 16644"/>
              <a:gd name="T52" fmla="*/ 2147483646 w 16620"/>
              <a:gd name="T53" fmla="*/ 2147483646 h 16644"/>
              <a:gd name="T54" fmla="*/ 2147483646 w 16620"/>
              <a:gd name="T55" fmla="*/ 2147483646 h 16644"/>
              <a:gd name="T56" fmla="*/ 2147483646 w 16620"/>
              <a:gd name="T57" fmla="*/ 2147483646 h 16644"/>
              <a:gd name="T58" fmla="*/ 2147483646 w 16620"/>
              <a:gd name="T59" fmla="*/ 2147483646 h 16644"/>
              <a:gd name="T60" fmla="*/ 2147483646 w 16620"/>
              <a:gd name="T61" fmla="*/ 2147483646 h 16644"/>
              <a:gd name="T62" fmla="*/ 2147483646 w 16620"/>
              <a:gd name="T63" fmla="*/ 2147483646 h 16644"/>
              <a:gd name="T64" fmla="*/ 2147483646 w 16620"/>
              <a:gd name="T65" fmla="*/ 2147483646 h 16644"/>
              <a:gd name="T66" fmla="*/ 2147483646 w 16620"/>
              <a:gd name="T67" fmla="*/ 2147483646 h 16644"/>
              <a:gd name="T68" fmla="*/ 2147483646 w 16620"/>
              <a:gd name="T69" fmla="*/ 2147483646 h 16644"/>
              <a:gd name="T70" fmla="*/ 2147483646 w 16620"/>
              <a:gd name="T71" fmla="*/ 2147483646 h 16644"/>
              <a:gd name="T72" fmla="*/ 2147483646 w 16620"/>
              <a:gd name="T73" fmla="*/ 2147483646 h 16644"/>
              <a:gd name="T74" fmla="*/ 2147483646 w 16620"/>
              <a:gd name="T75" fmla="*/ 2147483646 h 16644"/>
              <a:gd name="T76" fmla="*/ 2147483646 w 16620"/>
              <a:gd name="T77" fmla="*/ 2147483646 h 16644"/>
              <a:gd name="T78" fmla="*/ 2147483646 w 16620"/>
              <a:gd name="T79" fmla="*/ 2147483646 h 16644"/>
              <a:gd name="T80" fmla="*/ 2147483646 w 16620"/>
              <a:gd name="T81" fmla="*/ 2147483646 h 16644"/>
              <a:gd name="T82" fmla="*/ 2147483646 w 16620"/>
              <a:gd name="T83" fmla="*/ 2147483646 h 16644"/>
              <a:gd name="T84" fmla="*/ 2147483646 w 16620"/>
              <a:gd name="T85" fmla="*/ 2147483646 h 16644"/>
              <a:gd name="T86" fmla="*/ 2147483646 w 16620"/>
              <a:gd name="T87" fmla="*/ 2147483646 h 16644"/>
              <a:gd name="T88" fmla="*/ 2147483646 w 16620"/>
              <a:gd name="T89" fmla="*/ 2147483646 h 16644"/>
              <a:gd name="T90" fmla="*/ 2147483646 w 16620"/>
              <a:gd name="T91" fmla="*/ 2147483646 h 16644"/>
              <a:gd name="T92" fmla="*/ 2147483646 w 16620"/>
              <a:gd name="T93" fmla="*/ 2147483646 h 16644"/>
              <a:gd name="T94" fmla="*/ 2147483646 w 16620"/>
              <a:gd name="T95" fmla="*/ 2147483646 h 16644"/>
              <a:gd name="T96" fmla="*/ 2147483646 w 16620"/>
              <a:gd name="T97" fmla="*/ 2147483646 h 16644"/>
              <a:gd name="T98" fmla="*/ 2147483646 w 16620"/>
              <a:gd name="T99" fmla="*/ 2147483646 h 16644"/>
              <a:gd name="T100" fmla="*/ 2147483646 w 16620"/>
              <a:gd name="T101" fmla="*/ 2147483646 h 16644"/>
              <a:gd name="T102" fmla="*/ 2147483646 w 16620"/>
              <a:gd name="T103" fmla="*/ 2147483646 h 16644"/>
              <a:gd name="T104" fmla="*/ 2147483646 w 16620"/>
              <a:gd name="T105" fmla="*/ 2147483646 h 16644"/>
              <a:gd name="T106" fmla="*/ 2147483646 w 16620"/>
              <a:gd name="T107" fmla="*/ 2147483646 h 16644"/>
              <a:gd name="T108" fmla="*/ 2147483646 w 16620"/>
              <a:gd name="T109" fmla="*/ 2147483646 h 16644"/>
              <a:gd name="T110" fmla="*/ 2147483646 w 16620"/>
              <a:gd name="T111" fmla="*/ 2147483646 h 16644"/>
              <a:gd name="T112" fmla="*/ 2147483646 w 16620"/>
              <a:gd name="T113" fmla="*/ 2147483646 h 16644"/>
              <a:gd name="T114" fmla="*/ 2147483646 w 16620"/>
              <a:gd name="T115" fmla="*/ 2147483646 h 1664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6620" h="16644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lnTo>
                  <a:pt x="11437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lnTo>
                  <a:pt x="769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510" name="Freeform 5"/>
          <p:cNvSpPr>
            <a:spLocks noChangeArrowheads="1"/>
          </p:cNvSpPr>
          <p:nvPr/>
        </p:nvSpPr>
        <p:spPr bwMode="auto">
          <a:xfrm>
            <a:off x="6075363" y="3713163"/>
            <a:ext cx="404812" cy="434975"/>
          </a:xfrm>
          <a:custGeom>
            <a:avLst/>
            <a:gdLst>
              <a:gd name="T0" fmla="*/ 2147483646 w 16620"/>
              <a:gd name="T1" fmla="*/ 2147483646 h 16644"/>
              <a:gd name="T2" fmla="*/ 2147483646 w 16620"/>
              <a:gd name="T3" fmla="*/ 2147483646 h 16644"/>
              <a:gd name="T4" fmla="*/ 2147483646 w 16620"/>
              <a:gd name="T5" fmla="*/ 2147483646 h 16644"/>
              <a:gd name="T6" fmla="*/ 2147483646 w 16620"/>
              <a:gd name="T7" fmla="*/ 2147483646 h 16644"/>
              <a:gd name="T8" fmla="*/ 2147483646 w 16620"/>
              <a:gd name="T9" fmla="*/ 2147483646 h 16644"/>
              <a:gd name="T10" fmla="*/ 2147483646 w 16620"/>
              <a:gd name="T11" fmla="*/ 2147483646 h 16644"/>
              <a:gd name="T12" fmla="*/ 2147483646 w 16620"/>
              <a:gd name="T13" fmla="*/ 2147483646 h 16644"/>
              <a:gd name="T14" fmla="*/ 2147483646 w 16620"/>
              <a:gd name="T15" fmla="*/ 2147483646 h 16644"/>
              <a:gd name="T16" fmla="*/ 2147483646 w 16620"/>
              <a:gd name="T17" fmla="*/ 2147483646 h 16644"/>
              <a:gd name="T18" fmla="*/ 2147483646 w 16620"/>
              <a:gd name="T19" fmla="*/ 2147483646 h 16644"/>
              <a:gd name="T20" fmla="*/ 2147483646 w 16620"/>
              <a:gd name="T21" fmla="*/ 2147483646 h 16644"/>
              <a:gd name="T22" fmla="*/ 2147483646 w 16620"/>
              <a:gd name="T23" fmla="*/ 2147483646 h 16644"/>
              <a:gd name="T24" fmla="*/ 2147483646 w 16620"/>
              <a:gd name="T25" fmla="*/ 2147483646 h 16644"/>
              <a:gd name="T26" fmla="*/ 2147483646 w 16620"/>
              <a:gd name="T27" fmla="*/ 2147483646 h 16644"/>
              <a:gd name="T28" fmla="*/ 2147483646 w 16620"/>
              <a:gd name="T29" fmla="*/ 2147483646 h 16644"/>
              <a:gd name="T30" fmla="*/ 2147483646 w 16620"/>
              <a:gd name="T31" fmla="*/ 2147483646 h 16644"/>
              <a:gd name="T32" fmla="*/ 2147483646 w 16620"/>
              <a:gd name="T33" fmla="*/ 2147483646 h 16644"/>
              <a:gd name="T34" fmla="*/ 2147483646 w 16620"/>
              <a:gd name="T35" fmla="*/ 2147483646 h 16644"/>
              <a:gd name="T36" fmla="*/ 2147483646 w 16620"/>
              <a:gd name="T37" fmla="*/ 2147483646 h 16644"/>
              <a:gd name="T38" fmla="*/ 2147483646 w 16620"/>
              <a:gd name="T39" fmla="*/ 2147483646 h 16644"/>
              <a:gd name="T40" fmla="*/ 2147483646 w 16620"/>
              <a:gd name="T41" fmla="*/ 2147483646 h 16644"/>
              <a:gd name="T42" fmla="*/ 2147483646 w 16620"/>
              <a:gd name="T43" fmla="*/ 2147483646 h 16644"/>
              <a:gd name="T44" fmla="*/ 2147483646 w 16620"/>
              <a:gd name="T45" fmla="*/ 2147483646 h 16644"/>
              <a:gd name="T46" fmla="*/ 2147483646 w 16620"/>
              <a:gd name="T47" fmla="*/ 2147483646 h 16644"/>
              <a:gd name="T48" fmla="*/ 2147483646 w 16620"/>
              <a:gd name="T49" fmla="*/ 2147483646 h 16644"/>
              <a:gd name="T50" fmla="*/ 2147483646 w 16620"/>
              <a:gd name="T51" fmla="*/ 2147483646 h 16644"/>
              <a:gd name="T52" fmla="*/ 2147483646 w 16620"/>
              <a:gd name="T53" fmla="*/ 2147483646 h 16644"/>
              <a:gd name="T54" fmla="*/ 2147483646 w 16620"/>
              <a:gd name="T55" fmla="*/ 2147483646 h 16644"/>
              <a:gd name="T56" fmla="*/ 2147483646 w 16620"/>
              <a:gd name="T57" fmla="*/ 2147483646 h 16644"/>
              <a:gd name="T58" fmla="*/ 2147483646 w 16620"/>
              <a:gd name="T59" fmla="*/ 2147483646 h 16644"/>
              <a:gd name="T60" fmla="*/ 2147483646 w 16620"/>
              <a:gd name="T61" fmla="*/ 2147483646 h 16644"/>
              <a:gd name="T62" fmla="*/ 2147483646 w 16620"/>
              <a:gd name="T63" fmla="*/ 2147483646 h 16644"/>
              <a:gd name="T64" fmla="*/ 2147483646 w 16620"/>
              <a:gd name="T65" fmla="*/ 2147483646 h 16644"/>
              <a:gd name="T66" fmla="*/ 2147483646 w 16620"/>
              <a:gd name="T67" fmla="*/ 2147483646 h 16644"/>
              <a:gd name="T68" fmla="*/ 2147483646 w 16620"/>
              <a:gd name="T69" fmla="*/ 2147483646 h 16644"/>
              <a:gd name="T70" fmla="*/ 2147483646 w 16620"/>
              <a:gd name="T71" fmla="*/ 2147483646 h 16644"/>
              <a:gd name="T72" fmla="*/ 2147483646 w 16620"/>
              <a:gd name="T73" fmla="*/ 2147483646 h 16644"/>
              <a:gd name="T74" fmla="*/ 2147483646 w 16620"/>
              <a:gd name="T75" fmla="*/ 2147483646 h 16644"/>
              <a:gd name="T76" fmla="*/ 2147483646 w 16620"/>
              <a:gd name="T77" fmla="*/ 2147483646 h 16644"/>
              <a:gd name="T78" fmla="*/ 2147483646 w 16620"/>
              <a:gd name="T79" fmla="*/ 2147483646 h 16644"/>
              <a:gd name="T80" fmla="*/ 2147483646 w 16620"/>
              <a:gd name="T81" fmla="*/ 2147483646 h 16644"/>
              <a:gd name="T82" fmla="*/ 2147483646 w 16620"/>
              <a:gd name="T83" fmla="*/ 2147483646 h 16644"/>
              <a:gd name="T84" fmla="*/ 2147483646 w 16620"/>
              <a:gd name="T85" fmla="*/ 2147483646 h 16644"/>
              <a:gd name="T86" fmla="*/ 2147483646 w 16620"/>
              <a:gd name="T87" fmla="*/ 2147483646 h 16644"/>
              <a:gd name="T88" fmla="*/ 2147483646 w 16620"/>
              <a:gd name="T89" fmla="*/ 2147483646 h 16644"/>
              <a:gd name="T90" fmla="*/ 2147483646 w 16620"/>
              <a:gd name="T91" fmla="*/ 2147483646 h 16644"/>
              <a:gd name="T92" fmla="*/ 2147483646 w 16620"/>
              <a:gd name="T93" fmla="*/ 2147483646 h 16644"/>
              <a:gd name="T94" fmla="*/ 2147483646 w 16620"/>
              <a:gd name="T95" fmla="*/ 2147483646 h 16644"/>
              <a:gd name="T96" fmla="*/ 2147483646 w 16620"/>
              <a:gd name="T97" fmla="*/ 2147483646 h 16644"/>
              <a:gd name="T98" fmla="*/ 2147483646 w 16620"/>
              <a:gd name="T99" fmla="*/ 2147483646 h 16644"/>
              <a:gd name="T100" fmla="*/ 2147483646 w 16620"/>
              <a:gd name="T101" fmla="*/ 2147483646 h 16644"/>
              <a:gd name="T102" fmla="*/ 2147483646 w 16620"/>
              <a:gd name="T103" fmla="*/ 2147483646 h 16644"/>
              <a:gd name="T104" fmla="*/ 2147483646 w 16620"/>
              <a:gd name="T105" fmla="*/ 2147483646 h 16644"/>
              <a:gd name="T106" fmla="*/ 2147483646 w 16620"/>
              <a:gd name="T107" fmla="*/ 2147483646 h 16644"/>
              <a:gd name="T108" fmla="*/ 2147483646 w 16620"/>
              <a:gd name="T109" fmla="*/ 2147483646 h 16644"/>
              <a:gd name="T110" fmla="*/ 2147483646 w 16620"/>
              <a:gd name="T111" fmla="*/ 2147483646 h 16644"/>
              <a:gd name="T112" fmla="*/ 2147483646 w 16620"/>
              <a:gd name="T113" fmla="*/ 2147483646 h 16644"/>
              <a:gd name="T114" fmla="*/ 2147483646 w 16620"/>
              <a:gd name="T115" fmla="*/ 2147483646 h 1664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6620" h="16644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lnTo>
                  <a:pt x="11437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lnTo>
                  <a:pt x="769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511" name="Freeform 6"/>
          <p:cNvSpPr>
            <a:spLocks noChangeArrowheads="1"/>
          </p:cNvSpPr>
          <p:nvPr/>
        </p:nvSpPr>
        <p:spPr bwMode="auto">
          <a:xfrm>
            <a:off x="7232650" y="3467100"/>
            <a:ext cx="404813" cy="436563"/>
          </a:xfrm>
          <a:custGeom>
            <a:avLst/>
            <a:gdLst>
              <a:gd name="T0" fmla="*/ 2147483646 w 16620"/>
              <a:gd name="T1" fmla="*/ 2147483646 h 16644"/>
              <a:gd name="T2" fmla="*/ 2147483646 w 16620"/>
              <a:gd name="T3" fmla="*/ 2147483646 h 16644"/>
              <a:gd name="T4" fmla="*/ 2147483646 w 16620"/>
              <a:gd name="T5" fmla="*/ 2147483646 h 16644"/>
              <a:gd name="T6" fmla="*/ 2147483646 w 16620"/>
              <a:gd name="T7" fmla="*/ 2147483646 h 16644"/>
              <a:gd name="T8" fmla="*/ 2147483646 w 16620"/>
              <a:gd name="T9" fmla="*/ 2147483646 h 16644"/>
              <a:gd name="T10" fmla="*/ 2147483646 w 16620"/>
              <a:gd name="T11" fmla="*/ 2147483646 h 16644"/>
              <a:gd name="T12" fmla="*/ 2147483646 w 16620"/>
              <a:gd name="T13" fmla="*/ 2147483646 h 16644"/>
              <a:gd name="T14" fmla="*/ 2147483646 w 16620"/>
              <a:gd name="T15" fmla="*/ 2147483646 h 16644"/>
              <a:gd name="T16" fmla="*/ 2147483646 w 16620"/>
              <a:gd name="T17" fmla="*/ 2147483646 h 16644"/>
              <a:gd name="T18" fmla="*/ 2147483646 w 16620"/>
              <a:gd name="T19" fmla="*/ 2147483646 h 16644"/>
              <a:gd name="T20" fmla="*/ 2147483646 w 16620"/>
              <a:gd name="T21" fmla="*/ 2147483646 h 16644"/>
              <a:gd name="T22" fmla="*/ 2147483646 w 16620"/>
              <a:gd name="T23" fmla="*/ 2147483646 h 16644"/>
              <a:gd name="T24" fmla="*/ 2147483646 w 16620"/>
              <a:gd name="T25" fmla="*/ 2147483646 h 16644"/>
              <a:gd name="T26" fmla="*/ 2147483646 w 16620"/>
              <a:gd name="T27" fmla="*/ 2147483646 h 16644"/>
              <a:gd name="T28" fmla="*/ 2147483646 w 16620"/>
              <a:gd name="T29" fmla="*/ 2147483646 h 16644"/>
              <a:gd name="T30" fmla="*/ 2147483646 w 16620"/>
              <a:gd name="T31" fmla="*/ 2147483646 h 16644"/>
              <a:gd name="T32" fmla="*/ 2147483646 w 16620"/>
              <a:gd name="T33" fmla="*/ 2147483646 h 16644"/>
              <a:gd name="T34" fmla="*/ 2147483646 w 16620"/>
              <a:gd name="T35" fmla="*/ 2147483646 h 16644"/>
              <a:gd name="T36" fmla="*/ 2147483646 w 16620"/>
              <a:gd name="T37" fmla="*/ 2147483646 h 16644"/>
              <a:gd name="T38" fmla="*/ 2147483646 w 16620"/>
              <a:gd name="T39" fmla="*/ 2147483646 h 16644"/>
              <a:gd name="T40" fmla="*/ 2147483646 w 16620"/>
              <a:gd name="T41" fmla="*/ 2147483646 h 16644"/>
              <a:gd name="T42" fmla="*/ 2147483646 w 16620"/>
              <a:gd name="T43" fmla="*/ 2147483646 h 16644"/>
              <a:gd name="T44" fmla="*/ 2147483646 w 16620"/>
              <a:gd name="T45" fmla="*/ 2147483646 h 16644"/>
              <a:gd name="T46" fmla="*/ 2147483646 w 16620"/>
              <a:gd name="T47" fmla="*/ 2147483646 h 16644"/>
              <a:gd name="T48" fmla="*/ 2147483646 w 16620"/>
              <a:gd name="T49" fmla="*/ 2147483646 h 16644"/>
              <a:gd name="T50" fmla="*/ 2147483646 w 16620"/>
              <a:gd name="T51" fmla="*/ 2147483646 h 16644"/>
              <a:gd name="T52" fmla="*/ 2147483646 w 16620"/>
              <a:gd name="T53" fmla="*/ 2147483646 h 16644"/>
              <a:gd name="T54" fmla="*/ 2147483646 w 16620"/>
              <a:gd name="T55" fmla="*/ 2147483646 h 16644"/>
              <a:gd name="T56" fmla="*/ 2147483646 w 16620"/>
              <a:gd name="T57" fmla="*/ 2147483646 h 16644"/>
              <a:gd name="T58" fmla="*/ 2147483646 w 16620"/>
              <a:gd name="T59" fmla="*/ 2147483646 h 16644"/>
              <a:gd name="T60" fmla="*/ 2147483646 w 16620"/>
              <a:gd name="T61" fmla="*/ 2147483646 h 16644"/>
              <a:gd name="T62" fmla="*/ 2147483646 w 16620"/>
              <a:gd name="T63" fmla="*/ 2147483646 h 16644"/>
              <a:gd name="T64" fmla="*/ 2147483646 w 16620"/>
              <a:gd name="T65" fmla="*/ 2147483646 h 16644"/>
              <a:gd name="T66" fmla="*/ 2147483646 w 16620"/>
              <a:gd name="T67" fmla="*/ 2147483646 h 16644"/>
              <a:gd name="T68" fmla="*/ 2147483646 w 16620"/>
              <a:gd name="T69" fmla="*/ 2147483646 h 16644"/>
              <a:gd name="T70" fmla="*/ 2147483646 w 16620"/>
              <a:gd name="T71" fmla="*/ 2147483646 h 16644"/>
              <a:gd name="T72" fmla="*/ 2147483646 w 16620"/>
              <a:gd name="T73" fmla="*/ 2147483646 h 16644"/>
              <a:gd name="T74" fmla="*/ 2147483646 w 16620"/>
              <a:gd name="T75" fmla="*/ 2147483646 h 16644"/>
              <a:gd name="T76" fmla="*/ 2147483646 w 16620"/>
              <a:gd name="T77" fmla="*/ 2147483646 h 16644"/>
              <a:gd name="T78" fmla="*/ 2147483646 w 16620"/>
              <a:gd name="T79" fmla="*/ 2147483646 h 16644"/>
              <a:gd name="T80" fmla="*/ 2147483646 w 16620"/>
              <a:gd name="T81" fmla="*/ 2147483646 h 16644"/>
              <a:gd name="T82" fmla="*/ 2147483646 w 16620"/>
              <a:gd name="T83" fmla="*/ 2147483646 h 16644"/>
              <a:gd name="T84" fmla="*/ 2147483646 w 16620"/>
              <a:gd name="T85" fmla="*/ 2147483646 h 16644"/>
              <a:gd name="T86" fmla="*/ 2147483646 w 16620"/>
              <a:gd name="T87" fmla="*/ 2147483646 h 16644"/>
              <a:gd name="T88" fmla="*/ 2147483646 w 16620"/>
              <a:gd name="T89" fmla="*/ 2147483646 h 16644"/>
              <a:gd name="T90" fmla="*/ 2147483646 w 16620"/>
              <a:gd name="T91" fmla="*/ 2147483646 h 16644"/>
              <a:gd name="T92" fmla="*/ 2147483646 w 16620"/>
              <a:gd name="T93" fmla="*/ 2147483646 h 16644"/>
              <a:gd name="T94" fmla="*/ 2147483646 w 16620"/>
              <a:gd name="T95" fmla="*/ 2147483646 h 16644"/>
              <a:gd name="T96" fmla="*/ 2147483646 w 16620"/>
              <a:gd name="T97" fmla="*/ 2147483646 h 16644"/>
              <a:gd name="T98" fmla="*/ 2147483646 w 16620"/>
              <a:gd name="T99" fmla="*/ 2147483646 h 16644"/>
              <a:gd name="T100" fmla="*/ 2147483646 w 16620"/>
              <a:gd name="T101" fmla="*/ 2147483646 h 16644"/>
              <a:gd name="T102" fmla="*/ 2147483646 w 16620"/>
              <a:gd name="T103" fmla="*/ 2147483646 h 16644"/>
              <a:gd name="T104" fmla="*/ 2147483646 w 16620"/>
              <a:gd name="T105" fmla="*/ 2147483646 h 16644"/>
              <a:gd name="T106" fmla="*/ 2147483646 w 16620"/>
              <a:gd name="T107" fmla="*/ 2147483646 h 16644"/>
              <a:gd name="T108" fmla="*/ 2147483646 w 16620"/>
              <a:gd name="T109" fmla="*/ 2147483646 h 16644"/>
              <a:gd name="T110" fmla="*/ 2147483646 w 16620"/>
              <a:gd name="T111" fmla="*/ 2147483646 h 16644"/>
              <a:gd name="T112" fmla="*/ 2147483646 w 16620"/>
              <a:gd name="T113" fmla="*/ 2147483646 h 16644"/>
              <a:gd name="T114" fmla="*/ 2147483646 w 16620"/>
              <a:gd name="T115" fmla="*/ 2147483646 h 1664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6620" h="16644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lnTo>
                  <a:pt x="11437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lnTo>
                  <a:pt x="769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512" name="Freeform 7"/>
          <p:cNvSpPr>
            <a:spLocks noChangeArrowheads="1"/>
          </p:cNvSpPr>
          <p:nvPr/>
        </p:nvSpPr>
        <p:spPr bwMode="auto">
          <a:xfrm>
            <a:off x="7834313" y="4543425"/>
            <a:ext cx="403225" cy="434975"/>
          </a:xfrm>
          <a:custGeom>
            <a:avLst/>
            <a:gdLst>
              <a:gd name="T0" fmla="*/ 2147483646 w 16620"/>
              <a:gd name="T1" fmla="*/ 2147483646 h 16644"/>
              <a:gd name="T2" fmla="*/ 2147483646 w 16620"/>
              <a:gd name="T3" fmla="*/ 2147483646 h 16644"/>
              <a:gd name="T4" fmla="*/ 2147483646 w 16620"/>
              <a:gd name="T5" fmla="*/ 2147483646 h 16644"/>
              <a:gd name="T6" fmla="*/ 2147483646 w 16620"/>
              <a:gd name="T7" fmla="*/ 2147483646 h 16644"/>
              <a:gd name="T8" fmla="*/ 2147483646 w 16620"/>
              <a:gd name="T9" fmla="*/ 2147483646 h 16644"/>
              <a:gd name="T10" fmla="*/ 2147483646 w 16620"/>
              <a:gd name="T11" fmla="*/ 2147483646 h 16644"/>
              <a:gd name="T12" fmla="*/ 2147483646 w 16620"/>
              <a:gd name="T13" fmla="*/ 2147483646 h 16644"/>
              <a:gd name="T14" fmla="*/ 2147483646 w 16620"/>
              <a:gd name="T15" fmla="*/ 2147483646 h 16644"/>
              <a:gd name="T16" fmla="*/ 2147483646 w 16620"/>
              <a:gd name="T17" fmla="*/ 2147483646 h 16644"/>
              <a:gd name="T18" fmla="*/ 2147483646 w 16620"/>
              <a:gd name="T19" fmla="*/ 2147483646 h 16644"/>
              <a:gd name="T20" fmla="*/ 2147483646 w 16620"/>
              <a:gd name="T21" fmla="*/ 2147483646 h 16644"/>
              <a:gd name="T22" fmla="*/ 2147483646 w 16620"/>
              <a:gd name="T23" fmla="*/ 2147483646 h 16644"/>
              <a:gd name="T24" fmla="*/ 2147483646 w 16620"/>
              <a:gd name="T25" fmla="*/ 2147483646 h 16644"/>
              <a:gd name="T26" fmla="*/ 2147483646 w 16620"/>
              <a:gd name="T27" fmla="*/ 2147483646 h 16644"/>
              <a:gd name="T28" fmla="*/ 2147483646 w 16620"/>
              <a:gd name="T29" fmla="*/ 2147483646 h 16644"/>
              <a:gd name="T30" fmla="*/ 2147483646 w 16620"/>
              <a:gd name="T31" fmla="*/ 2147483646 h 16644"/>
              <a:gd name="T32" fmla="*/ 2147483646 w 16620"/>
              <a:gd name="T33" fmla="*/ 2147483646 h 16644"/>
              <a:gd name="T34" fmla="*/ 2147483646 w 16620"/>
              <a:gd name="T35" fmla="*/ 2147483646 h 16644"/>
              <a:gd name="T36" fmla="*/ 2147483646 w 16620"/>
              <a:gd name="T37" fmla="*/ 2147483646 h 16644"/>
              <a:gd name="T38" fmla="*/ 2147483646 w 16620"/>
              <a:gd name="T39" fmla="*/ 2147483646 h 16644"/>
              <a:gd name="T40" fmla="*/ 2147483646 w 16620"/>
              <a:gd name="T41" fmla="*/ 2147483646 h 16644"/>
              <a:gd name="T42" fmla="*/ 2147483646 w 16620"/>
              <a:gd name="T43" fmla="*/ 2147483646 h 16644"/>
              <a:gd name="T44" fmla="*/ 2147483646 w 16620"/>
              <a:gd name="T45" fmla="*/ 2147483646 h 16644"/>
              <a:gd name="T46" fmla="*/ 2147483646 w 16620"/>
              <a:gd name="T47" fmla="*/ 2147483646 h 16644"/>
              <a:gd name="T48" fmla="*/ 2147483646 w 16620"/>
              <a:gd name="T49" fmla="*/ 2147483646 h 16644"/>
              <a:gd name="T50" fmla="*/ 2147483646 w 16620"/>
              <a:gd name="T51" fmla="*/ 2147483646 h 16644"/>
              <a:gd name="T52" fmla="*/ 2147483646 w 16620"/>
              <a:gd name="T53" fmla="*/ 2147483646 h 16644"/>
              <a:gd name="T54" fmla="*/ 2147483646 w 16620"/>
              <a:gd name="T55" fmla="*/ 2147483646 h 16644"/>
              <a:gd name="T56" fmla="*/ 2147483646 w 16620"/>
              <a:gd name="T57" fmla="*/ 2147483646 h 16644"/>
              <a:gd name="T58" fmla="*/ 2147483646 w 16620"/>
              <a:gd name="T59" fmla="*/ 2147483646 h 16644"/>
              <a:gd name="T60" fmla="*/ 2147483646 w 16620"/>
              <a:gd name="T61" fmla="*/ 2147483646 h 16644"/>
              <a:gd name="T62" fmla="*/ 2147483646 w 16620"/>
              <a:gd name="T63" fmla="*/ 2147483646 h 16644"/>
              <a:gd name="T64" fmla="*/ 2147483646 w 16620"/>
              <a:gd name="T65" fmla="*/ 2147483646 h 16644"/>
              <a:gd name="T66" fmla="*/ 2147483646 w 16620"/>
              <a:gd name="T67" fmla="*/ 2147483646 h 16644"/>
              <a:gd name="T68" fmla="*/ 2147483646 w 16620"/>
              <a:gd name="T69" fmla="*/ 2147483646 h 16644"/>
              <a:gd name="T70" fmla="*/ 2147483646 w 16620"/>
              <a:gd name="T71" fmla="*/ 2147483646 h 16644"/>
              <a:gd name="T72" fmla="*/ 2147483646 w 16620"/>
              <a:gd name="T73" fmla="*/ 2147483646 h 16644"/>
              <a:gd name="T74" fmla="*/ 2147483646 w 16620"/>
              <a:gd name="T75" fmla="*/ 2147483646 h 16644"/>
              <a:gd name="T76" fmla="*/ 2147483646 w 16620"/>
              <a:gd name="T77" fmla="*/ 2147483646 h 16644"/>
              <a:gd name="T78" fmla="*/ 2147483646 w 16620"/>
              <a:gd name="T79" fmla="*/ 2147483646 h 16644"/>
              <a:gd name="T80" fmla="*/ 2147483646 w 16620"/>
              <a:gd name="T81" fmla="*/ 2147483646 h 16644"/>
              <a:gd name="T82" fmla="*/ 2147483646 w 16620"/>
              <a:gd name="T83" fmla="*/ 2147483646 h 16644"/>
              <a:gd name="T84" fmla="*/ 2147483646 w 16620"/>
              <a:gd name="T85" fmla="*/ 2147483646 h 16644"/>
              <a:gd name="T86" fmla="*/ 2147483646 w 16620"/>
              <a:gd name="T87" fmla="*/ 2147483646 h 16644"/>
              <a:gd name="T88" fmla="*/ 2147483646 w 16620"/>
              <a:gd name="T89" fmla="*/ 2147483646 h 16644"/>
              <a:gd name="T90" fmla="*/ 2147483646 w 16620"/>
              <a:gd name="T91" fmla="*/ 2147483646 h 16644"/>
              <a:gd name="T92" fmla="*/ 2147483646 w 16620"/>
              <a:gd name="T93" fmla="*/ 2147483646 h 16644"/>
              <a:gd name="T94" fmla="*/ 2147483646 w 16620"/>
              <a:gd name="T95" fmla="*/ 2147483646 h 16644"/>
              <a:gd name="T96" fmla="*/ 2147483646 w 16620"/>
              <a:gd name="T97" fmla="*/ 2147483646 h 16644"/>
              <a:gd name="T98" fmla="*/ 2147483646 w 16620"/>
              <a:gd name="T99" fmla="*/ 2147483646 h 16644"/>
              <a:gd name="T100" fmla="*/ 2147483646 w 16620"/>
              <a:gd name="T101" fmla="*/ 2147483646 h 16644"/>
              <a:gd name="T102" fmla="*/ 2147483646 w 16620"/>
              <a:gd name="T103" fmla="*/ 2147483646 h 16644"/>
              <a:gd name="T104" fmla="*/ 2147483646 w 16620"/>
              <a:gd name="T105" fmla="*/ 2147483646 h 16644"/>
              <a:gd name="T106" fmla="*/ 2147483646 w 16620"/>
              <a:gd name="T107" fmla="*/ 2147483646 h 16644"/>
              <a:gd name="T108" fmla="*/ 2147483646 w 16620"/>
              <a:gd name="T109" fmla="*/ 2147483646 h 16644"/>
              <a:gd name="T110" fmla="*/ 2147483646 w 16620"/>
              <a:gd name="T111" fmla="*/ 2147483646 h 16644"/>
              <a:gd name="T112" fmla="*/ 2147483646 w 16620"/>
              <a:gd name="T113" fmla="*/ 2147483646 h 16644"/>
              <a:gd name="T114" fmla="*/ 2147483646 w 16620"/>
              <a:gd name="T115" fmla="*/ 2147483646 h 1664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6620" h="16644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lnTo>
                  <a:pt x="11437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lnTo>
                  <a:pt x="769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513" name="Text Box 8"/>
          <p:cNvSpPr txBox="1">
            <a:spLocks noChangeArrowheads="1"/>
          </p:cNvSpPr>
          <p:nvPr/>
        </p:nvSpPr>
        <p:spPr bwMode="auto">
          <a:xfrm>
            <a:off x="2519363" y="7199313"/>
            <a:ext cx="5940425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1400" i="1">
                <a:latin typeface="Trebuchet MS" panose="020B0603020202020204" pitchFamily="34" charset="0"/>
                <a:cs typeface="Mangal" pitchFamily="16" charset="0"/>
              </a:rPr>
              <a:t>ODA/GNP % da parte di ogni membro DAC nel 2014.  Fonte dati: OECD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344488" y="295275"/>
            <a:ext cx="9375775" cy="294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just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de-DE" altLang="it-IT" sz="2000">
                <a:solidFill>
                  <a:srgbClr val="FFFFFF"/>
                </a:solidFill>
                <a:latin typeface="Trebuchet MS" panose="020B0603020202020204" pitchFamily="34" charset="0"/>
                <a:ea typeface="+mn-ea"/>
              </a:rPr>
              <a:t>24 Ottobre 1969 in una Risoluzione ONU si accettò il </a:t>
            </a:r>
            <a:r>
              <a:rPr lang="de-DE" altLang="it-IT" sz="2000" b="1" u="sng">
                <a:solidFill>
                  <a:srgbClr val="FFFFFF"/>
                </a:solidFill>
                <a:latin typeface="Trebuchet MS" panose="020B0603020202020204" pitchFamily="34" charset="0"/>
                <a:ea typeface="+mn-ea"/>
              </a:rPr>
              <a:t>target allo 0,7% </a:t>
            </a:r>
            <a:r>
              <a:rPr lang="de-DE" altLang="it-IT" sz="2000">
                <a:solidFill>
                  <a:srgbClr val="FFFFFF"/>
                </a:solidFill>
                <a:latin typeface="Trebuchet MS" panose="020B0603020202020204" pitchFamily="34" charset="0"/>
                <a:ea typeface="+mn-ea"/>
              </a:rPr>
              <a:t>:  quasi ogni paese membro del DAC accettò almeno come obiettivo a lungo termine quello di fornire un </a:t>
            </a:r>
            <a:r>
              <a:rPr lang="de-DE" altLang="it-IT" sz="2000" b="1" u="sng">
                <a:solidFill>
                  <a:srgbClr val="FFFFFF"/>
                </a:solidFill>
                <a:latin typeface="Trebuchet MS" panose="020B0603020202020204" pitchFamily="34" charset="0"/>
                <a:ea typeface="+mn-ea"/>
              </a:rPr>
              <a:t>volume di aiuti pari allo 0,7% del proprio Reddito Nazionale Lordo.</a:t>
            </a:r>
          </a:p>
          <a:p>
            <a:pPr algn="just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de-DE" altLang="it-IT" sz="2000">
              <a:solidFill>
                <a:srgbClr val="FFFFFF"/>
              </a:solidFill>
              <a:latin typeface="Trebuchet MS" panose="020B0603020202020204" pitchFamily="34" charset="0"/>
              <a:ea typeface="+mn-ea"/>
            </a:endParaRPr>
          </a:p>
          <a:p>
            <a:pPr algn="just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de-DE" altLang="it-IT" sz="20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  <a:ea typeface="+mn-ea"/>
              </a:rPr>
              <a:t>MA</a:t>
            </a:r>
          </a:p>
          <a:p>
            <a:pPr algn="just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de-DE" altLang="it-IT" sz="2000">
              <a:solidFill>
                <a:srgbClr val="FFFFFF"/>
              </a:solidFill>
              <a:latin typeface="Trebuchet MS" panose="020B0603020202020204" pitchFamily="34" charset="0"/>
              <a:ea typeface="+mn-ea"/>
            </a:endParaRPr>
          </a:p>
          <a:p>
            <a:pPr algn="just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de-DE" altLang="it-IT" sz="2000">
                <a:solidFill>
                  <a:srgbClr val="FFFFFF"/>
                </a:solidFill>
                <a:latin typeface="Trebuchet MS" panose="020B0603020202020204" pitchFamily="34" charset="0"/>
                <a:ea typeface="+mn-ea"/>
              </a:rPr>
              <a:t>Nel 2014 </a:t>
            </a:r>
            <a:r>
              <a:rPr lang="de-DE" altLang="it-IT" sz="2000" b="1" u="sng">
                <a:solidFill>
                  <a:srgbClr val="FFFFFF"/>
                </a:solidFill>
                <a:latin typeface="Trebuchet MS" panose="020B0603020202020204" pitchFamily="34" charset="0"/>
                <a:ea typeface="+mn-ea"/>
              </a:rPr>
              <a:t>SOLO</a:t>
            </a:r>
            <a:r>
              <a:rPr lang="de-DE" altLang="it-IT" sz="2000">
                <a:solidFill>
                  <a:srgbClr val="FFFFFF"/>
                </a:solidFill>
                <a:latin typeface="Trebuchet MS" panose="020B0603020202020204" pitchFamily="34" charset="0"/>
                <a:ea typeface="+mn-ea"/>
              </a:rPr>
              <a:t> 5 paesi hanno raggiunto tale target ( Regno Unito, Danimarca, Svezia, Lussemburgo, Norvegia) e la media dei paesi DAC si attesta allo 0,39%.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/>
          <a:lstStyle/>
          <a:p>
            <a:pPr eaLnBrk="1"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it-IT" sz="4000" smtClean="0">
                <a:solidFill>
                  <a:srgbClr val="FFFF99"/>
                </a:solidFill>
                <a:latin typeface="Trebuchet MS" panose="020B0603020202020204" pitchFamily="34" charset="0"/>
              </a:rPr>
              <a:t>3) ALCUNI DATI: BENEFICIARI – AIUTI BILATERALI E MULTILATERALI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3388" y="1800225"/>
            <a:ext cx="4425950" cy="317500"/>
          </a:xfrm>
        </p:spPr>
        <p:txBody>
          <a:bodyPr tIns="0"/>
          <a:lstStyle/>
          <a:p>
            <a:pPr marL="431800" indent="-323850" eaLnBrk="1">
              <a:lnSpc>
                <a:spcPct val="104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altLang="it-IT" sz="2000" smtClean="0">
                <a:latin typeface="Trebuchet MS" panose="020B0603020202020204" pitchFamily="34" charset="0"/>
              </a:rPr>
              <a:t>Aiuti bilaterali</a:t>
            </a: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1638300" y="6480175"/>
            <a:ext cx="2843213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8000" tIns="63000" rIns="108000" bIns="63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1600">
                <a:latin typeface="Trebuchet MS" panose="020B0603020202020204" pitchFamily="34" charset="0"/>
              </a:rPr>
              <a:t>Fonte dati: OECD, anno 2014</a:t>
            </a:r>
          </a:p>
        </p:txBody>
      </p:sp>
      <p:graphicFrame>
        <p:nvGraphicFramePr>
          <p:cNvPr id="23557" name="Object 4"/>
          <p:cNvGraphicFramePr>
            <a:graphicFrameLocks noChangeAspect="1"/>
          </p:cNvGraphicFramePr>
          <p:nvPr/>
        </p:nvGraphicFramePr>
        <p:xfrm>
          <a:off x="1439863" y="2384425"/>
          <a:ext cx="7870825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r:id="rId4" imgW="7871400" imgH="4096080" progId="">
                  <p:embed/>
                </p:oleObj>
              </mc:Choice>
              <mc:Fallback>
                <p:oleObj r:id="rId4" imgW="7871400" imgH="409608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863" y="2384425"/>
                        <a:ext cx="7870825" cy="409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body"/>
          </p:nvPr>
        </p:nvSpPr>
        <p:spPr>
          <a:xfrm>
            <a:off x="254000" y="688975"/>
            <a:ext cx="4425950" cy="390525"/>
          </a:xfrm>
        </p:spPr>
        <p:txBody>
          <a:bodyPr anchor="t"/>
          <a:lstStyle/>
          <a:p>
            <a:pPr marL="431800" indent="-323850" algn="l" eaLnBrk="1">
              <a:lnSpc>
                <a:spcPct val="104000"/>
              </a:lnSpc>
              <a:spcAft>
                <a:spcPts val="1425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en-US" altLang="it-IT" sz="2000">
                <a:latin typeface="Trebuchet MS" panose="020B0603020202020204" pitchFamily="34" charset="0"/>
                <a:ea typeface="+mj-ea"/>
              </a:rPr>
              <a:t>Aiuti multilaterali</a:t>
            </a:r>
          </a:p>
        </p:txBody>
      </p:sp>
      <p:graphicFrame>
        <p:nvGraphicFramePr>
          <p:cNvPr id="25603" name="Object 2"/>
          <p:cNvGraphicFramePr>
            <a:graphicFrameLocks noChangeAspect="1"/>
          </p:cNvGraphicFramePr>
          <p:nvPr/>
        </p:nvGraphicFramePr>
        <p:xfrm>
          <a:off x="1079500" y="1439863"/>
          <a:ext cx="7920038" cy="467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r:id="rId4" imgW="7920000" imgH="4680000" progId="">
                  <p:embed/>
                </p:oleObj>
              </mc:Choice>
              <mc:Fallback>
                <p:oleObj r:id="rId4" imgW="7920000" imgH="46800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1439863"/>
                        <a:ext cx="7920038" cy="467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1638300" y="6280150"/>
            <a:ext cx="2843213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8000" tIns="63000" rIns="108000" bIns="63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1600">
                <a:latin typeface="Trebuchet MS" panose="020B0603020202020204" pitchFamily="34" charset="0"/>
              </a:rPr>
              <a:t>Fonte dati: OECD, anno 2014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319213"/>
          </a:xfrm>
        </p:spPr>
        <p:txBody>
          <a:bodyPr/>
          <a:lstStyle/>
          <a:p>
            <a:pPr eaLnBrk="1"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it-IT" sz="4000" smtClean="0">
                <a:solidFill>
                  <a:srgbClr val="FFFF99"/>
                </a:solidFill>
                <a:latin typeface="Trebuchet MS" panose="020B0603020202020204" pitchFamily="34" charset="0"/>
              </a:rPr>
              <a:t>4) LETTERATURA TEORICA</a:t>
            </a:r>
          </a:p>
        </p:txBody>
      </p:sp>
      <p:sp>
        <p:nvSpPr>
          <p:cNvPr id="27651" name="Freeform 2"/>
          <p:cNvSpPr>
            <a:spLocks noChangeArrowheads="1"/>
          </p:cNvSpPr>
          <p:nvPr/>
        </p:nvSpPr>
        <p:spPr bwMode="auto">
          <a:xfrm>
            <a:off x="360363" y="1979613"/>
            <a:ext cx="1439862" cy="1260475"/>
          </a:xfrm>
          <a:custGeom>
            <a:avLst/>
            <a:gdLst>
              <a:gd name="T0" fmla="*/ 2147483646 w 67641"/>
              <a:gd name="T1" fmla="*/ 2147483646 h 69056"/>
              <a:gd name="T2" fmla="*/ 2147483646 w 67641"/>
              <a:gd name="T3" fmla="*/ 2147483646 h 69056"/>
              <a:gd name="T4" fmla="*/ 2147483646 w 67641"/>
              <a:gd name="T5" fmla="*/ 2147483646 h 69056"/>
              <a:gd name="T6" fmla="*/ 2147483646 w 67641"/>
              <a:gd name="T7" fmla="*/ 2147483646 h 69056"/>
              <a:gd name="T8" fmla="*/ 2147483646 w 67641"/>
              <a:gd name="T9" fmla="*/ 2147483646 h 69056"/>
              <a:gd name="T10" fmla="*/ 2147483646 w 67641"/>
              <a:gd name="T11" fmla="*/ 2147483646 h 69056"/>
              <a:gd name="T12" fmla="*/ 2147483646 w 67641"/>
              <a:gd name="T13" fmla="*/ 2147483646 h 69056"/>
              <a:gd name="T14" fmla="*/ 2147483646 w 67641"/>
              <a:gd name="T15" fmla="*/ 2147483646 h 69056"/>
              <a:gd name="T16" fmla="*/ 2147483646 w 67641"/>
              <a:gd name="T17" fmla="*/ 2147483646 h 69056"/>
              <a:gd name="T18" fmla="*/ 2147483646 w 67641"/>
              <a:gd name="T19" fmla="*/ 2147483646 h 69056"/>
              <a:gd name="T20" fmla="*/ 2147483646 w 67641"/>
              <a:gd name="T21" fmla="*/ 2147483646 h 69056"/>
              <a:gd name="T22" fmla="*/ 2147483646 w 67641"/>
              <a:gd name="T23" fmla="*/ 2147483646 h 69056"/>
              <a:gd name="T24" fmla="*/ 2147483646 w 67641"/>
              <a:gd name="T25" fmla="*/ 2147483646 h 69056"/>
              <a:gd name="T26" fmla="*/ 2147483646 w 67641"/>
              <a:gd name="T27" fmla="*/ 2147483646 h 69056"/>
              <a:gd name="T28" fmla="*/ 2147483646 w 67641"/>
              <a:gd name="T29" fmla="*/ 2147483646 h 69056"/>
              <a:gd name="T30" fmla="*/ 2147483646 w 67641"/>
              <a:gd name="T31" fmla="*/ 2147483646 h 69056"/>
              <a:gd name="T32" fmla="*/ 2147483646 w 67641"/>
              <a:gd name="T33" fmla="*/ 2147483646 h 69056"/>
              <a:gd name="T34" fmla="*/ 2147483646 w 67641"/>
              <a:gd name="T35" fmla="*/ 2147483646 h 69056"/>
              <a:gd name="T36" fmla="*/ 2147483646 w 67641"/>
              <a:gd name="T37" fmla="*/ 2147483646 h 69056"/>
              <a:gd name="T38" fmla="*/ 2147483646 w 67641"/>
              <a:gd name="T39" fmla="*/ 2147483646 h 69056"/>
              <a:gd name="T40" fmla="*/ 2147483646 w 67641"/>
              <a:gd name="T41" fmla="*/ 2147483646 h 69056"/>
              <a:gd name="T42" fmla="*/ 2147483646 w 67641"/>
              <a:gd name="T43" fmla="*/ 2147483646 h 69056"/>
              <a:gd name="T44" fmla="*/ 2147483646 w 67641"/>
              <a:gd name="T45" fmla="*/ 2147483646 h 69056"/>
              <a:gd name="T46" fmla="*/ 2147483646 w 67641"/>
              <a:gd name="T47" fmla="*/ 2147483646 h 69056"/>
              <a:gd name="T48" fmla="*/ 2147483646 w 67641"/>
              <a:gd name="T49" fmla="*/ 2147483646 h 69056"/>
              <a:gd name="T50" fmla="*/ 2147483646 w 67641"/>
              <a:gd name="T51" fmla="*/ 2147483646 h 69056"/>
              <a:gd name="T52" fmla="*/ 2147483646 w 67641"/>
              <a:gd name="T53" fmla="*/ 2147483646 h 69056"/>
              <a:gd name="T54" fmla="*/ 2147483646 w 67641"/>
              <a:gd name="T55" fmla="*/ 2147483646 h 69056"/>
              <a:gd name="T56" fmla="*/ 2147483646 w 67641"/>
              <a:gd name="T57" fmla="*/ 2147483646 h 69056"/>
              <a:gd name="T58" fmla="*/ 2147483646 w 67641"/>
              <a:gd name="T59" fmla="*/ 2147483646 h 69056"/>
              <a:gd name="T60" fmla="*/ 2147483646 w 67641"/>
              <a:gd name="T61" fmla="*/ 2147483646 h 69056"/>
              <a:gd name="T62" fmla="*/ 2147483646 w 67641"/>
              <a:gd name="T63" fmla="*/ 2147483646 h 69056"/>
              <a:gd name="T64" fmla="*/ 2147483646 w 67641"/>
              <a:gd name="T65" fmla="*/ 2147483646 h 69056"/>
              <a:gd name="T66" fmla="*/ 2147483646 w 67641"/>
              <a:gd name="T67" fmla="*/ 2147483646 h 69056"/>
              <a:gd name="T68" fmla="*/ 2147483646 w 67641"/>
              <a:gd name="T69" fmla="*/ 2147483646 h 69056"/>
              <a:gd name="T70" fmla="*/ 2147483646 w 67641"/>
              <a:gd name="T71" fmla="*/ 2147483646 h 69056"/>
              <a:gd name="T72" fmla="*/ 2147483646 w 67641"/>
              <a:gd name="T73" fmla="*/ 2147483646 h 69056"/>
              <a:gd name="T74" fmla="*/ 2147483646 w 67641"/>
              <a:gd name="T75" fmla="*/ 2147483646 h 69056"/>
              <a:gd name="T76" fmla="*/ 2147483646 w 67641"/>
              <a:gd name="T77" fmla="*/ 2147483646 h 69056"/>
              <a:gd name="T78" fmla="*/ 2147483646 w 67641"/>
              <a:gd name="T79" fmla="*/ 2147483646 h 69056"/>
              <a:gd name="T80" fmla="*/ 2147483646 w 67641"/>
              <a:gd name="T81" fmla="*/ 2147483646 h 69056"/>
              <a:gd name="T82" fmla="*/ 2147483646 w 67641"/>
              <a:gd name="T83" fmla="*/ 2147483646 h 69056"/>
              <a:gd name="T84" fmla="*/ 2147483646 w 67641"/>
              <a:gd name="T85" fmla="*/ 2147483646 h 69056"/>
              <a:gd name="T86" fmla="*/ 2147483646 w 67641"/>
              <a:gd name="T87" fmla="*/ 2147483646 h 69056"/>
              <a:gd name="T88" fmla="*/ 2147483646 w 67641"/>
              <a:gd name="T89" fmla="*/ 2147483646 h 69056"/>
              <a:gd name="T90" fmla="*/ 2147483646 w 67641"/>
              <a:gd name="T91" fmla="*/ 2147483646 h 69056"/>
              <a:gd name="T92" fmla="*/ 2147483646 w 67641"/>
              <a:gd name="T93" fmla="*/ 2147483646 h 69056"/>
              <a:gd name="T94" fmla="*/ 2147483646 w 67641"/>
              <a:gd name="T95" fmla="*/ 2147483646 h 69056"/>
              <a:gd name="T96" fmla="*/ 2147483646 w 67641"/>
              <a:gd name="T97" fmla="*/ 2147483646 h 69056"/>
              <a:gd name="T98" fmla="*/ 2147483646 w 67641"/>
              <a:gd name="T99" fmla="*/ 2147483646 h 69056"/>
              <a:gd name="T100" fmla="*/ 2147483646 w 67641"/>
              <a:gd name="T101" fmla="*/ 2147483646 h 69056"/>
              <a:gd name="T102" fmla="*/ 2147483646 w 67641"/>
              <a:gd name="T103" fmla="*/ 2147483646 h 69056"/>
              <a:gd name="T104" fmla="*/ 2147483646 w 67641"/>
              <a:gd name="T105" fmla="*/ 2147483646 h 69056"/>
              <a:gd name="T106" fmla="*/ 2147483646 w 67641"/>
              <a:gd name="T107" fmla="*/ 2147483646 h 69056"/>
              <a:gd name="T108" fmla="*/ 2147483646 w 67641"/>
              <a:gd name="T109" fmla="*/ 2147483646 h 69056"/>
              <a:gd name="T110" fmla="*/ 2147483646 w 67641"/>
              <a:gd name="T111" fmla="*/ 2147483646 h 690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7641" h="69056">
                <a:moveTo>
                  <a:pt x="49622" y="2736"/>
                </a:move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27652" name="Group 3"/>
          <p:cNvGrpSpPr>
            <a:grpSpLocks/>
          </p:cNvGrpSpPr>
          <p:nvPr/>
        </p:nvGrpSpPr>
        <p:grpSpPr bwMode="auto">
          <a:xfrm>
            <a:off x="1419225" y="2374900"/>
            <a:ext cx="719138" cy="358775"/>
            <a:chOff x="894" y="1496"/>
            <a:chExt cx="453" cy="226"/>
          </a:xfrm>
        </p:grpSpPr>
        <p:sp>
          <p:nvSpPr>
            <p:cNvPr id="27667" name="Freeform 4"/>
            <p:cNvSpPr>
              <a:spLocks noChangeArrowheads="1"/>
            </p:cNvSpPr>
            <p:nvPr/>
          </p:nvSpPr>
          <p:spPr bwMode="auto">
            <a:xfrm>
              <a:off x="894" y="1629"/>
              <a:ext cx="411" cy="58"/>
            </a:xfrm>
            <a:custGeom>
              <a:avLst/>
              <a:gdLst>
                <a:gd name="T0" fmla="*/ 0 w 27831"/>
                <a:gd name="T1" fmla="*/ 0 h 2831"/>
                <a:gd name="T2" fmla="*/ 0 w 27831"/>
                <a:gd name="T3" fmla="*/ 0 h 2831"/>
                <a:gd name="T4" fmla="*/ 0 w 27831"/>
                <a:gd name="T5" fmla="*/ 0 h 2831"/>
                <a:gd name="T6" fmla="*/ 0 w 27831"/>
                <a:gd name="T7" fmla="*/ 0 h 2831"/>
                <a:gd name="T8" fmla="*/ 0 w 27831"/>
                <a:gd name="T9" fmla="*/ 0 h 2831"/>
                <a:gd name="T10" fmla="*/ 0 w 27831"/>
                <a:gd name="T11" fmla="*/ 0 h 2831"/>
                <a:gd name="T12" fmla="*/ 0 w 27831"/>
                <a:gd name="T13" fmla="*/ 0 h 2831"/>
                <a:gd name="T14" fmla="*/ 0 w 27831"/>
                <a:gd name="T15" fmla="*/ 0 h 2831"/>
                <a:gd name="T16" fmla="*/ 0 w 27831"/>
                <a:gd name="T17" fmla="*/ 0 h 2831"/>
                <a:gd name="T18" fmla="*/ 0 w 27831"/>
                <a:gd name="T19" fmla="*/ 0 h 2831"/>
                <a:gd name="T20" fmla="*/ 0 w 27831"/>
                <a:gd name="T21" fmla="*/ 0 h 2831"/>
                <a:gd name="T22" fmla="*/ 0 w 27831"/>
                <a:gd name="T23" fmla="*/ 0 h 2831"/>
                <a:gd name="T24" fmla="*/ 0 w 27831"/>
                <a:gd name="T25" fmla="*/ 0 h 2831"/>
                <a:gd name="T26" fmla="*/ 0 w 27831"/>
                <a:gd name="T27" fmla="*/ 0 h 2831"/>
                <a:gd name="T28" fmla="*/ 0 w 27831"/>
                <a:gd name="T29" fmla="*/ 0 h 2831"/>
                <a:gd name="T30" fmla="*/ 0 w 27831"/>
                <a:gd name="T31" fmla="*/ 0 h 2831"/>
                <a:gd name="T32" fmla="*/ 0 w 27831"/>
                <a:gd name="T33" fmla="*/ 0 h 2831"/>
                <a:gd name="T34" fmla="*/ 0 w 27831"/>
                <a:gd name="T35" fmla="*/ 0 h 2831"/>
                <a:gd name="T36" fmla="*/ 0 w 27831"/>
                <a:gd name="T37" fmla="*/ 0 h 2831"/>
                <a:gd name="T38" fmla="*/ 0 w 27831"/>
                <a:gd name="T39" fmla="*/ 0 h 2831"/>
                <a:gd name="T40" fmla="*/ 0 w 27831"/>
                <a:gd name="T41" fmla="*/ 0 h 2831"/>
                <a:gd name="T42" fmla="*/ 0 w 27831"/>
                <a:gd name="T43" fmla="*/ 0 h 2831"/>
                <a:gd name="T44" fmla="*/ 0 w 27831"/>
                <a:gd name="T45" fmla="*/ 0 h 2831"/>
                <a:gd name="T46" fmla="*/ 0 w 27831"/>
                <a:gd name="T47" fmla="*/ 0 h 2831"/>
                <a:gd name="T48" fmla="*/ 0 w 27831"/>
                <a:gd name="T49" fmla="*/ 0 h 2831"/>
                <a:gd name="T50" fmla="*/ 0 w 27831"/>
                <a:gd name="T51" fmla="*/ 0 h 2831"/>
                <a:gd name="T52" fmla="*/ 0 w 27831"/>
                <a:gd name="T53" fmla="*/ 0 h 2831"/>
                <a:gd name="T54" fmla="*/ 0 w 27831"/>
                <a:gd name="T55" fmla="*/ 0 h 2831"/>
                <a:gd name="T56" fmla="*/ 0 w 27831"/>
                <a:gd name="T57" fmla="*/ 0 h 2831"/>
                <a:gd name="T58" fmla="*/ 0 w 27831"/>
                <a:gd name="T59" fmla="*/ 0 h 2831"/>
                <a:gd name="T60" fmla="*/ 0 w 27831"/>
                <a:gd name="T61" fmla="*/ 0 h 2831"/>
                <a:gd name="T62" fmla="*/ 0 w 27831"/>
                <a:gd name="T63" fmla="*/ 0 h 2831"/>
                <a:gd name="T64" fmla="*/ 0 w 27831"/>
                <a:gd name="T65" fmla="*/ 0 h 2831"/>
                <a:gd name="T66" fmla="*/ 0 w 27831"/>
                <a:gd name="T67" fmla="*/ 0 h 2831"/>
                <a:gd name="T68" fmla="*/ 0 w 27831"/>
                <a:gd name="T69" fmla="*/ 0 h 2831"/>
                <a:gd name="T70" fmla="*/ 0 w 27831"/>
                <a:gd name="T71" fmla="*/ 0 h 2831"/>
                <a:gd name="T72" fmla="*/ 0 w 27831"/>
                <a:gd name="T73" fmla="*/ 0 h 2831"/>
                <a:gd name="T74" fmla="*/ 0 w 27831"/>
                <a:gd name="T75" fmla="*/ 0 h 2831"/>
                <a:gd name="T76" fmla="*/ 0 w 27831"/>
                <a:gd name="T77" fmla="*/ 0 h 2831"/>
                <a:gd name="T78" fmla="*/ 0 w 27831"/>
                <a:gd name="T79" fmla="*/ 0 h 2831"/>
                <a:gd name="T80" fmla="*/ 0 w 27831"/>
                <a:gd name="T81" fmla="*/ 0 h 2831"/>
                <a:gd name="T82" fmla="*/ 0 w 27831"/>
                <a:gd name="T83" fmla="*/ 0 h 2831"/>
                <a:gd name="T84" fmla="*/ 0 w 27831"/>
                <a:gd name="T85" fmla="*/ 0 h 2831"/>
                <a:gd name="T86" fmla="*/ 0 w 27831"/>
                <a:gd name="T87" fmla="*/ 0 h 2831"/>
                <a:gd name="T88" fmla="*/ 0 w 27831"/>
                <a:gd name="T89" fmla="*/ 0 h 2831"/>
                <a:gd name="T90" fmla="*/ 0 w 27831"/>
                <a:gd name="T91" fmla="*/ 0 h 2831"/>
                <a:gd name="T92" fmla="*/ 0 w 27831"/>
                <a:gd name="T93" fmla="*/ 0 h 2831"/>
                <a:gd name="T94" fmla="*/ 0 w 27831"/>
                <a:gd name="T95" fmla="*/ 0 h 2831"/>
                <a:gd name="T96" fmla="*/ 0 w 27831"/>
                <a:gd name="T97" fmla="*/ 0 h 2831"/>
                <a:gd name="T98" fmla="*/ 0 w 27831"/>
                <a:gd name="T99" fmla="*/ 0 h 2831"/>
                <a:gd name="T100" fmla="*/ 0 w 27831"/>
                <a:gd name="T101" fmla="*/ 0 h 2831"/>
                <a:gd name="T102" fmla="*/ 0 w 27831"/>
                <a:gd name="T103" fmla="*/ 0 h 2831"/>
                <a:gd name="T104" fmla="*/ 0 w 27831"/>
                <a:gd name="T105" fmla="*/ 0 h 2831"/>
                <a:gd name="T106" fmla="*/ 0 w 27831"/>
                <a:gd name="T107" fmla="*/ 0 h 2831"/>
                <a:gd name="T108" fmla="*/ 0 w 27831"/>
                <a:gd name="T109" fmla="*/ 0 h 2831"/>
                <a:gd name="T110" fmla="*/ 0 w 27831"/>
                <a:gd name="T111" fmla="*/ 0 h 2831"/>
                <a:gd name="T112" fmla="*/ 0 w 27831"/>
                <a:gd name="T113" fmla="*/ 0 h 2831"/>
                <a:gd name="T114" fmla="*/ 0 w 27831"/>
                <a:gd name="T115" fmla="*/ 0 h 28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31" h="2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lnTo>
                    <a:pt x="27264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lnTo>
                    <a:pt x="20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668" name="Freeform 5"/>
            <p:cNvSpPr>
              <a:spLocks noChangeArrowheads="1"/>
            </p:cNvSpPr>
            <p:nvPr/>
          </p:nvSpPr>
          <p:spPr bwMode="auto">
            <a:xfrm>
              <a:off x="1234" y="1496"/>
              <a:ext cx="112" cy="226"/>
            </a:xfrm>
            <a:custGeom>
              <a:avLst/>
              <a:gdLst>
                <a:gd name="T0" fmla="*/ 0 w 7171"/>
                <a:gd name="T1" fmla="*/ 0 h 8869"/>
                <a:gd name="T2" fmla="*/ 0 w 7171"/>
                <a:gd name="T3" fmla="*/ 0 h 8869"/>
                <a:gd name="T4" fmla="*/ 0 w 7171"/>
                <a:gd name="T5" fmla="*/ 0 h 8869"/>
                <a:gd name="T6" fmla="*/ 0 w 7171"/>
                <a:gd name="T7" fmla="*/ 0 h 8869"/>
                <a:gd name="T8" fmla="*/ 0 w 7171"/>
                <a:gd name="T9" fmla="*/ 0 h 8869"/>
                <a:gd name="T10" fmla="*/ 0 w 7171"/>
                <a:gd name="T11" fmla="*/ 0 h 8869"/>
                <a:gd name="T12" fmla="*/ 0 w 7171"/>
                <a:gd name="T13" fmla="*/ 0 h 8869"/>
                <a:gd name="T14" fmla="*/ 0 w 7171"/>
                <a:gd name="T15" fmla="*/ 0 h 8869"/>
                <a:gd name="T16" fmla="*/ 0 w 7171"/>
                <a:gd name="T17" fmla="*/ 0 h 8869"/>
                <a:gd name="T18" fmla="*/ 0 w 7171"/>
                <a:gd name="T19" fmla="*/ 0 h 8869"/>
                <a:gd name="T20" fmla="*/ 0 w 7171"/>
                <a:gd name="T21" fmla="*/ 0 h 8869"/>
                <a:gd name="T22" fmla="*/ 0 w 7171"/>
                <a:gd name="T23" fmla="*/ 0 h 8869"/>
                <a:gd name="T24" fmla="*/ 0 w 7171"/>
                <a:gd name="T25" fmla="*/ 0 h 8869"/>
                <a:gd name="T26" fmla="*/ 0 w 7171"/>
                <a:gd name="T27" fmla="*/ 0 h 8869"/>
                <a:gd name="T28" fmla="*/ 0 w 7171"/>
                <a:gd name="T29" fmla="*/ 0 h 8869"/>
                <a:gd name="T30" fmla="*/ 0 w 7171"/>
                <a:gd name="T31" fmla="*/ 0 h 8869"/>
                <a:gd name="T32" fmla="*/ 0 w 7171"/>
                <a:gd name="T33" fmla="*/ 0 h 8869"/>
                <a:gd name="T34" fmla="*/ 0 w 7171"/>
                <a:gd name="T35" fmla="*/ 0 h 8869"/>
                <a:gd name="T36" fmla="*/ 0 w 7171"/>
                <a:gd name="T37" fmla="*/ 0 h 8869"/>
                <a:gd name="T38" fmla="*/ 0 w 7171"/>
                <a:gd name="T39" fmla="*/ 0 h 8869"/>
                <a:gd name="T40" fmla="*/ 0 w 7171"/>
                <a:gd name="T41" fmla="*/ 0 h 8869"/>
                <a:gd name="T42" fmla="*/ 0 w 7171"/>
                <a:gd name="T43" fmla="*/ 0 h 8869"/>
                <a:gd name="T44" fmla="*/ 0 w 7171"/>
                <a:gd name="T45" fmla="*/ 0 h 8869"/>
                <a:gd name="T46" fmla="*/ 0 w 7171"/>
                <a:gd name="T47" fmla="*/ 0 h 8869"/>
                <a:gd name="T48" fmla="*/ 0 w 7171"/>
                <a:gd name="T49" fmla="*/ 0 h 8869"/>
                <a:gd name="T50" fmla="*/ 0 w 7171"/>
                <a:gd name="T51" fmla="*/ 0 h 8869"/>
                <a:gd name="T52" fmla="*/ 0 w 7171"/>
                <a:gd name="T53" fmla="*/ 0 h 8869"/>
                <a:gd name="T54" fmla="*/ 0 w 7171"/>
                <a:gd name="T55" fmla="*/ 0 h 8869"/>
                <a:gd name="T56" fmla="*/ 0 w 7171"/>
                <a:gd name="T57" fmla="*/ 0 h 8869"/>
                <a:gd name="T58" fmla="*/ 0 w 7171"/>
                <a:gd name="T59" fmla="*/ 0 h 8869"/>
                <a:gd name="T60" fmla="*/ 0 w 7171"/>
                <a:gd name="T61" fmla="*/ 0 h 8869"/>
                <a:gd name="T62" fmla="*/ 0 w 7171"/>
                <a:gd name="T63" fmla="*/ 0 h 8869"/>
                <a:gd name="T64" fmla="*/ 0 w 7171"/>
                <a:gd name="T65" fmla="*/ 0 h 8869"/>
                <a:gd name="T66" fmla="*/ 0 w 7171"/>
                <a:gd name="T67" fmla="*/ 0 h 8869"/>
                <a:gd name="T68" fmla="*/ 0 w 7171"/>
                <a:gd name="T69" fmla="*/ 0 h 8869"/>
                <a:gd name="T70" fmla="*/ 0 w 7171"/>
                <a:gd name="T71" fmla="*/ 0 h 8869"/>
                <a:gd name="T72" fmla="*/ 0 w 7171"/>
                <a:gd name="T73" fmla="*/ 0 h 8869"/>
                <a:gd name="T74" fmla="*/ 0 w 7171"/>
                <a:gd name="T75" fmla="*/ 0 h 8869"/>
                <a:gd name="T76" fmla="*/ 0 w 7171"/>
                <a:gd name="T77" fmla="*/ 0 h 8869"/>
                <a:gd name="T78" fmla="*/ 0 w 7171"/>
                <a:gd name="T79" fmla="*/ 0 h 8869"/>
                <a:gd name="T80" fmla="*/ 0 w 7171"/>
                <a:gd name="T81" fmla="*/ 0 h 8869"/>
                <a:gd name="T82" fmla="*/ 0 w 7171"/>
                <a:gd name="T83" fmla="*/ 0 h 8869"/>
                <a:gd name="T84" fmla="*/ 0 w 7171"/>
                <a:gd name="T85" fmla="*/ 0 h 8869"/>
                <a:gd name="T86" fmla="*/ 0 w 7171"/>
                <a:gd name="T87" fmla="*/ 0 h 8869"/>
                <a:gd name="T88" fmla="*/ 0 w 7171"/>
                <a:gd name="T89" fmla="*/ 0 h 8869"/>
                <a:gd name="T90" fmla="*/ 0 w 7171"/>
                <a:gd name="T91" fmla="*/ 0 h 8869"/>
                <a:gd name="T92" fmla="*/ 0 w 7171"/>
                <a:gd name="T93" fmla="*/ 0 h 8869"/>
                <a:gd name="T94" fmla="*/ 0 w 7171"/>
                <a:gd name="T95" fmla="*/ 0 h 8869"/>
                <a:gd name="T96" fmla="*/ 0 w 7171"/>
                <a:gd name="T97" fmla="*/ 0 h 8869"/>
                <a:gd name="T98" fmla="*/ 0 w 7171"/>
                <a:gd name="T99" fmla="*/ 0 h 8869"/>
                <a:gd name="T100" fmla="*/ 0 w 7171"/>
                <a:gd name="T101" fmla="*/ 0 h 8869"/>
                <a:gd name="T102" fmla="*/ 0 w 7171"/>
                <a:gd name="T103" fmla="*/ 0 h 8869"/>
                <a:gd name="T104" fmla="*/ 0 w 7171"/>
                <a:gd name="T105" fmla="*/ 0 h 8869"/>
                <a:gd name="T106" fmla="*/ 0 w 7171"/>
                <a:gd name="T107" fmla="*/ 0 h 8869"/>
                <a:gd name="T108" fmla="*/ 0 w 7171"/>
                <a:gd name="T109" fmla="*/ 0 h 8869"/>
                <a:gd name="T110" fmla="*/ 0 w 7171"/>
                <a:gd name="T111" fmla="*/ 0 h 88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171" h="8869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lnTo>
                    <a:pt x="567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7653" name="Freeform 6"/>
          <p:cNvSpPr>
            <a:spLocks noChangeArrowheads="1"/>
          </p:cNvSpPr>
          <p:nvPr/>
        </p:nvSpPr>
        <p:spPr bwMode="auto">
          <a:xfrm>
            <a:off x="2160588" y="1979613"/>
            <a:ext cx="1439862" cy="1295400"/>
          </a:xfrm>
          <a:custGeom>
            <a:avLst/>
            <a:gdLst>
              <a:gd name="T0" fmla="*/ 2147483646 w 67641"/>
              <a:gd name="T1" fmla="*/ 2147483646 h 69056"/>
              <a:gd name="T2" fmla="*/ 2147483646 w 67641"/>
              <a:gd name="T3" fmla="*/ 2147483646 h 69056"/>
              <a:gd name="T4" fmla="*/ 2147483646 w 67641"/>
              <a:gd name="T5" fmla="*/ 2147483646 h 69056"/>
              <a:gd name="T6" fmla="*/ 2147483646 w 67641"/>
              <a:gd name="T7" fmla="*/ 2147483646 h 69056"/>
              <a:gd name="T8" fmla="*/ 2147483646 w 67641"/>
              <a:gd name="T9" fmla="*/ 2147483646 h 69056"/>
              <a:gd name="T10" fmla="*/ 2147483646 w 67641"/>
              <a:gd name="T11" fmla="*/ 2147483646 h 69056"/>
              <a:gd name="T12" fmla="*/ 2147483646 w 67641"/>
              <a:gd name="T13" fmla="*/ 2147483646 h 69056"/>
              <a:gd name="T14" fmla="*/ 2147483646 w 67641"/>
              <a:gd name="T15" fmla="*/ 2147483646 h 69056"/>
              <a:gd name="T16" fmla="*/ 2147483646 w 67641"/>
              <a:gd name="T17" fmla="*/ 2147483646 h 69056"/>
              <a:gd name="T18" fmla="*/ 2147483646 w 67641"/>
              <a:gd name="T19" fmla="*/ 2147483646 h 69056"/>
              <a:gd name="T20" fmla="*/ 2147483646 w 67641"/>
              <a:gd name="T21" fmla="*/ 2147483646 h 69056"/>
              <a:gd name="T22" fmla="*/ 2147483646 w 67641"/>
              <a:gd name="T23" fmla="*/ 2147483646 h 69056"/>
              <a:gd name="T24" fmla="*/ 2147483646 w 67641"/>
              <a:gd name="T25" fmla="*/ 2147483646 h 69056"/>
              <a:gd name="T26" fmla="*/ 2147483646 w 67641"/>
              <a:gd name="T27" fmla="*/ 2147483646 h 69056"/>
              <a:gd name="T28" fmla="*/ 2147483646 w 67641"/>
              <a:gd name="T29" fmla="*/ 2147483646 h 69056"/>
              <a:gd name="T30" fmla="*/ 2147483646 w 67641"/>
              <a:gd name="T31" fmla="*/ 2147483646 h 69056"/>
              <a:gd name="T32" fmla="*/ 2147483646 w 67641"/>
              <a:gd name="T33" fmla="*/ 2147483646 h 69056"/>
              <a:gd name="T34" fmla="*/ 2147483646 w 67641"/>
              <a:gd name="T35" fmla="*/ 2147483646 h 69056"/>
              <a:gd name="T36" fmla="*/ 2147483646 w 67641"/>
              <a:gd name="T37" fmla="*/ 2147483646 h 69056"/>
              <a:gd name="T38" fmla="*/ 2147483646 w 67641"/>
              <a:gd name="T39" fmla="*/ 2147483646 h 69056"/>
              <a:gd name="T40" fmla="*/ 2147483646 w 67641"/>
              <a:gd name="T41" fmla="*/ 2147483646 h 69056"/>
              <a:gd name="T42" fmla="*/ 2147483646 w 67641"/>
              <a:gd name="T43" fmla="*/ 2147483646 h 69056"/>
              <a:gd name="T44" fmla="*/ 2147483646 w 67641"/>
              <a:gd name="T45" fmla="*/ 2147483646 h 69056"/>
              <a:gd name="T46" fmla="*/ 2147483646 w 67641"/>
              <a:gd name="T47" fmla="*/ 2147483646 h 69056"/>
              <a:gd name="T48" fmla="*/ 2147483646 w 67641"/>
              <a:gd name="T49" fmla="*/ 2147483646 h 69056"/>
              <a:gd name="T50" fmla="*/ 2147483646 w 67641"/>
              <a:gd name="T51" fmla="*/ 2147483646 h 69056"/>
              <a:gd name="T52" fmla="*/ 2147483646 w 67641"/>
              <a:gd name="T53" fmla="*/ 2147483646 h 69056"/>
              <a:gd name="T54" fmla="*/ 2147483646 w 67641"/>
              <a:gd name="T55" fmla="*/ 2147483646 h 69056"/>
              <a:gd name="T56" fmla="*/ 2147483646 w 67641"/>
              <a:gd name="T57" fmla="*/ 2147483646 h 69056"/>
              <a:gd name="T58" fmla="*/ 2147483646 w 67641"/>
              <a:gd name="T59" fmla="*/ 2147483646 h 69056"/>
              <a:gd name="T60" fmla="*/ 2147483646 w 67641"/>
              <a:gd name="T61" fmla="*/ 2147483646 h 69056"/>
              <a:gd name="T62" fmla="*/ 2147483646 w 67641"/>
              <a:gd name="T63" fmla="*/ 2147483646 h 69056"/>
              <a:gd name="T64" fmla="*/ 2147483646 w 67641"/>
              <a:gd name="T65" fmla="*/ 2147483646 h 69056"/>
              <a:gd name="T66" fmla="*/ 2147483646 w 67641"/>
              <a:gd name="T67" fmla="*/ 2147483646 h 69056"/>
              <a:gd name="T68" fmla="*/ 2147483646 w 67641"/>
              <a:gd name="T69" fmla="*/ 2147483646 h 69056"/>
              <a:gd name="T70" fmla="*/ 2147483646 w 67641"/>
              <a:gd name="T71" fmla="*/ 2147483646 h 69056"/>
              <a:gd name="T72" fmla="*/ 2147483646 w 67641"/>
              <a:gd name="T73" fmla="*/ 2147483646 h 69056"/>
              <a:gd name="T74" fmla="*/ 2147483646 w 67641"/>
              <a:gd name="T75" fmla="*/ 2147483646 h 69056"/>
              <a:gd name="T76" fmla="*/ 2147483646 w 67641"/>
              <a:gd name="T77" fmla="*/ 2147483646 h 69056"/>
              <a:gd name="T78" fmla="*/ 2147483646 w 67641"/>
              <a:gd name="T79" fmla="*/ 2147483646 h 69056"/>
              <a:gd name="T80" fmla="*/ 2147483646 w 67641"/>
              <a:gd name="T81" fmla="*/ 2147483646 h 69056"/>
              <a:gd name="T82" fmla="*/ 2147483646 w 67641"/>
              <a:gd name="T83" fmla="*/ 2147483646 h 69056"/>
              <a:gd name="T84" fmla="*/ 2147483646 w 67641"/>
              <a:gd name="T85" fmla="*/ 2147483646 h 69056"/>
              <a:gd name="T86" fmla="*/ 2147483646 w 67641"/>
              <a:gd name="T87" fmla="*/ 2147483646 h 69056"/>
              <a:gd name="T88" fmla="*/ 2147483646 w 67641"/>
              <a:gd name="T89" fmla="*/ 2147483646 h 69056"/>
              <a:gd name="T90" fmla="*/ 2147483646 w 67641"/>
              <a:gd name="T91" fmla="*/ 2147483646 h 69056"/>
              <a:gd name="T92" fmla="*/ 2147483646 w 67641"/>
              <a:gd name="T93" fmla="*/ 2147483646 h 69056"/>
              <a:gd name="T94" fmla="*/ 2147483646 w 67641"/>
              <a:gd name="T95" fmla="*/ 2147483646 h 69056"/>
              <a:gd name="T96" fmla="*/ 2147483646 w 67641"/>
              <a:gd name="T97" fmla="*/ 2147483646 h 69056"/>
              <a:gd name="T98" fmla="*/ 2147483646 w 67641"/>
              <a:gd name="T99" fmla="*/ 2147483646 h 69056"/>
              <a:gd name="T100" fmla="*/ 2147483646 w 67641"/>
              <a:gd name="T101" fmla="*/ 2147483646 h 69056"/>
              <a:gd name="T102" fmla="*/ 2147483646 w 67641"/>
              <a:gd name="T103" fmla="*/ 2147483646 h 69056"/>
              <a:gd name="T104" fmla="*/ 2147483646 w 67641"/>
              <a:gd name="T105" fmla="*/ 2147483646 h 69056"/>
              <a:gd name="T106" fmla="*/ 2147483646 w 67641"/>
              <a:gd name="T107" fmla="*/ 2147483646 h 69056"/>
              <a:gd name="T108" fmla="*/ 2147483646 w 67641"/>
              <a:gd name="T109" fmla="*/ 2147483646 h 69056"/>
              <a:gd name="T110" fmla="*/ 2147483646 w 67641"/>
              <a:gd name="T111" fmla="*/ 2147483646 h 690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7641" h="69056">
                <a:moveTo>
                  <a:pt x="49622" y="2736"/>
                </a:move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539750" y="2339975"/>
            <a:ext cx="11017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1600">
                <a:latin typeface="Trebuchet MS" panose="020B0603020202020204" pitchFamily="34" charset="0"/>
              </a:rPr>
              <a:t>Paese </a:t>
            </a:r>
          </a:p>
          <a:p>
            <a:pPr algn="ctr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1600">
                <a:latin typeface="Trebuchet MS" panose="020B0603020202020204" pitchFamily="34" charset="0"/>
              </a:rPr>
              <a:t>donatore</a:t>
            </a:r>
          </a:p>
        </p:txBody>
      </p:sp>
      <p:sp>
        <p:nvSpPr>
          <p:cNvPr id="27655" name="Text Box 8"/>
          <p:cNvSpPr txBox="1">
            <a:spLocks noChangeArrowheads="1"/>
          </p:cNvSpPr>
          <p:nvPr/>
        </p:nvSpPr>
        <p:spPr bwMode="auto">
          <a:xfrm>
            <a:off x="2319338" y="2374900"/>
            <a:ext cx="1104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1600">
                <a:latin typeface="Trebuchet MS" panose="020B0603020202020204" pitchFamily="34" charset="0"/>
              </a:rPr>
              <a:t>Paese</a:t>
            </a:r>
          </a:p>
          <a:p>
            <a:pPr algn="ctr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1600">
                <a:latin typeface="Trebuchet MS" panose="020B0603020202020204" pitchFamily="34" charset="0"/>
              </a:rPr>
              <a:t> ricevente</a:t>
            </a:r>
          </a:p>
        </p:txBody>
      </p:sp>
      <p:sp>
        <p:nvSpPr>
          <p:cNvPr id="27656" name="Freeform 9"/>
          <p:cNvSpPr>
            <a:spLocks noChangeArrowheads="1"/>
          </p:cNvSpPr>
          <p:nvPr/>
        </p:nvSpPr>
        <p:spPr bwMode="auto">
          <a:xfrm>
            <a:off x="2519363" y="3060700"/>
            <a:ext cx="720725" cy="720725"/>
          </a:xfrm>
          <a:custGeom>
            <a:avLst/>
            <a:gdLst>
              <a:gd name="T0" fmla="*/ 2147483646 w 16571"/>
              <a:gd name="T1" fmla="*/ 2147483646 h 14405"/>
              <a:gd name="T2" fmla="*/ 2147483646 w 16571"/>
              <a:gd name="T3" fmla="*/ 2147483646 h 14405"/>
              <a:gd name="T4" fmla="*/ 2147483646 w 16571"/>
              <a:gd name="T5" fmla="*/ 2147483646 h 14405"/>
              <a:gd name="T6" fmla="*/ 2147483646 w 16571"/>
              <a:gd name="T7" fmla="*/ 2147483646 h 14405"/>
              <a:gd name="T8" fmla="*/ 2147483646 w 16571"/>
              <a:gd name="T9" fmla="*/ 2147483646 h 14405"/>
              <a:gd name="T10" fmla="*/ 2147483646 w 16571"/>
              <a:gd name="T11" fmla="*/ 2147483646 h 14405"/>
              <a:gd name="T12" fmla="*/ 2147483646 w 16571"/>
              <a:gd name="T13" fmla="*/ 2147483646 h 14405"/>
              <a:gd name="T14" fmla="*/ 2147483646 w 16571"/>
              <a:gd name="T15" fmla="*/ 2147483646 h 14405"/>
              <a:gd name="T16" fmla="*/ 2147483646 w 16571"/>
              <a:gd name="T17" fmla="*/ 2147483646 h 14405"/>
              <a:gd name="T18" fmla="*/ 2147483646 w 16571"/>
              <a:gd name="T19" fmla="*/ 2147483646 h 14405"/>
              <a:gd name="T20" fmla="*/ 2147483646 w 16571"/>
              <a:gd name="T21" fmla="*/ 2147483646 h 14405"/>
              <a:gd name="T22" fmla="*/ 2147483646 w 16571"/>
              <a:gd name="T23" fmla="*/ 2147483646 h 14405"/>
              <a:gd name="T24" fmla="*/ 2147483646 w 16571"/>
              <a:gd name="T25" fmla="*/ 2147483646 h 14405"/>
              <a:gd name="T26" fmla="*/ 2147483646 w 16571"/>
              <a:gd name="T27" fmla="*/ 2147483646 h 14405"/>
              <a:gd name="T28" fmla="*/ 2147483646 w 16571"/>
              <a:gd name="T29" fmla="*/ 2147483646 h 14405"/>
              <a:gd name="T30" fmla="*/ 2147483646 w 16571"/>
              <a:gd name="T31" fmla="*/ 2147483646 h 14405"/>
              <a:gd name="T32" fmla="*/ 2147483646 w 16571"/>
              <a:gd name="T33" fmla="*/ 2147483646 h 14405"/>
              <a:gd name="T34" fmla="*/ 2147483646 w 16571"/>
              <a:gd name="T35" fmla="*/ 2147483646 h 14405"/>
              <a:gd name="T36" fmla="*/ 2147483646 w 16571"/>
              <a:gd name="T37" fmla="*/ 2147483646 h 14405"/>
              <a:gd name="T38" fmla="*/ 2147483646 w 16571"/>
              <a:gd name="T39" fmla="*/ 2147483646 h 14405"/>
              <a:gd name="T40" fmla="*/ 2147483646 w 16571"/>
              <a:gd name="T41" fmla="*/ 2147483646 h 14405"/>
              <a:gd name="T42" fmla="*/ 2147483646 w 16571"/>
              <a:gd name="T43" fmla="*/ 2147483646 h 14405"/>
              <a:gd name="T44" fmla="*/ 2147483646 w 16571"/>
              <a:gd name="T45" fmla="*/ 2147483646 h 14405"/>
              <a:gd name="T46" fmla="*/ 2147483646 w 16571"/>
              <a:gd name="T47" fmla="*/ 2147483646 h 14405"/>
              <a:gd name="T48" fmla="*/ 2147483646 w 16571"/>
              <a:gd name="T49" fmla="*/ 2147483646 h 14405"/>
              <a:gd name="T50" fmla="*/ 2147483646 w 16571"/>
              <a:gd name="T51" fmla="*/ 2147483646 h 14405"/>
              <a:gd name="T52" fmla="*/ 2147483646 w 16571"/>
              <a:gd name="T53" fmla="*/ 2147483646 h 14405"/>
              <a:gd name="T54" fmla="*/ 2147483646 w 16571"/>
              <a:gd name="T55" fmla="*/ 2147483646 h 14405"/>
              <a:gd name="T56" fmla="*/ 2147483646 w 16571"/>
              <a:gd name="T57" fmla="*/ 2147483646 h 14405"/>
              <a:gd name="T58" fmla="*/ 2147483646 w 16571"/>
              <a:gd name="T59" fmla="*/ 2147483646 h 14405"/>
              <a:gd name="T60" fmla="*/ 2147483646 w 16571"/>
              <a:gd name="T61" fmla="*/ 2147483646 h 14405"/>
              <a:gd name="T62" fmla="*/ 2147483646 w 16571"/>
              <a:gd name="T63" fmla="*/ 2147483646 h 14405"/>
              <a:gd name="T64" fmla="*/ 2147483646 w 16571"/>
              <a:gd name="T65" fmla="*/ 2147483646 h 14405"/>
              <a:gd name="T66" fmla="*/ 2147483646 w 16571"/>
              <a:gd name="T67" fmla="*/ 2147483646 h 14405"/>
              <a:gd name="T68" fmla="*/ 2147483646 w 16571"/>
              <a:gd name="T69" fmla="*/ 2147483646 h 14405"/>
              <a:gd name="T70" fmla="*/ 2147483646 w 16571"/>
              <a:gd name="T71" fmla="*/ 2147483646 h 14405"/>
              <a:gd name="T72" fmla="*/ 2147483646 w 16571"/>
              <a:gd name="T73" fmla="*/ 2147483646 h 14405"/>
              <a:gd name="T74" fmla="*/ 2147483646 w 16571"/>
              <a:gd name="T75" fmla="*/ 2147483646 h 14405"/>
              <a:gd name="T76" fmla="*/ 2147483646 w 16571"/>
              <a:gd name="T77" fmla="*/ 2147483646 h 14405"/>
              <a:gd name="T78" fmla="*/ 2147483646 w 16571"/>
              <a:gd name="T79" fmla="*/ 2147483646 h 14405"/>
              <a:gd name="T80" fmla="*/ 2147483646 w 16571"/>
              <a:gd name="T81" fmla="*/ 2147483646 h 14405"/>
              <a:gd name="T82" fmla="*/ 2147483646 w 16571"/>
              <a:gd name="T83" fmla="*/ 2147483646 h 14405"/>
              <a:gd name="T84" fmla="*/ 2147483646 w 16571"/>
              <a:gd name="T85" fmla="*/ 2147483646 h 14405"/>
              <a:gd name="T86" fmla="*/ 2147483646 w 16571"/>
              <a:gd name="T87" fmla="*/ 2147483646 h 14405"/>
              <a:gd name="T88" fmla="*/ 2147483646 w 16571"/>
              <a:gd name="T89" fmla="*/ 2147483646 h 14405"/>
              <a:gd name="T90" fmla="*/ 2147483646 w 16571"/>
              <a:gd name="T91" fmla="*/ 2147483646 h 14405"/>
              <a:gd name="T92" fmla="*/ 2147483646 w 16571"/>
              <a:gd name="T93" fmla="*/ 2147483646 h 14405"/>
              <a:gd name="T94" fmla="*/ 2147483646 w 16571"/>
              <a:gd name="T95" fmla="*/ 2147483646 h 14405"/>
              <a:gd name="T96" fmla="*/ 0 w 16571"/>
              <a:gd name="T97" fmla="*/ 2147483646 h 14405"/>
              <a:gd name="T98" fmla="*/ 2147483646 w 16571"/>
              <a:gd name="T99" fmla="*/ 2147483646 h 14405"/>
              <a:gd name="T100" fmla="*/ 2147483646 w 16571"/>
              <a:gd name="T101" fmla="*/ 2147483646 h 14405"/>
              <a:gd name="T102" fmla="*/ 2147483646 w 16571"/>
              <a:gd name="T103" fmla="*/ 2147483646 h 14405"/>
              <a:gd name="T104" fmla="*/ 2147483646 w 16571"/>
              <a:gd name="T105" fmla="*/ 2147483646 h 14405"/>
              <a:gd name="T106" fmla="*/ 2147483646 w 16571"/>
              <a:gd name="T107" fmla="*/ 2147483646 h 14405"/>
              <a:gd name="T108" fmla="*/ 2147483646 w 16571"/>
              <a:gd name="T109" fmla="*/ 2147483646 h 14405"/>
              <a:gd name="T110" fmla="*/ 2147483646 w 16571"/>
              <a:gd name="T111" fmla="*/ 2147483646 h 1440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6571" h="14405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lnTo>
                  <a:pt x="8103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lnTo>
                  <a:pt x="7981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lnTo>
                  <a:pt x="8176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lnTo>
                  <a:pt x="8176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lnTo>
                  <a:pt x="8322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lnTo>
                  <a:pt x="834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27657" name="Group 10"/>
          <p:cNvGrpSpPr>
            <a:grpSpLocks/>
          </p:cNvGrpSpPr>
          <p:nvPr/>
        </p:nvGrpSpPr>
        <p:grpSpPr bwMode="auto">
          <a:xfrm>
            <a:off x="2139950" y="3779838"/>
            <a:ext cx="917575" cy="1009650"/>
            <a:chOff x="1348" y="2381"/>
            <a:chExt cx="578" cy="636"/>
          </a:xfrm>
        </p:grpSpPr>
        <p:sp>
          <p:nvSpPr>
            <p:cNvPr id="27665" name="Freeform 11"/>
            <p:cNvSpPr>
              <a:spLocks noChangeArrowheads="1"/>
            </p:cNvSpPr>
            <p:nvPr/>
          </p:nvSpPr>
          <p:spPr bwMode="auto">
            <a:xfrm rot="8040000">
              <a:off x="1349" y="2606"/>
              <a:ext cx="655" cy="65"/>
            </a:xfrm>
            <a:custGeom>
              <a:avLst/>
              <a:gdLst>
                <a:gd name="T0" fmla="*/ 0 w 27831"/>
                <a:gd name="T1" fmla="*/ 0 h 2831"/>
                <a:gd name="T2" fmla="*/ 0 w 27831"/>
                <a:gd name="T3" fmla="*/ 0 h 2831"/>
                <a:gd name="T4" fmla="*/ 0 w 27831"/>
                <a:gd name="T5" fmla="*/ 0 h 2831"/>
                <a:gd name="T6" fmla="*/ 0 w 27831"/>
                <a:gd name="T7" fmla="*/ 0 h 2831"/>
                <a:gd name="T8" fmla="*/ 0 w 27831"/>
                <a:gd name="T9" fmla="*/ 0 h 2831"/>
                <a:gd name="T10" fmla="*/ 0 w 27831"/>
                <a:gd name="T11" fmla="*/ 0 h 2831"/>
                <a:gd name="T12" fmla="*/ 0 w 27831"/>
                <a:gd name="T13" fmla="*/ 0 h 2831"/>
                <a:gd name="T14" fmla="*/ 0 w 27831"/>
                <a:gd name="T15" fmla="*/ 0 h 2831"/>
                <a:gd name="T16" fmla="*/ 0 w 27831"/>
                <a:gd name="T17" fmla="*/ 0 h 2831"/>
                <a:gd name="T18" fmla="*/ 0 w 27831"/>
                <a:gd name="T19" fmla="*/ 0 h 2831"/>
                <a:gd name="T20" fmla="*/ 0 w 27831"/>
                <a:gd name="T21" fmla="*/ 0 h 2831"/>
                <a:gd name="T22" fmla="*/ 0 w 27831"/>
                <a:gd name="T23" fmla="*/ 0 h 2831"/>
                <a:gd name="T24" fmla="*/ 0 w 27831"/>
                <a:gd name="T25" fmla="*/ 0 h 2831"/>
                <a:gd name="T26" fmla="*/ 0 w 27831"/>
                <a:gd name="T27" fmla="*/ 0 h 2831"/>
                <a:gd name="T28" fmla="*/ 0 w 27831"/>
                <a:gd name="T29" fmla="*/ 0 h 2831"/>
                <a:gd name="T30" fmla="*/ 0 w 27831"/>
                <a:gd name="T31" fmla="*/ 0 h 2831"/>
                <a:gd name="T32" fmla="*/ 0 w 27831"/>
                <a:gd name="T33" fmla="*/ 0 h 2831"/>
                <a:gd name="T34" fmla="*/ 0 w 27831"/>
                <a:gd name="T35" fmla="*/ 0 h 2831"/>
                <a:gd name="T36" fmla="*/ 0 w 27831"/>
                <a:gd name="T37" fmla="*/ 0 h 2831"/>
                <a:gd name="T38" fmla="*/ 0 w 27831"/>
                <a:gd name="T39" fmla="*/ 0 h 2831"/>
                <a:gd name="T40" fmla="*/ 0 w 27831"/>
                <a:gd name="T41" fmla="*/ 0 h 2831"/>
                <a:gd name="T42" fmla="*/ 0 w 27831"/>
                <a:gd name="T43" fmla="*/ 0 h 2831"/>
                <a:gd name="T44" fmla="*/ 0 w 27831"/>
                <a:gd name="T45" fmla="*/ 0 h 2831"/>
                <a:gd name="T46" fmla="*/ 0 w 27831"/>
                <a:gd name="T47" fmla="*/ 0 h 2831"/>
                <a:gd name="T48" fmla="*/ 0 w 27831"/>
                <a:gd name="T49" fmla="*/ 0 h 2831"/>
                <a:gd name="T50" fmla="*/ 0 w 27831"/>
                <a:gd name="T51" fmla="*/ 0 h 2831"/>
                <a:gd name="T52" fmla="*/ 0 w 27831"/>
                <a:gd name="T53" fmla="*/ 0 h 2831"/>
                <a:gd name="T54" fmla="*/ 0 w 27831"/>
                <a:gd name="T55" fmla="*/ 0 h 2831"/>
                <a:gd name="T56" fmla="*/ 0 w 27831"/>
                <a:gd name="T57" fmla="*/ 0 h 2831"/>
                <a:gd name="T58" fmla="*/ 0 w 27831"/>
                <a:gd name="T59" fmla="*/ 0 h 2831"/>
                <a:gd name="T60" fmla="*/ 0 w 27831"/>
                <a:gd name="T61" fmla="*/ 0 h 2831"/>
                <a:gd name="T62" fmla="*/ 0 w 27831"/>
                <a:gd name="T63" fmla="*/ 0 h 2831"/>
                <a:gd name="T64" fmla="*/ 0 w 27831"/>
                <a:gd name="T65" fmla="*/ 0 h 2831"/>
                <a:gd name="T66" fmla="*/ 0 w 27831"/>
                <a:gd name="T67" fmla="*/ 0 h 2831"/>
                <a:gd name="T68" fmla="*/ 0 w 27831"/>
                <a:gd name="T69" fmla="*/ 0 h 2831"/>
                <a:gd name="T70" fmla="*/ 0 w 27831"/>
                <a:gd name="T71" fmla="*/ 0 h 2831"/>
                <a:gd name="T72" fmla="*/ 0 w 27831"/>
                <a:gd name="T73" fmla="*/ 0 h 2831"/>
                <a:gd name="T74" fmla="*/ 0 w 27831"/>
                <a:gd name="T75" fmla="*/ 0 h 2831"/>
                <a:gd name="T76" fmla="*/ 0 w 27831"/>
                <a:gd name="T77" fmla="*/ 0 h 2831"/>
                <a:gd name="T78" fmla="*/ 0 w 27831"/>
                <a:gd name="T79" fmla="*/ 0 h 2831"/>
                <a:gd name="T80" fmla="*/ 0 w 27831"/>
                <a:gd name="T81" fmla="*/ 0 h 2831"/>
                <a:gd name="T82" fmla="*/ 0 w 27831"/>
                <a:gd name="T83" fmla="*/ 0 h 2831"/>
                <a:gd name="T84" fmla="*/ 0 w 27831"/>
                <a:gd name="T85" fmla="*/ 0 h 2831"/>
                <a:gd name="T86" fmla="*/ 0 w 27831"/>
                <a:gd name="T87" fmla="*/ 0 h 2831"/>
                <a:gd name="T88" fmla="*/ 0 w 27831"/>
                <a:gd name="T89" fmla="*/ 0 h 2831"/>
                <a:gd name="T90" fmla="*/ 0 w 27831"/>
                <a:gd name="T91" fmla="*/ 0 h 2831"/>
                <a:gd name="T92" fmla="*/ 0 w 27831"/>
                <a:gd name="T93" fmla="*/ 0 h 2831"/>
                <a:gd name="T94" fmla="*/ 0 w 27831"/>
                <a:gd name="T95" fmla="*/ 0 h 2831"/>
                <a:gd name="T96" fmla="*/ 0 w 27831"/>
                <a:gd name="T97" fmla="*/ 0 h 2831"/>
                <a:gd name="T98" fmla="*/ 0 w 27831"/>
                <a:gd name="T99" fmla="*/ 0 h 2831"/>
                <a:gd name="T100" fmla="*/ 0 w 27831"/>
                <a:gd name="T101" fmla="*/ 0 h 2831"/>
                <a:gd name="T102" fmla="*/ 0 w 27831"/>
                <a:gd name="T103" fmla="*/ 0 h 2831"/>
                <a:gd name="T104" fmla="*/ 0 w 27831"/>
                <a:gd name="T105" fmla="*/ 0 h 2831"/>
                <a:gd name="T106" fmla="*/ 0 w 27831"/>
                <a:gd name="T107" fmla="*/ 0 h 2831"/>
                <a:gd name="T108" fmla="*/ 0 w 27831"/>
                <a:gd name="T109" fmla="*/ 0 h 2831"/>
                <a:gd name="T110" fmla="*/ 0 w 27831"/>
                <a:gd name="T111" fmla="*/ 0 h 2831"/>
                <a:gd name="T112" fmla="*/ 0 w 27831"/>
                <a:gd name="T113" fmla="*/ 0 h 2831"/>
                <a:gd name="T114" fmla="*/ 0 w 27831"/>
                <a:gd name="T115" fmla="*/ 0 h 28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31" h="2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lnTo>
                    <a:pt x="27264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lnTo>
                    <a:pt x="20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666" name="Freeform 12"/>
            <p:cNvSpPr>
              <a:spLocks noChangeArrowheads="1"/>
            </p:cNvSpPr>
            <p:nvPr/>
          </p:nvSpPr>
          <p:spPr bwMode="auto">
            <a:xfrm rot="8040000">
              <a:off x="1399" y="2782"/>
              <a:ext cx="168" cy="208"/>
            </a:xfrm>
            <a:custGeom>
              <a:avLst/>
              <a:gdLst>
                <a:gd name="T0" fmla="*/ 0 w 7171"/>
                <a:gd name="T1" fmla="*/ 0 h 8869"/>
                <a:gd name="T2" fmla="*/ 0 w 7171"/>
                <a:gd name="T3" fmla="*/ 0 h 8869"/>
                <a:gd name="T4" fmla="*/ 0 w 7171"/>
                <a:gd name="T5" fmla="*/ 0 h 8869"/>
                <a:gd name="T6" fmla="*/ 0 w 7171"/>
                <a:gd name="T7" fmla="*/ 0 h 8869"/>
                <a:gd name="T8" fmla="*/ 0 w 7171"/>
                <a:gd name="T9" fmla="*/ 0 h 8869"/>
                <a:gd name="T10" fmla="*/ 0 w 7171"/>
                <a:gd name="T11" fmla="*/ 0 h 8869"/>
                <a:gd name="T12" fmla="*/ 0 w 7171"/>
                <a:gd name="T13" fmla="*/ 0 h 8869"/>
                <a:gd name="T14" fmla="*/ 0 w 7171"/>
                <a:gd name="T15" fmla="*/ 0 h 8869"/>
                <a:gd name="T16" fmla="*/ 0 w 7171"/>
                <a:gd name="T17" fmla="*/ 0 h 8869"/>
                <a:gd name="T18" fmla="*/ 0 w 7171"/>
                <a:gd name="T19" fmla="*/ 0 h 8869"/>
                <a:gd name="T20" fmla="*/ 0 w 7171"/>
                <a:gd name="T21" fmla="*/ 0 h 8869"/>
                <a:gd name="T22" fmla="*/ 0 w 7171"/>
                <a:gd name="T23" fmla="*/ 0 h 8869"/>
                <a:gd name="T24" fmla="*/ 0 w 7171"/>
                <a:gd name="T25" fmla="*/ 0 h 8869"/>
                <a:gd name="T26" fmla="*/ 0 w 7171"/>
                <a:gd name="T27" fmla="*/ 0 h 8869"/>
                <a:gd name="T28" fmla="*/ 0 w 7171"/>
                <a:gd name="T29" fmla="*/ 0 h 8869"/>
                <a:gd name="T30" fmla="*/ 0 w 7171"/>
                <a:gd name="T31" fmla="*/ 0 h 8869"/>
                <a:gd name="T32" fmla="*/ 0 w 7171"/>
                <a:gd name="T33" fmla="*/ 0 h 8869"/>
                <a:gd name="T34" fmla="*/ 0 w 7171"/>
                <a:gd name="T35" fmla="*/ 0 h 8869"/>
                <a:gd name="T36" fmla="*/ 0 w 7171"/>
                <a:gd name="T37" fmla="*/ 0 h 8869"/>
                <a:gd name="T38" fmla="*/ 0 w 7171"/>
                <a:gd name="T39" fmla="*/ 0 h 8869"/>
                <a:gd name="T40" fmla="*/ 0 w 7171"/>
                <a:gd name="T41" fmla="*/ 0 h 8869"/>
                <a:gd name="T42" fmla="*/ 0 w 7171"/>
                <a:gd name="T43" fmla="*/ 0 h 8869"/>
                <a:gd name="T44" fmla="*/ 0 w 7171"/>
                <a:gd name="T45" fmla="*/ 0 h 8869"/>
                <a:gd name="T46" fmla="*/ 0 w 7171"/>
                <a:gd name="T47" fmla="*/ 0 h 8869"/>
                <a:gd name="T48" fmla="*/ 0 w 7171"/>
                <a:gd name="T49" fmla="*/ 0 h 8869"/>
                <a:gd name="T50" fmla="*/ 0 w 7171"/>
                <a:gd name="T51" fmla="*/ 0 h 8869"/>
                <a:gd name="T52" fmla="*/ 0 w 7171"/>
                <a:gd name="T53" fmla="*/ 0 h 8869"/>
                <a:gd name="T54" fmla="*/ 0 w 7171"/>
                <a:gd name="T55" fmla="*/ 0 h 8869"/>
                <a:gd name="T56" fmla="*/ 0 w 7171"/>
                <a:gd name="T57" fmla="*/ 0 h 8869"/>
                <a:gd name="T58" fmla="*/ 0 w 7171"/>
                <a:gd name="T59" fmla="*/ 0 h 8869"/>
                <a:gd name="T60" fmla="*/ 0 w 7171"/>
                <a:gd name="T61" fmla="*/ 0 h 8869"/>
                <a:gd name="T62" fmla="*/ 0 w 7171"/>
                <a:gd name="T63" fmla="*/ 0 h 8869"/>
                <a:gd name="T64" fmla="*/ 0 w 7171"/>
                <a:gd name="T65" fmla="*/ 0 h 8869"/>
                <a:gd name="T66" fmla="*/ 0 w 7171"/>
                <a:gd name="T67" fmla="*/ 0 h 8869"/>
                <a:gd name="T68" fmla="*/ 0 w 7171"/>
                <a:gd name="T69" fmla="*/ 0 h 8869"/>
                <a:gd name="T70" fmla="*/ 0 w 7171"/>
                <a:gd name="T71" fmla="*/ 0 h 8869"/>
                <a:gd name="T72" fmla="*/ 0 w 7171"/>
                <a:gd name="T73" fmla="*/ 0 h 8869"/>
                <a:gd name="T74" fmla="*/ 0 w 7171"/>
                <a:gd name="T75" fmla="*/ 0 h 8869"/>
                <a:gd name="T76" fmla="*/ 0 w 7171"/>
                <a:gd name="T77" fmla="*/ 0 h 8869"/>
                <a:gd name="T78" fmla="*/ 0 w 7171"/>
                <a:gd name="T79" fmla="*/ 0 h 8869"/>
                <a:gd name="T80" fmla="*/ 0 w 7171"/>
                <a:gd name="T81" fmla="*/ 0 h 8869"/>
                <a:gd name="T82" fmla="*/ 0 w 7171"/>
                <a:gd name="T83" fmla="*/ 0 h 8869"/>
                <a:gd name="T84" fmla="*/ 0 w 7171"/>
                <a:gd name="T85" fmla="*/ 0 h 8869"/>
                <a:gd name="T86" fmla="*/ 0 w 7171"/>
                <a:gd name="T87" fmla="*/ 0 h 8869"/>
                <a:gd name="T88" fmla="*/ 0 w 7171"/>
                <a:gd name="T89" fmla="*/ 0 h 8869"/>
                <a:gd name="T90" fmla="*/ 0 w 7171"/>
                <a:gd name="T91" fmla="*/ 0 h 8869"/>
                <a:gd name="T92" fmla="*/ 0 w 7171"/>
                <a:gd name="T93" fmla="*/ 0 h 8869"/>
                <a:gd name="T94" fmla="*/ 0 w 7171"/>
                <a:gd name="T95" fmla="*/ 0 h 8869"/>
                <a:gd name="T96" fmla="*/ 0 w 7171"/>
                <a:gd name="T97" fmla="*/ 0 h 8869"/>
                <a:gd name="T98" fmla="*/ 0 w 7171"/>
                <a:gd name="T99" fmla="*/ 0 h 8869"/>
                <a:gd name="T100" fmla="*/ 0 w 7171"/>
                <a:gd name="T101" fmla="*/ 0 h 8869"/>
                <a:gd name="T102" fmla="*/ 0 w 7171"/>
                <a:gd name="T103" fmla="*/ 0 h 8869"/>
                <a:gd name="T104" fmla="*/ 0 w 7171"/>
                <a:gd name="T105" fmla="*/ 0 h 8869"/>
                <a:gd name="T106" fmla="*/ 0 w 7171"/>
                <a:gd name="T107" fmla="*/ 0 h 8869"/>
                <a:gd name="T108" fmla="*/ 0 w 7171"/>
                <a:gd name="T109" fmla="*/ 0 h 8869"/>
                <a:gd name="T110" fmla="*/ 0 w 7171"/>
                <a:gd name="T111" fmla="*/ 0 h 88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171" h="8869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lnTo>
                    <a:pt x="567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7658" name="Text Box 13"/>
          <p:cNvSpPr txBox="1">
            <a:spLocks noChangeArrowheads="1"/>
          </p:cNvSpPr>
          <p:nvPr/>
        </p:nvSpPr>
        <p:spPr bwMode="auto">
          <a:xfrm>
            <a:off x="1079500" y="4679950"/>
            <a:ext cx="1619250" cy="113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2200">
                <a:solidFill>
                  <a:srgbClr val="FF3333"/>
                </a:solidFill>
                <a:latin typeface="Trebuchet MS" panose="020B0603020202020204" pitchFamily="34" charset="0"/>
              </a:rPr>
              <a:t>Fenomeno della corruzione</a:t>
            </a:r>
          </a:p>
        </p:txBody>
      </p:sp>
      <p:sp>
        <p:nvSpPr>
          <p:cNvPr id="27659" name="Text Box 14"/>
          <p:cNvSpPr txBox="1">
            <a:spLocks noChangeArrowheads="1"/>
          </p:cNvSpPr>
          <p:nvPr/>
        </p:nvSpPr>
        <p:spPr bwMode="auto">
          <a:xfrm>
            <a:off x="4595813" y="2670175"/>
            <a:ext cx="2366962" cy="14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2200">
                <a:solidFill>
                  <a:srgbClr val="FF3333"/>
                </a:solidFill>
                <a:latin typeface="Trebuchet MS" panose="020B0603020202020204" pitchFamily="34" charset="0"/>
              </a:rPr>
              <a:t>Comportamenti delle élite politiche</a:t>
            </a:r>
          </a:p>
        </p:txBody>
      </p:sp>
      <p:sp>
        <p:nvSpPr>
          <p:cNvPr id="27660" name="Text Box 15"/>
          <p:cNvSpPr txBox="1">
            <a:spLocks noChangeArrowheads="1"/>
          </p:cNvSpPr>
          <p:nvPr/>
        </p:nvSpPr>
        <p:spPr bwMode="auto">
          <a:xfrm>
            <a:off x="4679950" y="3914775"/>
            <a:ext cx="43195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1800" i="1">
                <a:latin typeface="Trebuchet MS" panose="020B0603020202020204" pitchFamily="34" charset="0"/>
              </a:rPr>
              <a:t>Gli aiuti in tutti i tipi di regime vanno a finanziare le sole élite politiche (Boone 1996)</a:t>
            </a:r>
          </a:p>
        </p:txBody>
      </p:sp>
      <p:sp>
        <p:nvSpPr>
          <p:cNvPr id="27661" name="Text Box 16"/>
          <p:cNvSpPr txBox="1">
            <a:spLocks noChangeArrowheads="1"/>
          </p:cNvSpPr>
          <p:nvPr/>
        </p:nvSpPr>
        <p:spPr bwMode="auto">
          <a:xfrm>
            <a:off x="1079500" y="5864225"/>
            <a:ext cx="5580063" cy="151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1800" i="1">
                <a:latin typeface="Trebuchet MS" panose="020B0603020202020204" pitchFamily="34" charset="0"/>
              </a:rPr>
              <a:t>La presenza di gruppi di interesse all'interno del paese ricevente porta inevitabilmente a situazioni di corruzione in cui l'attività di rent-seeking prolifera e non porta a miglioramenti per la collettività (Svensson 2000a)</a:t>
            </a:r>
          </a:p>
        </p:txBody>
      </p:sp>
      <p:grpSp>
        <p:nvGrpSpPr>
          <p:cNvPr id="27662" name="Group 17"/>
          <p:cNvGrpSpPr>
            <a:grpSpLocks/>
          </p:cNvGrpSpPr>
          <p:nvPr/>
        </p:nvGrpSpPr>
        <p:grpSpPr bwMode="auto">
          <a:xfrm>
            <a:off x="2817813" y="3795713"/>
            <a:ext cx="1739900" cy="958850"/>
            <a:chOff x="1775" y="2391"/>
            <a:chExt cx="1096" cy="604"/>
          </a:xfrm>
        </p:grpSpPr>
        <p:sp>
          <p:nvSpPr>
            <p:cNvPr id="27663" name="Freeform 18"/>
            <p:cNvSpPr>
              <a:spLocks noChangeArrowheads="1"/>
            </p:cNvSpPr>
            <p:nvPr/>
          </p:nvSpPr>
          <p:spPr bwMode="auto">
            <a:xfrm rot="-120000">
              <a:off x="1803" y="2412"/>
              <a:ext cx="1049" cy="560"/>
            </a:xfrm>
            <a:custGeom>
              <a:avLst/>
              <a:gdLst>
                <a:gd name="T0" fmla="*/ 0 w 38679"/>
                <a:gd name="T1" fmla="*/ 0 h 26416"/>
                <a:gd name="T2" fmla="*/ 0 w 38679"/>
                <a:gd name="T3" fmla="*/ 0 h 26416"/>
                <a:gd name="T4" fmla="*/ 0 w 38679"/>
                <a:gd name="T5" fmla="*/ 0 h 26416"/>
                <a:gd name="T6" fmla="*/ 0 w 38679"/>
                <a:gd name="T7" fmla="*/ 0 h 26416"/>
                <a:gd name="T8" fmla="*/ 0 w 38679"/>
                <a:gd name="T9" fmla="*/ 0 h 26416"/>
                <a:gd name="T10" fmla="*/ 0 w 38679"/>
                <a:gd name="T11" fmla="*/ 0 h 26416"/>
                <a:gd name="T12" fmla="*/ 0 w 38679"/>
                <a:gd name="T13" fmla="*/ 0 h 26416"/>
                <a:gd name="T14" fmla="*/ 0 w 38679"/>
                <a:gd name="T15" fmla="*/ 0 h 26416"/>
                <a:gd name="T16" fmla="*/ 0 w 38679"/>
                <a:gd name="T17" fmla="*/ 0 h 26416"/>
                <a:gd name="T18" fmla="*/ 0 w 38679"/>
                <a:gd name="T19" fmla="*/ 0 h 26416"/>
                <a:gd name="T20" fmla="*/ 0 w 38679"/>
                <a:gd name="T21" fmla="*/ 0 h 26416"/>
                <a:gd name="T22" fmla="*/ 0 w 38679"/>
                <a:gd name="T23" fmla="*/ 0 h 26416"/>
                <a:gd name="T24" fmla="*/ 0 w 38679"/>
                <a:gd name="T25" fmla="*/ 0 h 26416"/>
                <a:gd name="T26" fmla="*/ 0 w 38679"/>
                <a:gd name="T27" fmla="*/ 0 h 26416"/>
                <a:gd name="T28" fmla="*/ 0 w 38679"/>
                <a:gd name="T29" fmla="*/ 0 h 26416"/>
                <a:gd name="T30" fmla="*/ 0 w 38679"/>
                <a:gd name="T31" fmla="*/ 0 h 26416"/>
                <a:gd name="T32" fmla="*/ 0 w 38679"/>
                <a:gd name="T33" fmla="*/ 0 h 26416"/>
                <a:gd name="T34" fmla="*/ 0 w 38679"/>
                <a:gd name="T35" fmla="*/ 0 h 26416"/>
                <a:gd name="T36" fmla="*/ 0 w 38679"/>
                <a:gd name="T37" fmla="*/ 0 h 26416"/>
                <a:gd name="T38" fmla="*/ 0 w 38679"/>
                <a:gd name="T39" fmla="*/ 0 h 26416"/>
                <a:gd name="T40" fmla="*/ 0 w 38679"/>
                <a:gd name="T41" fmla="*/ 0 h 26416"/>
                <a:gd name="T42" fmla="*/ 0 w 38679"/>
                <a:gd name="T43" fmla="*/ 0 h 26416"/>
                <a:gd name="T44" fmla="*/ 0 w 38679"/>
                <a:gd name="T45" fmla="*/ 0 h 26416"/>
                <a:gd name="T46" fmla="*/ 0 w 38679"/>
                <a:gd name="T47" fmla="*/ 0 h 26416"/>
                <a:gd name="T48" fmla="*/ 0 w 38679"/>
                <a:gd name="T49" fmla="*/ 0 h 26416"/>
                <a:gd name="T50" fmla="*/ 0 w 38679"/>
                <a:gd name="T51" fmla="*/ 0 h 26416"/>
                <a:gd name="T52" fmla="*/ 0 w 38679"/>
                <a:gd name="T53" fmla="*/ 0 h 26416"/>
                <a:gd name="T54" fmla="*/ 0 w 38679"/>
                <a:gd name="T55" fmla="*/ 0 h 26416"/>
                <a:gd name="T56" fmla="*/ 0 w 38679"/>
                <a:gd name="T57" fmla="*/ 0 h 26416"/>
                <a:gd name="T58" fmla="*/ 0 w 38679"/>
                <a:gd name="T59" fmla="*/ 0 h 26416"/>
                <a:gd name="T60" fmla="*/ 0 w 38679"/>
                <a:gd name="T61" fmla="*/ 0 h 26416"/>
                <a:gd name="T62" fmla="*/ 0 w 38679"/>
                <a:gd name="T63" fmla="*/ 0 h 26416"/>
                <a:gd name="T64" fmla="*/ 0 w 38679"/>
                <a:gd name="T65" fmla="*/ 0 h 26416"/>
                <a:gd name="T66" fmla="*/ 0 w 38679"/>
                <a:gd name="T67" fmla="*/ 0 h 26416"/>
                <a:gd name="T68" fmla="*/ 0 w 38679"/>
                <a:gd name="T69" fmla="*/ 0 h 26416"/>
                <a:gd name="T70" fmla="*/ 0 w 38679"/>
                <a:gd name="T71" fmla="*/ 0 h 26416"/>
                <a:gd name="T72" fmla="*/ 0 w 38679"/>
                <a:gd name="T73" fmla="*/ 0 h 26416"/>
                <a:gd name="T74" fmla="*/ 0 w 38679"/>
                <a:gd name="T75" fmla="*/ 0 h 26416"/>
                <a:gd name="T76" fmla="*/ 0 w 38679"/>
                <a:gd name="T77" fmla="*/ 0 h 26416"/>
                <a:gd name="T78" fmla="*/ 0 w 38679"/>
                <a:gd name="T79" fmla="*/ 0 h 26416"/>
                <a:gd name="T80" fmla="*/ 0 w 38679"/>
                <a:gd name="T81" fmla="*/ 0 h 26416"/>
                <a:gd name="T82" fmla="*/ 0 w 38679"/>
                <a:gd name="T83" fmla="*/ 0 h 26416"/>
                <a:gd name="T84" fmla="*/ 0 w 38679"/>
                <a:gd name="T85" fmla="*/ 0 h 26416"/>
                <a:gd name="T86" fmla="*/ 0 w 38679"/>
                <a:gd name="T87" fmla="*/ 0 h 26416"/>
                <a:gd name="T88" fmla="*/ 0 w 38679"/>
                <a:gd name="T89" fmla="*/ 0 h 26416"/>
                <a:gd name="T90" fmla="*/ 0 w 38679"/>
                <a:gd name="T91" fmla="*/ 0 h 26416"/>
                <a:gd name="T92" fmla="*/ 0 w 38679"/>
                <a:gd name="T93" fmla="*/ 0 h 26416"/>
                <a:gd name="T94" fmla="*/ 0 w 38679"/>
                <a:gd name="T95" fmla="*/ 0 h 26416"/>
                <a:gd name="T96" fmla="*/ 0 w 38679"/>
                <a:gd name="T97" fmla="*/ 0 h 26416"/>
                <a:gd name="T98" fmla="*/ 0 w 38679"/>
                <a:gd name="T99" fmla="*/ 0 h 26416"/>
                <a:gd name="T100" fmla="*/ 0 w 38679"/>
                <a:gd name="T101" fmla="*/ 0 h 26416"/>
                <a:gd name="T102" fmla="*/ 0 w 38679"/>
                <a:gd name="T103" fmla="*/ 0 h 26416"/>
                <a:gd name="T104" fmla="*/ 0 w 38679"/>
                <a:gd name="T105" fmla="*/ 0 h 26416"/>
                <a:gd name="T106" fmla="*/ 0 w 38679"/>
                <a:gd name="T107" fmla="*/ 0 h 26416"/>
                <a:gd name="T108" fmla="*/ 0 w 38679"/>
                <a:gd name="T109" fmla="*/ 0 h 26416"/>
                <a:gd name="T110" fmla="*/ 0 w 38679"/>
                <a:gd name="T111" fmla="*/ 0 h 26416"/>
                <a:gd name="T112" fmla="*/ 0 w 38679"/>
                <a:gd name="T113" fmla="*/ 0 h 26416"/>
                <a:gd name="T114" fmla="*/ 0 w 38679"/>
                <a:gd name="T115" fmla="*/ 0 h 2641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8679" h="26416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lnTo>
                    <a:pt x="377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811" y="24434"/>
                  </a:lnTo>
                  <a:lnTo>
                    <a:pt x="14717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lnTo>
                    <a:pt x="29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664" name="Freeform 19"/>
            <p:cNvSpPr>
              <a:spLocks noChangeArrowheads="1"/>
            </p:cNvSpPr>
            <p:nvPr/>
          </p:nvSpPr>
          <p:spPr bwMode="auto">
            <a:xfrm rot="1200000">
              <a:off x="2678" y="2453"/>
              <a:ext cx="180" cy="110"/>
            </a:xfrm>
            <a:custGeom>
              <a:avLst/>
              <a:gdLst>
                <a:gd name="T0" fmla="*/ 0 w 7548"/>
                <a:gd name="T1" fmla="*/ 0 h 5472"/>
                <a:gd name="T2" fmla="*/ 0 w 7548"/>
                <a:gd name="T3" fmla="*/ 0 h 5472"/>
                <a:gd name="T4" fmla="*/ 0 w 7548"/>
                <a:gd name="T5" fmla="*/ 0 h 5472"/>
                <a:gd name="T6" fmla="*/ 0 w 7548"/>
                <a:gd name="T7" fmla="*/ 0 h 5472"/>
                <a:gd name="T8" fmla="*/ 0 w 7548"/>
                <a:gd name="T9" fmla="*/ 0 h 5472"/>
                <a:gd name="T10" fmla="*/ 0 w 7548"/>
                <a:gd name="T11" fmla="*/ 0 h 5472"/>
                <a:gd name="T12" fmla="*/ 0 w 7548"/>
                <a:gd name="T13" fmla="*/ 0 h 5472"/>
                <a:gd name="T14" fmla="*/ 0 w 7548"/>
                <a:gd name="T15" fmla="*/ 0 h 5472"/>
                <a:gd name="T16" fmla="*/ 0 w 7548"/>
                <a:gd name="T17" fmla="*/ 0 h 5472"/>
                <a:gd name="T18" fmla="*/ 0 w 7548"/>
                <a:gd name="T19" fmla="*/ 0 h 5472"/>
                <a:gd name="T20" fmla="*/ 0 w 7548"/>
                <a:gd name="T21" fmla="*/ 0 h 5472"/>
                <a:gd name="T22" fmla="*/ 0 w 7548"/>
                <a:gd name="T23" fmla="*/ 0 h 5472"/>
                <a:gd name="T24" fmla="*/ 0 w 7548"/>
                <a:gd name="T25" fmla="*/ 0 h 5472"/>
                <a:gd name="T26" fmla="*/ 0 w 7548"/>
                <a:gd name="T27" fmla="*/ 0 h 5472"/>
                <a:gd name="T28" fmla="*/ 0 w 7548"/>
                <a:gd name="T29" fmla="*/ 0 h 5472"/>
                <a:gd name="T30" fmla="*/ 0 w 7548"/>
                <a:gd name="T31" fmla="*/ 0 h 5472"/>
                <a:gd name="T32" fmla="*/ 0 w 7548"/>
                <a:gd name="T33" fmla="*/ 0 h 5472"/>
                <a:gd name="T34" fmla="*/ 0 w 7548"/>
                <a:gd name="T35" fmla="*/ 0 h 5472"/>
                <a:gd name="T36" fmla="*/ 0 w 7548"/>
                <a:gd name="T37" fmla="*/ 0 h 5472"/>
                <a:gd name="T38" fmla="*/ 0 w 7548"/>
                <a:gd name="T39" fmla="*/ 0 h 5472"/>
                <a:gd name="T40" fmla="*/ 0 w 7548"/>
                <a:gd name="T41" fmla="*/ 0 h 5472"/>
                <a:gd name="T42" fmla="*/ 0 w 7548"/>
                <a:gd name="T43" fmla="*/ 0 h 5472"/>
                <a:gd name="T44" fmla="*/ 0 w 7548"/>
                <a:gd name="T45" fmla="*/ 0 h 5472"/>
                <a:gd name="T46" fmla="*/ 0 w 7548"/>
                <a:gd name="T47" fmla="*/ 0 h 5472"/>
                <a:gd name="T48" fmla="*/ 0 w 7548"/>
                <a:gd name="T49" fmla="*/ 0 h 5472"/>
                <a:gd name="T50" fmla="*/ 0 w 7548"/>
                <a:gd name="T51" fmla="*/ 0 h 5472"/>
                <a:gd name="T52" fmla="*/ 0 w 7548"/>
                <a:gd name="T53" fmla="*/ 0 h 5472"/>
                <a:gd name="T54" fmla="*/ 0 w 7548"/>
                <a:gd name="T55" fmla="*/ 0 h 5472"/>
                <a:gd name="T56" fmla="*/ 0 w 7548"/>
                <a:gd name="T57" fmla="*/ 0 h 5472"/>
                <a:gd name="T58" fmla="*/ 0 w 7548"/>
                <a:gd name="T59" fmla="*/ 0 h 5472"/>
                <a:gd name="T60" fmla="*/ 0 w 7548"/>
                <a:gd name="T61" fmla="*/ 0 h 5472"/>
                <a:gd name="T62" fmla="*/ 0 w 7548"/>
                <a:gd name="T63" fmla="*/ 0 h 5472"/>
                <a:gd name="T64" fmla="*/ 0 w 7548"/>
                <a:gd name="T65" fmla="*/ 0 h 5472"/>
                <a:gd name="T66" fmla="*/ 0 w 7548"/>
                <a:gd name="T67" fmla="*/ 0 h 5472"/>
                <a:gd name="T68" fmla="*/ 0 w 7548"/>
                <a:gd name="T69" fmla="*/ 0 h 5472"/>
                <a:gd name="T70" fmla="*/ 0 w 7548"/>
                <a:gd name="T71" fmla="*/ 0 h 5472"/>
                <a:gd name="T72" fmla="*/ 0 w 7548"/>
                <a:gd name="T73" fmla="*/ 0 h 5472"/>
                <a:gd name="T74" fmla="*/ 0 w 7548"/>
                <a:gd name="T75" fmla="*/ 0 h 5472"/>
                <a:gd name="T76" fmla="*/ 0 w 7548"/>
                <a:gd name="T77" fmla="*/ 0 h 5472"/>
                <a:gd name="T78" fmla="*/ 0 w 7548"/>
                <a:gd name="T79" fmla="*/ 0 h 5472"/>
                <a:gd name="T80" fmla="*/ 0 w 7548"/>
                <a:gd name="T81" fmla="*/ 0 h 5472"/>
                <a:gd name="T82" fmla="*/ 0 w 7548"/>
                <a:gd name="T83" fmla="*/ 0 h 5472"/>
                <a:gd name="T84" fmla="*/ 0 w 7548"/>
                <a:gd name="T85" fmla="*/ 0 h 5472"/>
                <a:gd name="T86" fmla="*/ 0 w 7548"/>
                <a:gd name="T87" fmla="*/ 0 h 5472"/>
                <a:gd name="T88" fmla="*/ 0 w 7548"/>
                <a:gd name="T89" fmla="*/ 0 h 5472"/>
                <a:gd name="T90" fmla="*/ 0 w 7548"/>
                <a:gd name="T91" fmla="*/ 0 h 5472"/>
                <a:gd name="T92" fmla="*/ 0 w 7548"/>
                <a:gd name="T93" fmla="*/ 0 h 5472"/>
                <a:gd name="T94" fmla="*/ 0 w 7548"/>
                <a:gd name="T95" fmla="*/ 0 h 5472"/>
                <a:gd name="T96" fmla="*/ 0 w 7548"/>
                <a:gd name="T97" fmla="*/ 0 h 5472"/>
                <a:gd name="T98" fmla="*/ 0 w 7548"/>
                <a:gd name="T99" fmla="*/ 0 h 5472"/>
                <a:gd name="T100" fmla="*/ 0 w 7548"/>
                <a:gd name="T101" fmla="*/ 0 h 54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7548" h="5472">
                  <a:moveTo>
                    <a:pt x="5000" y="0"/>
                  </a:moveTo>
                  <a:lnTo>
                    <a:pt x="4812" y="95"/>
                  </a:lnTo>
                  <a:lnTo>
                    <a:pt x="4717" y="95"/>
                  </a:lnTo>
                  <a:lnTo>
                    <a:pt x="4340" y="472"/>
                  </a:lnTo>
                  <a:lnTo>
                    <a:pt x="4057" y="566"/>
                  </a:lnTo>
                  <a:lnTo>
                    <a:pt x="3774" y="566"/>
                  </a:lnTo>
                  <a:lnTo>
                    <a:pt x="3397" y="378"/>
                  </a:lnTo>
                  <a:lnTo>
                    <a:pt x="3208" y="944"/>
                  </a:lnTo>
                  <a:lnTo>
                    <a:pt x="2548" y="1887"/>
                  </a:lnTo>
                  <a:lnTo>
                    <a:pt x="2170" y="2359"/>
                  </a:lnTo>
                  <a:lnTo>
                    <a:pt x="1793" y="2736"/>
                  </a:lnTo>
                  <a:lnTo>
                    <a:pt x="1415" y="2925"/>
                  </a:lnTo>
                  <a:lnTo>
                    <a:pt x="1321" y="2925"/>
                  </a:lnTo>
                  <a:lnTo>
                    <a:pt x="1227" y="2831"/>
                  </a:lnTo>
                  <a:lnTo>
                    <a:pt x="1321" y="3114"/>
                  </a:lnTo>
                  <a:lnTo>
                    <a:pt x="1132" y="3114"/>
                  </a:lnTo>
                  <a:lnTo>
                    <a:pt x="1227" y="3302"/>
                  </a:lnTo>
                  <a:lnTo>
                    <a:pt x="1227" y="3208"/>
                  </a:lnTo>
                  <a:lnTo>
                    <a:pt x="1321" y="3302"/>
                  </a:lnTo>
                  <a:lnTo>
                    <a:pt x="1510" y="3491"/>
                  </a:lnTo>
                  <a:lnTo>
                    <a:pt x="1321" y="3397"/>
                  </a:lnTo>
                  <a:lnTo>
                    <a:pt x="1132" y="3491"/>
                  </a:lnTo>
                  <a:lnTo>
                    <a:pt x="755" y="3963"/>
                  </a:lnTo>
                  <a:lnTo>
                    <a:pt x="472" y="4529"/>
                  </a:lnTo>
                  <a:lnTo>
                    <a:pt x="283" y="4623"/>
                  </a:lnTo>
                  <a:lnTo>
                    <a:pt x="0" y="4623"/>
                  </a:lnTo>
                  <a:lnTo>
                    <a:pt x="378" y="5095"/>
                  </a:lnTo>
                  <a:lnTo>
                    <a:pt x="944" y="5472"/>
                  </a:lnTo>
                  <a:lnTo>
                    <a:pt x="849" y="5378"/>
                  </a:lnTo>
                  <a:lnTo>
                    <a:pt x="944" y="5283"/>
                  </a:lnTo>
                  <a:lnTo>
                    <a:pt x="1132" y="5189"/>
                  </a:lnTo>
                  <a:lnTo>
                    <a:pt x="1321" y="5000"/>
                  </a:lnTo>
                  <a:lnTo>
                    <a:pt x="1321" y="4812"/>
                  </a:lnTo>
                  <a:lnTo>
                    <a:pt x="1227" y="4623"/>
                  </a:lnTo>
                  <a:lnTo>
                    <a:pt x="1510" y="4812"/>
                  </a:lnTo>
                  <a:lnTo>
                    <a:pt x="1415" y="4717"/>
                  </a:lnTo>
                  <a:lnTo>
                    <a:pt x="1604" y="4812"/>
                  </a:lnTo>
                  <a:lnTo>
                    <a:pt x="1698" y="4906"/>
                  </a:lnTo>
                  <a:lnTo>
                    <a:pt x="1604" y="4717"/>
                  </a:lnTo>
                  <a:lnTo>
                    <a:pt x="1415" y="4151"/>
                  </a:lnTo>
                  <a:lnTo>
                    <a:pt x="1510" y="4340"/>
                  </a:lnTo>
                  <a:lnTo>
                    <a:pt x="1887" y="4529"/>
                  </a:lnTo>
                  <a:lnTo>
                    <a:pt x="4812" y="1321"/>
                  </a:lnTo>
                  <a:lnTo>
                    <a:pt x="4812" y="1415"/>
                  </a:lnTo>
                  <a:lnTo>
                    <a:pt x="4812" y="1510"/>
                  </a:lnTo>
                  <a:lnTo>
                    <a:pt x="5095" y="1510"/>
                  </a:lnTo>
                  <a:lnTo>
                    <a:pt x="5000" y="1604"/>
                  </a:lnTo>
                  <a:lnTo>
                    <a:pt x="5000" y="1698"/>
                  </a:lnTo>
                  <a:lnTo>
                    <a:pt x="5189" y="1981"/>
                  </a:lnTo>
                  <a:lnTo>
                    <a:pt x="5472" y="2264"/>
                  </a:lnTo>
                  <a:lnTo>
                    <a:pt x="5661" y="2264"/>
                  </a:lnTo>
                  <a:lnTo>
                    <a:pt x="5944" y="2170"/>
                  </a:lnTo>
                  <a:lnTo>
                    <a:pt x="5661" y="2359"/>
                  </a:lnTo>
                  <a:lnTo>
                    <a:pt x="5566" y="2453"/>
                  </a:lnTo>
                  <a:lnTo>
                    <a:pt x="5566" y="2642"/>
                  </a:lnTo>
                  <a:lnTo>
                    <a:pt x="5661" y="2736"/>
                  </a:lnTo>
                  <a:lnTo>
                    <a:pt x="5944" y="2831"/>
                  </a:lnTo>
                  <a:lnTo>
                    <a:pt x="6132" y="2831"/>
                  </a:lnTo>
                  <a:lnTo>
                    <a:pt x="6227" y="3114"/>
                  </a:lnTo>
                  <a:lnTo>
                    <a:pt x="6415" y="3585"/>
                  </a:lnTo>
                  <a:lnTo>
                    <a:pt x="6698" y="4057"/>
                  </a:lnTo>
                  <a:lnTo>
                    <a:pt x="6887" y="4151"/>
                  </a:lnTo>
                  <a:lnTo>
                    <a:pt x="7076" y="4151"/>
                  </a:lnTo>
                  <a:lnTo>
                    <a:pt x="6887" y="4340"/>
                  </a:lnTo>
                  <a:lnTo>
                    <a:pt x="6793" y="4434"/>
                  </a:lnTo>
                  <a:lnTo>
                    <a:pt x="6887" y="4529"/>
                  </a:lnTo>
                  <a:lnTo>
                    <a:pt x="7076" y="4717"/>
                  </a:lnTo>
                  <a:lnTo>
                    <a:pt x="7453" y="4812"/>
                  </a:lnTo>
                  <a:lnTo>
                    <a:pt x="7264" y="5000"/>
                  </a:lnTo>
                  <a:lnTo>
                    <a:pt x="7076" y="5095"/>
                  </a:lnTo>
                  <a:lnTo>
                    <a:pt x="7359" y="5095"/>
                  </a:lnTo>
                  <a:lnTo>
                    <a:pt x="7547" y="4717"/>
                  </a:lnTo>
                  <a:lnTo>
                    <a:pt x="7453" y="4623"/>
                  </a:lnTo>
                  <a:lnTo>
                    <a:pt x="7264" y="4717"/>
                  </a:lnTo>
                  <a:lnTo>
                    <a:pt x="7453" y="4434"/>
                  </a:lnTo>
                  <a:lnTo>
                    <a:pt x="7453" y="4340"/>
                  </a:lnTo>
                  <a:lnTo>
                    <a:pt x="7453" y="4151"/>
                  </a:lnTo>
                  <a:lnTo>
                    <a:pt x="7170" y="3963"/>
                  </a:lnTo>
                  <a:lnTo>
                    <a:pt x="6793" y="3868"/>
                  </a:lnTo>
                  <a:lnTo>
                    <a:pt x="6981" y="3774"/>
                  </a:lnTo>
                  <a:lnTo>
                    <a:pt x="7264" y="3585"/>
                  </a:lnTo>
                  <a:lnTo>
                    <a:pt x="6981" y="3114"/>
                  </a:lnTo>
                  <a:lnTo>
                    <a:pt x="6698" y="2831"/>
                  </a:lnTo>
                  <a:lnTo>
                    <a:pt x="6415" y="2642"/>
                  </a:lnTo>
                  <a:lnTo>
                    <a:pt x="6604" y="2264"/>
                  </a:lnTo>
                  <a:lnTo>
                    <a:pt x="6887" y="1981"/>
                  </a:lnTo>
                  <a:lnTo>
                    <a:pt x="6415" y="2076"/>
                  </a:lnTo>
                  <a:lnTo>
                    <a:pt x="6604" y="1887"/>
                  </a:lnTo>
                  <a:lnTo>
                    <a:pt x="6227" y="1887"/>
                  </a:lnTo>
                  <a:lnTo>
                    <a:pt x="6415" y="1698"/>
                  </a:lnTo>
                  <a:lnTo>
                    <a:pt x="6510" y="1604"/>
                  </a:lnTo>
                  <a:lnTo>
                    <a:pt x="6510" y="1510"/>
                  </a:lnTo>
                  <a:lnTo>
                    <a:pt x="6227" y="1604"/>
                  </a:lnTo>
                  <a:lnTo>
                    <a:pt x="6132" y="1793"/>
                  </a:lnTo>
                  <a:lnTo>
                    <a:pt x="6132" y="1510"/>
                  </a:lnTo>
                  <a:lnTo>
                    <a:pt x="6038" y="1321"/>
                  </a:lnTo>
                  <a:lnTo>
                    <a:pt x="5755" y="944"/>
                  </a:lnTo>
                  <a:lnTo>
                    <a:pt x="5283" y="566"/>
                  </a:lnTo>
                  <a:lnTo>
                    <a:pt x="5095" y="283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reeform 1"/>
          <p:cNvSpPr>
            <a:spLocks noChangeArrowheads="1"/>
          </p:cNvSpPr>
          <p:nvPr/>
        </p:nvSpPr>
        <p:spPr bwMode="auto">
          <a:xfrm>
            <a:off x="539750" y="720725"/>
            <a:ext cx="1439863" cy="1260475"/>
          </a:xfrm>
          <a:custGeom>
            <a:avLst/>
            <a:gdLst>
              <a:gd name="T0" fmla="*/ 2147483646 w 67641"/>
              <a:gd name="T1" fmla="*/ 2147483646 h 69056"/>
              <a:gd name="T2" fmla="*/ 2147483646 w 67641"/>
              <a:gd name="T3" fmla="*/ 2147483646 h 69056"/>
              <a:gd name="T4" fmla="*/ 2147483646 w 67641"/>
              <a:gd name="T5" fmla="*/ 2147483646 h 69056"/>
              <a:gd name="T6" fmla="*/ 2147483646 w 67641"/>
              <a:gd name="T7" fmla="*/ 2147483646 h 69056"/>
              <a:gd name="T8" fmla="*/ 2147483646 w 67641"/>
              <a:gd name="T9" fmla="*/ 2147483646 h 69056"/>
              <a:gd name="T10" fmla="*/ 2147483646 w 67641"/>
              <a:gd name="T11" fmla="*/ 2147483646 h 69056"/>
              <a:gd name="T12" fmla="*/ 2147483646 w 67641"/>
              <a:gd name="T13" fmla="*/ 2147483646 h 69056"/>
              <a:gd name="T14" fmla="*/ 2147483646 w 67641"/>
              <a:gd name="T15" fmla="*/ 2147483646 h 69056"/>
              <a:gd name="T16" fmla="*/ 2147483646 w 67641"/>
              <a:gd name="T17" fmla="*/ 2147483646 h 69056"/>
              <a:gd name="T18" fmla="*/ 2147483646 w 67641"/>
              <a:gd name="T19" fmla="*/ 2147483646 h 69056"/>
              <a:gd name="T20" fmla="*/ 2147483646 w 67641"/>
              <a:gd name="T21" fmla="*/ 2147483646 h 69056"/>
              <a:gd name="T22" fmla="*/ 2147483646 w 67641"/>
              <a:gd name="T23" fmla="*/ 2147483646 h 69056"/>
              <a:gd name="T24" fmla="*/ 2147483646 w 67641"/>
              <a:gd name="T25" fmla="*/ 2147483646 h 69056"/>
              <a:gd name="T26" fmla="*/ 2147483646 w 67641"/>
              <a:gd name="T27" fmla="*/ 2147483646 h 69056"/>
              <a:gd name="T28" fmla="*/ 2147483646 w 67641"/>
              <a:gd name="T29" fmla="*/ 2147483646 h 69056"/>
              <a:gd name="T30" fmla="*/ 2147483646 w 67641"/>
              <a:gd name="T31" fmla="*/ 2147483646 h 69056"/>
              <a:gd name="T32" fmla="*/ 2147483646 w 67641"/>
              <a:gd name="T33" fmla="*/ 2147483646 h 69056"/>
              <a:gd name="T34" fmla="*/ 2147483646 w 67641"/>
              <a:gd name="T35" fmla="*/ 2147483646 h 69056"/>
              <a:gd name="T36" fmla="*/ 2147483646 w 67641"/>
              <a:gd name="T37" fmla="*/ 2147483646 h 69056"/>
              <a:gd name="T38" fmla="*/ 2147483646 w 67641"/>
              <a:gd name="T39" fmla="*/ 2147483646 h 69056"/>
              <a:gd name="T40" fmla="*/ 2147483646 w 67641"/>
              <a:gd name="T41" fmla="*/ 2147483646 h 69056"/>
              <a:gd name="T42" fmla="*/ 2147483646 w 67641"/>
              <a:gd name="T43" fmla="*/ 2147483646 h 69056"/>
              <a:gd name="T44" fmla="*/ 2147483646 w 67641"/>
              <a:gd name="T45" fmla="*/ 2147483646 h 69056"/>
              <a:gd name="T46" fmla="*/ 2147483646 w 67641"/>
              <a:gd name="T47" fmla="*/ 2147483646 h 69056"/>
              <a:gd name="T48" fmla="*/ 2147483646 w 67641"/>
              <a:gd name="T49" fmla="*/ 2147483646 h 69056"/>
              <a:gd name="T50" fmla="*/ 2147483646 w 67641"/>
              <a:gd name="T51" fmla="*/ 2147483646 h 69056"/>
              <a:gd name="T52" fmla="*/ 2147483646 w 67641"/>
              <a:gd name="T53" fmla="*/ 2147483646 h 69056"/>
              <a:gd name="T54" fmla="*/ 2147483646 w 67641"/>
              <a:gd name="T55" fmla="*/ 2147483646 h 69056"/>
              <a:gd name="T56" fmla="*/ 2147483646 w 67641"/>
              <a:gd name="T57" fmla="*/ 2147483646 h 69056"/>
              <a:gd name="T58" fmla="*/ 2147483646 w 67641"/>
              <a:gd name="T59" fmla="*/ 2147483646 h 69056"/>
              <a:gd name="T60" fmla="*/ 2147483646 w 67641"/>
              <a:gd name="T61" fmla="*/ 2147483646 h 69056"/>
              <a:gd name="T62" fmla="*/ 2147483646 w 67641"/>
              <a:gd name="T63" fmla="*/ 2147483646 h 69056"/>
              <a:gd name="T64" fmla="*/ 2147483646 w 67641"/>
              <a:gd name="T65" fmla="*/ 2147483646 h 69056"/>
              <a:gd name="T66" fmla="*/ 2147483646 w 67641"/>
              <a:gd name="T67" fmla="*/ 2147483646 h 69056"/>
              <a:gd name="T68" fmla="*/ 2147483646 w 67641"/>
              <a:gd name="T69" fmla="*/ 2147483646 h 69056"/>
              <a:gd name="T70" fmla="*/ 2147483646 w 67641"/>
              <a:gd name="T71" fmla="*/ 2147483646 h 69056"/>
              <a:gd name="T72" fmla="*/ 2147483646 w 67641"/>
              <a:gd name="T73" fmla="*/ 2147483646 h 69056"/>
              <a:gd name="T74" fmla="*/ 2147483646 w 67641"/>
              <a:gd name="T75" fmla="*/ 2147483646 h 69056"/>
              <a:gd name="T76" fmla="*/ 2147483646 w 67641"/>
              <a:gd name="T77" fmla="*/ 2147483646 h 69056"/>
              <a:gd name="T78" fmla="*/ 2147483646 w 67641"/>
              <a:gd name="T79" fmla="*/ 2147483646 h 69056"/>
              <a:gd name="T80" fmla="*/ 2147483646 w 67641"/>
              <a:gd name="T81" fmla="*/ 2147483646 h 69056"/>
              <a:gd name="T82" fmla="*/ 2147483646 w 67641"/>
              <a:gd name="T83" fmla="*/ 2147483646 h 69056"/>
              <a:gd name="T84" fmla="*/ 2147483646 w 67641"/>
              <a:gd name="T85" fmla="*/ 2147483646 h 69056"/>
              <a:gd name="T86" fmla="*/ 2147483646 w 67641"/>
              <a:gd name="T87" fmla="*/ 2147483646 h 69056"/>
              <a:gd name="T88" fmla="*/ 2147483646 w 67641"/>
              <a:gd name="T89" fmla="*/ 2147483646 h 69056"/>
              <a:gd name="T90" fmla="*/ 2147483646 w 67641"/>
              <a:gd name="T91" fmla="*/ 2147483646 h 69056"/>
              <a:gd name="T92" fmla="*/ 2147483646 w 67641"/>
              <a:gd name="T93" fmla="*/ 2147483646 h 69056"/>
              <a:gd name="T94" fmla="*/ 2147483646 w 67641"/>
              <a:gd name="T95" fmla="*/ 2147483646 h 69056"/>
              <a:gd name="T96" fmla="*/ 2147483646 w 67641"/>
              <a:gd name="T97" fmla="*/ 2147483646 h 69056"/>
              <a:gd name="T98" fmla="*/ 2147483646 w 67641"/>
              <a:gd name="T99" fmla="*/ 2147483646 h 69056"/>
              <a:gd name="T100" fmla="*/ 2147483646 w 67641"/>
              <a:gd name="T101" fmla="*/ 2147483646 h 69056"/>
              <a:gd name="T102" fmla="*/ 2147483646 w 67641"/>
              <a:gd name="T103" fmla="*/ 2147483646 h 69056"/>
              <a:gd name="T104" fmla="*/ 2147483646 w 67641"/>
              <a:gd name="T105" fmla="*/ 2147483646 h 69056"/>
              <a:gd name="T106" fmla="*/ 2147483646 w 67641"/>
              <a:gd name="T107" fmla="*/ 2147483646 h 69056"/>
              <a:gd name="T108" fmla="*/ 2147483646 w 67641"/>
              <a:gd name="T109" fmla="*/ 2147483646 h 69056"/>
              <a:gd name="T110" fmla="*/ 2147483646 w 67641"/>
              <a:gd name="T111" fmla="*/ 2147483646 h 690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7641" h="69056">
                <a:moveTo>
                  <a:pt x="49622" y="2736"/>
                </a:move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9699" name="Freeform 2"/>
          <p:cNvSpPr>
            <a:spLocks noChangeArrowheads="1"/>
          </p:cNvSpPr>
          <p:nvPr/>
        </p:nvSpPr>
        <p:spPr bwMode="auto">
          <a:xfrm>
            <a:off x="2519363" y="684213"/>
            <a:ext cx="1439862" cy="1295400"/>
          </a:xfrm>
          <a:custGeom>
            <a:avLst/>
            <a:gdLst>
              <a:gd name="T0" fmla="*/ 2147483646 w 67641"/>
              <a:gd name="T1" fmla="*/ 2147483646 h 69056"/>
              <a:gd name="T2" fmla="*/ 2147483646 w 67641"/>
              <a:gd name="T3" fmla="*/ 2147483646 h 69056"/>
              <a:gd name="T4" fmla="*/ 2147483646 w 67641"/>
              <a:gd name="T5" fmla="*/ 2147483646 h 69056"/>
              <a:gd name="T6" fmla="*/ 2147483646 w 67641"/>
              <a:gd name="T7" fmla="*/ 2147483646 h 69056"/>
              <a:gd name="T8" fmla="*/ 2147483646 w 67641"/>
              <a:gd name="T9" fmla="*/ 2147483646 h 69056"/>
              <a:gd name="T10" fmla="*/ 2147483646 w 67641"/>
              <a:gd name="T11" fmla="*/ 2147483646 h 69056"/>
              <a:gd name="T12" fmla="*/ 2147483646 w 67641"/>
              <a:gd name="T13" fmla="*/ 2147483646 h 69056"/>
              <a:gd name="T14" fmla="*/ 2147483646 w 67641"/>
              <a:gd name="T15" fmla="*/ 2147483646 h 69056"/>
              <a:gd name="T16" fmla="*/ 2147483646 w 67641"/>
              <a:gd name="T17" fmla="*/ 2147483646 h 69056"/>
              <a:gd name="T18" fmla="*/ 2147483646 w 67641"/>
              <a:gd name="T19" fmla="*/ 2147483646 h 69056"/>
              <a:gd name="T20" fmla="*/ 2147483646 w 67641"/>
              <a:gd name="T21" fmla="*/ 2147483646 h 69056"/>
              <a:gd name="T22" fmla="*/ 2147483646 w 67641"/>
              <a:gd name="T23" fmla="*/ 2147483646 h 69056"/>
              <a:gd name="T24" fmla="*/ 2147483646 w 67641"/>
              <a:gd name="T25" fmla="*/ 2147483646 h 69056"/>
              <a:gd name="T26" fmla="*/ 2147483646 w 67641"/>
              <a:gd name="T27" fmla="*/ 2147483646 h 69056"/>
              <a:gd name="T28" fmla="*/ 2147483646 w 67641"/>
              <a:gd name="T29" fmla="*/ 2147483646 h 69056"/>
              <a:gd name="T30" fmla="*/ 2147483646 w 67641"/>
              <a:gd name="T31" fmla="*/ 2147483646 h 69056"/>
              <a:gd name="T32" fmla="*/ 2147483646 w 67641"/>
              <a:gd name="T33" fmla="*/ 2147483646 h 69056"/>
              <a:gd name="T34" fmla="*/ 2147483646 w 67641"/>
              <a:gd name="T35" fmla="*/ 2147483646 h 69056"/>
              <a:gd name="T36" fmla="*/ 2147483646 w 67641"/>
              <a:gd name="T37" fmla="*/ 2147483646 h 69056"/>
              <a:gd name="T38" fmla="*/ 2147483646 w 67641"/>
              <a:gd name="T39" fmla="*/ 2147483646 h 69056"/>
              <a:gd name="T40" fmla="*/ 2147483646 w 67641"/>
              <a:gd name="T41" fmla="*/ 2147483646 h 69056"/>
              <a:gd name="T42" fmla="*/ 2147483646 w 67641"/>
              <a:gd name="T43" fmla="*/ 2147483646 h 69056"/>
              <a:gd name="T44" fmla="*/ 2147483646 w 67641"/>
              <a:gd name="T45" fmla="*/ 2147483646 h 69056"/>
              <a:gd name="T46" fmla="*/ 2147483646 w 67641"/>
              <a:gd name="T47" fmla="*/ 2147483646 h 69056"/>
              <a:gd name="T48" fmla="*/ 2147483646 w 67641"/>
              <a:gd name="T49" fmla="*/ 2147483646 h 69056"/>
              <a:gd name="T50" fmla="*/ 2147483646 w 67641"/>
              <a:gd name="T51" fmla="*/ 2147483646 h 69056"/>
              <a:gd name="T52" fmla="*/ 2147483646 w 67641"/>
              <a:gd name="T53" fmla="*/ 2147483646 h 69056"/>
              <a:gd name="T54" fmla="*/ 2147483646 w 67641"/>
              <a:gd name="T55" fmla="*/ 2147483646 h 69056"/>
              <a:gd name="T56" fmla="*/ 2147483646 w 67641"/>
              <a:gd name="T57" fmla="*/ 2147483646 h 69056"/>
              <a:gd name="T58" fmla="*/ 2147483646 w 67641"/>
              <a:gd name="T59" fmla="*/ 2147483646 h 69056"/>
              <a:gd name="T60" fmla="*/ 2147483646 w 67641"/>
              <a:gd name="T61" fmla="*/ 2147483646 h 69056"/>
              <a:gd name="T62" fmla="*/ 2147483646 w 67641"/>
              <a:gd name="T63" fmla="*/ 2147483646 h 69056"/>
              <a:gd name="T64" fmla="*/ 2147483646 w 67641"/>
              <a:gd name="T65" fmla="*/ 2147483646 h 69056"/>
              <a:gd name="T66" fmla="*/ 2147483646 w 67641"/>
              <a:gd name="T67" fmla="*/ 2147483646 h 69056"/>
              <a:gd name="T68" fmla="*/ 2147483646 w 67641"/>
              <a:gd name="T69" fmla="*/ 2147483646 h 69056"/>
              <a:gd name="T70" fmla="*/ 2147483646 w 67641"/>
              <a:gd name="T71" fmla="*/ 2147483646 h 69056"/>
              <a:gd name="T72" fmla="*/ 2147483646 w 67641"/>
              <a:gd name="T73" fmla="*/ 2147483646 h 69056"/>
              <a:gd name="T74" fmla="*/ 2147483646 w 67641"/>
              <a:gd name="T75" fmla="*/ 2147483646 h 69056"/>
              <a:gd name="T76" fmla="*/ 2147483646 w 67641"/>
              <a:gd name="T77" fmla="*/ 2147483646 h 69056"/>
              <a:gd name="T78" fmla="*/ 2147483646 w 67641"/>
              <a:gd name="T79" fmla="*/ 2147483646 h 69056"/>
              <a:gd name="T80" fmla="*/ 2147483646 w 67641"/>
              <a:gd name="T81" fmla="*/ 2147483646 h 69056"/>
              <a:gd name="T82" fmla="*/ 2147483646 w 67641"/>
              <a:gd name="T83" fmla="*/ 2147483646 h 69056"/>
              <a:gd name="T84" fmla="*/ 2147483646 w 67641"/>
              <a:gd name="T85" fmla="*/ 2147483646 h 69056"/>
              <a:gd name="T86" fmla="*/ 2147483646 w 67641"/>
              <a:gd name="T87" fmla="*/ 2147483646 h 69056"/>
              <a:gd name="T88" fmla="*/ 2147483646 w 67641"/>
              <a:gd name="T89" fmla="*/ 2147483646 h 69056"/>
              <a:gd name="T90" fmla="*/ 2147483646 w 67641"/>
              <a:gd name="T91" fmla="*/ 2147483646 h 69056"/>
              <a:gd name="T92" fmla="*/ 2147483646 w 67641"/>
              <a:gd name="T93" fmla="*/ 2147483646 h 69056"/>
              <a:gd name="T94" fmla="*/ 2147483646 w 67641"/>
              <a:gd name="T95" fmla="*/ 2147483646 h 69056"/>
              <a:gd name="T96" fmla="*/ 2147483646 w 67641"/>
              <a:gd name="T97" fmla="*/ 2147483646 h 69056"/>
              <a:gd name="T98" fmla="*/ 2147483646 w 67641"/>
              <a:gd name="T99" fmla="*/ 2147483646 h 69056"/>
              <a:gd name="T100" fmla="*/ 2147483646 w 67641"/>
              <a:gd name="T101" fmla="*/ 2147483646 h 69056"/>
              <a:gd name="T102" fmla="*/ 2147483646 w 67641"/>
              <a:gd name="T103" fmla="*/ 2147483646 h 69056"/>
              <a:gd name="T104" fmla="*/ 2147483646 w 67641"/>
              <a:gd name="T105" fmla="*/ 2147483646 h 69056"/>
              <a:gd name="T106" fmla="*/ 2147483646 w 67641"/>
              <a:gd name="T107" fmla="*/ 2147483646 h 69056"/>
              <a:gd name="T108" fmla="*/ 2147483646 w 67641"/>
              <a:gd name="T109" fmla="*/ 2147483646 h 69056"/>
              <a:gd name="T110" fmla="*/ 2147483646 w 67641"/>
              <a:gd name="T111" fmla="*/ 2147483646 h 690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7641" h="69056">
                <a:moveTo>
                  <a:pt x="49622" y="2736"/>
                </a:move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720725" y="1079500"/>
            <a:ext cx="11017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1600">
                <a:latin typeface="Trebuchet MS" panose="020B0603020202020204" pitchFamily="34" charset="0"/>
              </a:rPr>
              <a:t>Paese </a:t>
            </a:r>
          </a:p>
          <a:p>
            <a:pPr algn="ctr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1600">
                <a:latin typeface="Trebuchet MS" panose="020B0603020202020204" pitchFamily="34" charset="0"/>
              </a:rPr>
              <a:t>donatore</a:t>
            </a:r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2676525" y="1079500"/>
            <a:ext cx="1104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1600">
                <a:latin typeface="Trebuchet MS" panose="020B0603020202020204" pitchFamily="34" charset="0"/>
              </a:rPr>
              <a:t>Paese</a:t>
            </a:r>
          </a:p>
          <a:p>
            <a:pPr algn="ctr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1600">
                <a:latin typeface="Trebuchet MS" panose="020B0603020202020204" pitchFamily="34" charset="0"/>
              </a:rPr>
              <a:t> ricevente</a:t>
            </a:r>
          </a:p>
        </p:txBody>
      </p:sp>
      <p:grpSp>
        <p:nvGrpSpPr>
          <p:cNvPr id="29702" name="Group 5"/>
          <p:cNvGrpSpPr>
            <a:grpSpLocks/>
          </p:cNvGrpSpPr>
          <p:nvPr/>
        </p:nvGrpSpPr>
        <p:grpSpPr bwMode="auto">
          <a:xfrm>
            <a:off x="1190625" y="2039938"/>
            <a:ext cx="185738" cy="608012"/>
            <a:chOff x="750" y="1285"/>
            <a:chExt cx="117" cy="383"/>
          </a:xfrm>
        </p:grpSpPr>
        <p:sp>
          <p:nvSpPr>
            <p:cNvPr id="29723" name="Freeform 6"/>
            <p:cNvSpPr>
              <a:spLocks noChangeArrowheads="1"/>
            </p:cNvSpPr>
            <p:nvPr/>
          </p:nvSpPr>
          <p:spPr bwMode="auto">
            <a:xfrm rot="5760000">
              <a:off x="642" y="1438"/>
              <a:ext cx="340" cy="33"/>
            </a:xfrm>
            <a:custGeom>
              <a:avLst/>
              <a:gdLst>
                <a:gd name="T0" fmla="*/ 0 w 27831"/>
                <a:gd name="T1" fmla="*/ 0 h 2831"/>
                <a:gd name="T2" fmla="*/ 0 w 27831"/>
                <a:gd name="T3" fmla="*/ 0 h 2831"/>
                <a:gd name="T4" fmla="*/ 0 w 27831"/>
                <a:gd name="T5" fmla="*/ 0 h 2831"/>
                <a:gd name="T6" fmla="*/ 0 w 27831"/>
                <a:gd name="T7" fmla="*/ 0 h 2831"/>
                <a:gd name="T8" fmla="*/ 0 w 27831"/>
                <a:gd name="T9" fmla="*/ 0 h 2831"/>
                <a:gd name="T10" fmla="*/ 0 w 27831"/>
                <a:gd name="T11" fmla="*/ 0 h 2831"/>
                <a:gd name="T12" fmla="*/ 0 w 27831"/>
                <a:gd name="T13" fmla="*/ 0 h 2831"/>
                <a:gd name="T14" fmla="*/ 0 w 27831"/>
                <a:gd name="T15" fmla="*/ 0 h 2831"/>
                <a:gd name="T16" fmla="*/ 0 w 27831"/>
                <a:gd name="T17" fmla="*/ 0 h 2831"/>
                <a:gd name="T18" fmla="*/ 0 w 27831"/>
                <a:gd name="T19" fmla="*/ 0 h 2831"/>
                <a:gd name="T20" fmla="*/ 0 w 27831"/>
                <a:gd name="T21" fmla="*/ 0 h 2831"/>
                <a:gd name="T22" fmla="*/ 0 w 27831"/>
                <a:gd name="T23" fmla="*/ 0 h 2831"/>
                <a:gd name="T24" fmla="*/ 0 w 27831"/>
                <a:gd name="T25" fmla="*/ 0 h 2831"/>
                <a:gd name="T26" fmla="*/ 0 w 27831"/>
                <a:gd name="T27" fmla="*/ 0 h 2831"/>
                <a:gd name="T28" fmla="*/ 0 w 27831"/>
                <a:gd name="T29" fmla="*/ 0 h 2831"/>
                <a:gd name="T30" fmla="*/ 0 w 27831"/>
                <a:gd name="T31" fmla="*/ 0 h 2831"/>
                <a:gd name="T32" fmla="*/ 0 w 27831"/>
                <a:gd name="T33" fmla="*/ 0 h 2831"/>
                <a:gd name="T34" fmla="*/ 0 w 27831"/>
                <a:gd name="T35" fmla="*/ 0 h 2831"/>
                <a:gd name="T36" fmla="*/ 0 w 27831"/>
                <a:gd name="T37" fmla="*/ 0 h 2831"/>
                <a:gd name="T38" fmla="*/ 0 w 27831"/>
                <a:gd name="T39" fmla="*/ 0 h 2831"/>
                <a:gd name="T40" fmla="*/ 0 w 27831"/>
                <a:gd name="T41" fmla="*/ 0 h 2831"/>
                <a:gd name="T42" fmla="*/ 0 w 27831"/>
                <a:gd name="T43" fmla="*/ 0 h 2831"/>
                <a:gd name="T44" fmla="*/ 0 w 27831"/>
                <a:gd name="T45" fmla="*/ 0 h 2831"/>
                <a:gd name="T46" fmla="*/ 0 w 27831"/>
                <a:gd name="T47" fmla="*/ 0 h 2831"/>
                <a:gd name="T48" fmla="*/ 0 w 27831"/>
                <a:gd name="T49" fmla="*/ 0 h 2831"/>
                <a:gd name="T50" fmla="*/ 0 w 27831"/>
                <a:gd name="T51" fmla="*/ 0 h 2831"/>
                <a:gd name="T52" fmla="*/ 0 w 27831"/>
                <a:gd name="T53" fmla="*/ 0 h 2831"/>
                <a:gd name="T54" fmla="*/ 0 w 27831"/>
                <a:gd name="T55" fmla="*/ 0 h 2831"/>
                <a:gd name="T56" fmla="*/ 0 w 27831"/>
                <a:gd name="T57" fmla="*/ 0 h 2831"/>
                <a:gd name="T58" fmla="*/ 0 w 27831"/>
                <a:gd name="T59" fmla="*/ 0 h 2831"/>
                <a:gd name="T60" fmla="*/ 0 w 27831"/>
                <a:gd name="T61" fmla="*/ 0 h 2831"/>
                <a:gd name="T62" fmla="*/ 0 w 27831"/>
                <a:gd name="T63" fmla="*/ 0 h 2831"/>
                <a:gd name="T64" fmla="*/ 0 w 27831"/>
                <a:gd name="T65" fmla="*/ 0 h 2831"/>
                <a:gd name="T66" fmla="*/ 0 w 27831"/>
                <a:gd name="T67" fmla="*/ 0 h 2831"/>
                <a:gd name="T68" fmla="*/ 0 w 27831"/>
                <a:gd name="T69" fmla="*/ 0 h 2831"/>
                <a:gd name="T70" fmla="*/ 0 w 27831"/>
                <a:gd name="T71" fmla="*/ 0 h 2831"/>
                <a:gd name="T72" fmla="*/ 0 w 27831"/>
                <a:gd name="T73" fmla="*/ 0 h 2831"/>
                <a:gd name="T74" fmla="*/ 0 w 27831"/>
                <a:gd name="T75" fmla="*/ 0 h 2831"/>
                <a:gd name="T76" fmla="*/ 0 w 27831"/>
                <a:gd name="T77" fmla="*/ 0 h 2831"/>
                <a:gd name="T78" fmla="*/ 0 w 27831"/>
                <a:gd name="T79" fmla="*/ 0 h 2831"/>
                <a:gd name="T80" fmla="*/ 0 w 27831"/>
                <a:gd name="T81" fmla="*/ 0 h 2831"/>
                <a:gd name="T82" fmla="*/ 0 w 27831"/>
                <a:gd name="T83" fmla="*/ 0 h 2831"/>
                <a:gd name="T84" fmla="*/ 0 w 27831"/>
                <a:gd name="T85" fmla="*/ 0 h 2831"/>
                <a:gd name="T86" fmla="*/ 0 w 27831"/>
                <a:gd name="T87" fmla="*/ 0 h 2831"/>
                <a:gd name="T88" fmla="*/ 0 w 27831"/>
                <a:gd name="T89" fmla="*/ 0 h 2831"/>
                <a:gd name="T90" fmla="*/ 0 w 27831"/>
                <a:gd name="T91" fmla="*/ 0 h 2831"/>
                <a:gd name="T92" fmla="*/ 0 w 27831"/>
                <a:gd name="T93" fmla="*/ 0 h 2831"/>
                <a:gd name="T94" fmla="*/ 0 w 27831"/>
                <a:gd name="T95" fmla="*/ 0 h 2831"/>
                <a:gd name="T96" fmla="*/ 0 w 27831"/>
                <a:gd name="T97" fmla="*/ 0 h 2831"/>
                <a:gd name="T98" fmla="*/ 0 w 27831"/>
                <a:gd name="T99" fmla="*/ 0 h 2831"/>
                <a:gd name="T100" fmla="*/ 0 w 27831"/>
                <a:gd name="T101" fmla="*/ 0 h 2831"/>
                <a:gd name="T102" fmla="*/ 0 w 27831"/>
                <a:gd name="T103" fmla="*/ 0 h 2831"/>
                <a:gd name="T104" fmla="*/ 0 w 27831"/>
                <a:gd name="T105" fmla="*/ 0 h 2831"/>
                <a:gd name="T106" fmla="*/ 0 w 27831"/>
                <a:gd name="T107" fmla="*/ 0 h 2831"/>
                <a:gd name="T108" fmla="*/ 0 w 27831"/>
                <a:gd name="T109" fmla="*/ 0 h 2831"/>
                <a:gd name="T110" fmla="*/ 0 w 27831"/>
                <a:gd name="T111" fmla="*/ 0 h 2831"/>
                <a:gd name="T112" fmla="*/ 0 w 27831"/>
                <a:gd name="T113" fmla="*/ 0 h 2831"/>
                <a:gd name="T114" fmla="*/ 0 w 27831"/>
                <a:gd name="T115" fmla="*/ 0 h 28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31" h="2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lnTo>
                    <a:pt x="27264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lnTo>
                    <a:pt x="20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724" name="Freeform 7"/>
            <p:cNvSpPr>
              <a:spLocks noChangeArrowheads="1"/>
            </p:cNvSpPr>
            <p:nvPr/>
          </p:nvSpPr>
          <p:spPr bwMode="auto">
            <a:xfrm rot="5760000">
              <a:off x="766" y="1565"/>
              <a:ext cx="87" cy="107"/>
            </a:xfrm>
            <a:custGeom>
              <a:avLst/>
              <a:gdLst>
                <a:gd name="T0" fmla="*/ 0 w 7171"/>
                <a:gd name="T1" fmla="*/ 0 h 8869"/>
                <a:gd name="T2" fmla="*/ 0 w 7171"/>
                <a:gd name="T3" fmla="*/ 0 h 8869"/>
                <a:gd name="T4" fmla="*/ 0 w 7171"/>
                <a:gd name="T5" fmla="*/ 0 h 8869"/>
                <a:gd name="T6" fmla="*/ 0 w 7171"/>
                <a:gd name="T7" fmla="*/ 0 h 8869"/>
                <a:gd name="T8" fmla="*/ 0 w 7171"/>
                <a:gd name="T9" fmla="*/ 0 h 8869"/>
                <a:gd name="T10" fmla="*/ 0 w 7171"/>
                <a:gd name="T11" fmla="*/ 0 h 8869"/>
                <a:gd name="T12" fmla="*/ 0 w 7171"/>
                <a:gd name="T13" fmla="*/ 0 h 8869"/>
                <a:gd name="T14" fmla="*/ 0 w 7171"/>
                <a:gd name="T15" fmla="*/ 0 h 8869"/>
                <a:gd name="T16" fmla="*/ 0 w 7171"/>
                <a:gd name="T17" fmla="*/ 0 h 8869"/>
                <a:gd name="T18" fmla="*/ 0 w 7171"/>
                <a:gd name="T19" fmla="*/ 0 h 8869"/>
                <a:gd name="T20" fmla="*/ 0 w 7171"/>
                <a:gd name="T21" fmla="*/ 0 h 8869"/>
                <a:gd name="T22" fmla="*/ 0 w 7171"/>
                <a:gd name="T23" fmla="*/ 0 h 8869"/>
                <a:gd name="T24" fmla="*/ 0 w 7171"/>
                <a:gd name="T25" fmla="*/ 0 h 8869"/>
                <a:gd name="T26" fmla="*/ 0 w 7171"/>
                <a:gd name="T27" fmla="*/ 0 h 8869"/>
                <a:gd name="T28" fmla="*/ 0 w 7171"/>
                <a:gd name="T29" fmla="*/ 0 h 8869"/>
                <a:gd name="T30" fmla="*/ 0 w 7171"/>
                <a:gd name="T31" fmla="*/ 0 h 8869"/>
                <a:gd name="T32" fmla="*/ 0 w 7171"/>
                <a:gd name="T33" fmla="*/ 0 h 8869"/>
                <a:gd name="T34" fmla="*/ 0 w 7171"/>
                <a:gd name="T35" fmla="*/ 0 h 8869"/>
                <a:gd name="T36" fmla="*/ 0 w 7171"/>
                <a:gd name="T37" fmla="*/ 0 h 8869"/>
                <a:gd name="T38" fmla="*/ 0 w 7171"/>
                <a:gd name="T39" fmla="*/ 0 h 8869"/>
                <a:gd name="T40" fmla="*/ 0 w 7171"/>
                <a:gd name="T41" fmla="*/ 0 h 8869"/>
                <a:gd name="T42" fmla="*/ 0 w 7171"/>
                <a:gd name="T43" fmla="*/ 0 h 8869"/>
                <a:gd name="T44" fmla="*/ 0 w 7171"/>
                <a:gd name="T45" fmla="*/ 0 h 8869"/>
                <a:gd name="T46" fmla="*/ 0 w 7171"/>
                <a:gd name="T47" fmla="*/ 0 h 8869"/>
                <a:gd name="T48" fmla="*/ 0 w 7171"/>
                <a:gd name="T49" fmla="*/ 0 h 8869"/>
                <a:gd name="T50" fmla="*/ 0 w 7171"/>
                <a:gd name="T51" fmla="*/ 0 h 8869"/>
                <a:gd name="T52" fmla="*/ 0 w 7171"/>
                <a:gd name="T53" fmla="*/ 0 h 8869"/>
                <a:gd name="T54" fmla="*/ 0 w 7171"/>
                <a:gd name="T55" fmla="*/ 0 h 8869"/>
                <a:gd name="T56" fmla="*/ 0 w 7171"/>
                <a:gd name="T57" fmla="*/ 0 h 8869"/>
                <a:gd name="T58" fmla="*/ 0 w 7171"/>
                <a:gd name="T59" fmla="*/ 0 h 8869"/>
                <a:gd name="T60" fmla="*/ 0 w 7171"/>
                <a:gd name="T61" fmla="*/ 0 h 8869"/>
                <a:gd name="T62" fmla="*/ 0 w 7171"/>
                <a:gd name="T63" fmla="*/ 0 h 8869"/>
                <a:gd name="T64" fmla="*/ 0 w 7171"/>
                <a:gd name="T65" fmla="*/ 0 h 8869"/>
                <a:gd name="T66" fmla="*/ 0 w 7171"/>
                <a:gd name="T67" fmla="*/ 0 h 8869"/>
                <a:gd name="T68" fmla="*/ 0 w 7171"/>
                <a:gd name="T69" fmla="*/ 0 h 8869"/>
                <a:gd name="T70" fmla="*/ 0 w 7171"/>
                <a:gd name="T71" fmla="*/ 0 h 8869"/>
                <a:gd name="T72" fmla="*/ 0 w 7171"/>
                <a:gd name="T73" fmla="*/ 0 h 8869"/>
                <a:gd name="T74" fmla="*/ 0 w 7171"/>
                <a:gd name="T75" fmla="*/ 0 h 8869"/>
                <a:gd name="T76" fmla="*/ 0 w 7171"/>
                <a:gd name="T77" fmla="*/ 0 h 8869"/>
                <a:gd name="T78" fmla="*/ 0 w 7171"/>
                <a:gd name="T79" fmla="*/ 0 h 8869"/>
                <a:gd name="T80" fmla="*/ 0 w 7171"/>
                <a:gd name="T81" fmla="*/ 0 h 8869"/>
                <a:gd name="T82" fmla="*/ 0 w 7171"/>
                <a:gd name="T83" fmla="*/ 0 h 8869"/>
                <a:gd name="T84" fmla="*/ 0 w 7171"/>
                <a:gd name="T85" fmla="*/ 0 h 8869"/>
                <a:gd name="T86" fmla="*/ 0 w 7171"/>
                <a:gd name="T87" fmla="*/ 0 h 8869"/>
                <a:gd name="T88" fmla="*/ 0 w 7171"/>
                <a:gd name="T89" fmla="*/ 0 h 8869"/>
                <a:gd name="T90" fmla="*/ 0 w 7171"/>
                <a:gd name="T91" fmla="*/ 0 h 8869"/>
                <a:gd name="T92" fmla="*/ 0 w 7171"/>
                <a:gd name="T93" fmla="*/ 0 h 8869"/>
                <a:gd name="T94" fmla="*/ 0 w 7171"/>
                <a:gd name="T95" fmla="*/ 0 h 8869"/>
                <a:gd name="T96" fmla="*/ 0 w 7171"/>
                <a:gd name="T97" fmla="*/ 0 h 8869"/>
                <a:gd name="T98" fmla="*/ 0 w 7171"/>
                <a:gd name="T99" fmla="*/ 0 h 8869"/>
                <a:gd name="T100" fmla="*/ 0 w 7171"/>
                <a:gd name="T101" fmla="*/ 0 h 8869"/>
                <a:gd name="T102" fmla="*/ 0 w 7171"/>
                <a:gd name="T103" fmla="*/ 0 h 8869"/>
                <a:gd name="T104" fmla="*/ 0 w 7171"/>
                <a:gd name="T105" fmla="*/ 0 h 8869"/>
                <a:gd name="T106" fmla="*/ 0 w 7171"/>
                <a:gd name="T107" fmla="*/ 0 h 8869"/>
                <a:gd name="T108" fmla="*/ 0 w 7171"/>
                <a:gd name="T109" fmla="*/ 0 h 8869"/>
                <a:gd name="T110" fmla="*/ 0 w 7171"/>
                <a:gd name="T111" fmla="*/ 0 h 88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171" h="8869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lnTo>
                    <a:pt x="567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9703" name="Text Box 8"/>
          <p:cNvSpPr txBox="1">
            <a:spLocks noChangeArrowheads="1"/>
          </p:cNvSpPr>
          <p:nvPr/>
        </p:nvSpPr>
        <p:spPr bwMode="auto">
          <a:xfrm>
            <a:off x="539750" y="2805113"/>
            <a:ext cx="1490663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8000" tIns="63000" rIns="108000" bIns="63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2000">
                <a:latin typeface="Trebuchet MS" panose="020B0603020202020204" pitchFamily="34" charset="0"/>
              </a:rPr>
              <a:t>PRINCIPALE</a:t>
            </a:r>
          </a:p>
        </p:txBody>
      </p:sp>
      <p:sp>
        <p:nvSpPr>
          <p:cNvPr id="29704" name="Text Box 9"/>
          <p:cNvSpPr txBox="1">
            <a:spLocks noChangeArrowheads="1"/>
          </p:cNvSpPr>
          <p:nvPr/>
        </p:nvSpPr>
        <p:spPr bwMode="auto">
          <a:xfrm>
            <a:off x="2595563" y="2744788"/>
            <a:ext cx="1122362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8000" tIns="63000" rIns="108000" bIns="63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2000">
                <a:latin typeface="Trebuchet MS" panose="020B0603020202020204" pitchFamily="34" charset="0"/>
              </a:rPr>
              <a:t>AGENTE</a:t>
            </a:r>
          </a:p>
        </p:txBody>
      </p:sp>
      <p:sp>
        <p:nvSpPr>
          <p:cNvPr id="29705" name="Freeform 10"/>
          <p:cNvSpPr>
            <a:spLocks noChangeArrowheads="1"/>
          </p:cNvSpPr>
          <p:nvPr/>
        </p:nvSpPr>
        <p:spPr bwMode="auto">
          <a:xfrm>
            <a:off x="2062163" y="3265488"/>
            <a:ext cx="395287" cy="103187"/>
          </a:xfrm>
          <a:custGeom>
            <a:avLst/>
            <a:gdLst>
              <a:gd name="T0" fmla="*/ 2147483646 w 27831"/>
              <a:gd name="T1" fmla="*/ 2147483646 h 2831"/>
              <a:gd name="T2" fmla="*/ 2147483646 w 27831"/>
              <a:gd name="T3" fmla="*/ 2147483646 h 2831"/>
              <a:gd name="T4" fmla="*/ 2147483646 w 27831"/>
              <a:gd name="T5" fmla="*/ 2147483646 h 2831"/>
              <a:gd name="T6" fmla="*/ 2147483646 w 27831"/>
              <a:gd name="T7" fmla="*/ 2147483646 h 2831"/>
              <a:gd name="T8" fmla="*/ 2147483646 w 27831"/>
              <a:gd name="T9" fmla="*/ 2147483646 h 2831"/>
              <a:gd name="T10" fmla="*/ 2147483646 w 27831"/>
              <a:gd name="T11" fmla="*/ 2147483646 h 2831"/>
              <a:gd name="T12" fmla="*/ 2147483646 w 27831"/>
              <a:gd name="T13" fmla="*/ 2147483646 h 2831"/>
              <a:gd name="T14" fmla="*/ 2147483646 w 27831"/>
              <a:gd name="T15" fmla="*/ 2147483646 h 2831"/>
              <a:gd name="T16" fmla="*/ 2147483646 w 27831"/>
              <a:gd name="T17" fmla="*/ 2147483646 h 2831"/>
              <a:gd name="T18" fmla="*/ 2147483646 w 27831"/>
              <a:gd name="T19" fmla="*/ 2147483646 h 2831"/>
              <a:gd name="T20" fmla="*/ 2147483646 w 27831"/>
              <a:gd name="T21" fmla="*/ 2147483646 h 2831"/>
              <a:gd name="T22" fmla="*/ 2147483646 w 27831"/>
              <a:gd name="T23" fmla="*/ 2147483646 h 2831"/>
              <a:gd name="T24" fmla="*/ 2147483646 w 27831"/>
              <a:gd name="T25" fmla="*/ 2147483646 h 2831"/>
              <a:gd name="T26" fmla="*/ 2147483646 w 27831"/>
              <a:gd name="T27" fmla="*/ 2147483646 h 2831"/>
              <a:gd name="T28" fmla="*/ 2147483646 w 27831"/>
              <a:gd name="T29" fmla="*/ 2147483646 h 2831"/>
              <a:gd name="T30" fmla="*/ 2147483646 w 27831"/>
              <a:gd name="T31" fmla="*/ 2147483646 h 2831"/>
              <a:gd name="T32" fmla="*/ 2147483646 w 27831"/>
              <a:gd name="T33" fmla="*/ 2147483646 h 2831"/>
              <a:gd name="T34" fmla="*/ 2147483646 w 27831"/>
              <a:gd name="T35" fmla="*/ 2147483646 h 2831"/>
              <a:gd name="T36" fmla="*/ 2147483646 w 27831"/>
              <a:gd name="T37" fmla="*/ 2147483646 h 2831"/>
              <a:gd name="T38" fmla="*/ 2147483646 w 27831"/>
              <a:gd name="T39" fmla="*/ 2147483646 h 2831"/>
              <a:gd name="T40" fmla="*/ 2147483646 w 27831"/>
              <a:gd name="T41" fmla="*/ 2147483646 h 2831"/>
              <a:gd name="T42" fmla="*/ 2147483646 w 27831"/>
              <a:gd name="T43" fmla="*/ 2147483646 h 2831"/>
              <a:gd name="T44" fmla="*/ 2147483646 w 27831"/>
              <a:gd name="T45" fmla="*/ 2147483646 h 2831"/>
              <a:gd name="T46" fmla="*/ 2147483646 w 27831"/>
              <a:gd name="T47" fmla="*/ 2147483646 h 2831"/>
              <a:gd name="T48" fmla="*/ 2147483646 w 27831"/>
              <a:gd name="T49" fmla="*/ 2147483646 h 2831"/>
              <a:gd name="T50" fmla="*/ 2147483646 w 27831"/>
              <a:gd name="T51" fmla="*/ 2147483646 h 2831"/>
              <a:gd name="T52" fmla="*/ 2147483646 w 27831"/>
              <a:gd name="T53" fmla="*/ 2147483646 h 2831"/>
              <a:gd name="T54" fmla="*/ 2147483646 w 27831"/>
              <a:gd name="T55" fmla="*/ 2147483646 h 2831"/>
              <a:gd name="T56" fmla="*/ 2147483646 w 27831"/>
              <a:gd name="T57" fmla="*/ 2147483646 h 2831"/>
              <a:gd name="T58" fmla="*/ 2147483646 w 27831"/>
              <a:gd name="T59" fmla="*/ 2147483646 h 2831"/>
              <a:gd name="T60" fmla="*/ 2147483646 w 27831"/>
              <a:gd name="T61" fmla="*/ 2147483646 h 2831"/>
              <a:gd name="T62" fmla="*/ 2147483646 w 27831"/>
              <a:gd name="T63" fmla="*/ 2147483646 h 2831"/>
              <a:gd name="T64" fmla="*/ 2147483646 w 27831"/>
              <a:gd name="T65" fmla="*/ 2147483646 h 2831"/>
              <a:gd name="T66" fmla="*/ 2147483646 w 27831"/>
              <a:gd name="T67" fmla="*/ 2147483646 h 2831"/>
              <a:gd name="T68" fmla="*/ 2147483646 w 27831"/>
              <a:gd name="T69" fmla="*/ 2147483646 h 2831"/>
              <a:gd name="T70" fmla="*/ 2147483646 w 27831"/>
              <a:gd name="T71" fmla="*/ 2147483646 h 2831"/>
              <a:gd name="T72" fmla="*/ 2147483646 w 27831"/>
              <a:gd name="T73" fmla="*/ 2147483646 h 2831"/>
              <a:gd name="T74" fmla="*/ 2147483646 w 27831"/>
              <a:gd name="T75" fmla="*/ 2147483646 h 2831"/>
              <a:gd name="T76" fmla="*/ 2147483646 w 27831"/>
              <a:gd name="T77" fmla="*/ 2147483646 h 2831"/>
              <a:gd name="T78" fmla="*/ 2147483646 w 27831"/>
              <a:gd name="T79" fmla="*/ 2147483646 h 2831"/>
              <a:gd name="T80" fmla="*/ 2147483646 w 27831"/>
              <a:gd name="T81" fmla="*/ 2147483646 h 2831"/>
              <a:gd name="T82" fmla="*/ 2147483646 w 27831"/>
              <a:gd name="T83" fmla="*/ 2147483646 h 2831"/>
              <a:gd name="T84" fmla="*/ 2147483646 w 27831"/>
              <a:gd name="T85" fmla="*/ 2147483646 h 2831"/>
              <a:gd name="T86" fmla="*/ 2147483646 w 27831"/>
              <a:gd name="T87" fmla="*/ 2147483646 h 2831"/>
              <a:gd name="T88" fmla="*/ 2147483646 w 27831"/>
              <a:gd name="T89" fmla="*/ 2147483646 h 2831"/>
              <a:gd name="T90" fmla="*/ 2147483646 w 27831"/>
              <a:gd name="T91" fmla="*/ 2147483646 h 2831"/>
              <a:gd name="T92" fmla="*/ 2147483646 w 27831"/>
              <a:gd name="T93" fmla="*/ 2147483646 h 2831"/>
              <a:gd name="T94" fmla="*/ 2147483646 w 27831"/>
              <a:gd name="T95" fmla="*/ 2147483646 h 2831"/>
              <a:gd name="T96" fmla="*/ 2147483646 w 27831"/>
              <a:gd name="T97" fmla="*/ 2147483646 h 2831"/>
              <a:gd name="T98" fmla="*/ 2147483646 w 27831"/>
              <a:gd name="T99" fmla="*/ 2147483646 h 2831"/>
              <a:gd name="T100" fmla="*/ 2147483646 w 27831"/>
              <a:gd name="T101" fmla="*/ 2147483646 h 2831"/>
              <a:gd name="T102" fmla="*/ 2147483646 w 27831"/>
              <a:gd name="T103" fmla="*/ 2147483646 h 2831"/>
              <a:gd name="T104" fmla="*/ 2147483646 w 27831"/>
              <a:gd name="T105" fmla="*/ 2147483646 h 2831"/>
              <a:gd name="T106" fmla="*/ 2147483646 w 27831"/>
              <a:gd name="T107" fmla="*/ 2147483646 h 2831"/>
              <a:gd name="T108" fmla="*/ 2147483646 w 27831"/>
              <a:gd name="T109" fmla="*/ 2147483646 h 2831"/>
              <a:gd name="T110" fmla="*/ 2147483646 w 27831"/>
              <a:gd name="T111" fmla="*/ 2147483646 h 2831"/>
              <a:gd name="T112" fmla="*/ 2147483646 w 27831"/>
              <a:gd name="T113" fmla="*/ 2147483646 h 2831"/>
              <a:gd name="T114" fmla="*/ 2147483646 w 27831"/>
              <a:gd name="T115" fmla="*/ 2147483646 h 283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7831" h="2831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lnTo>
                  <a:pt x="27264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lnTo>
                  <a:pt x="201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9706" name="Text Box 11"/>
          <p:cNvSpPr txBox="1">
            <a:spLocks noChangeArrowheads="1"/>
          </p:cNvSpPr>
          <p:nvPr/>
        </p:nvSpPr>
        <p:spPr bwMode="auto">
          <a:xfrm>
            <a:off x="838200" y="3548063"/>
            <a:ext cx="297021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8000" tIns="63000" rIns="108000" bIns="63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2200" b="1">
                <a:solidFill>
                  <a:srgbClr val="FF3333"/>
                </a:solidFill>
                <a:latin typeface="Trebuchet MS" panose="020B0603020202020204" pitchFamily="34" charset="0"/>
              </a:rPr>
              <a:t>PROBLEMI DI AGENCY</a:t>
            </a:r>
          </a:p>
        </p:txBody>
      </p:sp>
      <p:grpSp>
        <p:nvGrpSpPr>
          <p:cNvPr id="29707" name="Group 12"/>
          <p:cNvGrpSpPr>
            <a:grpSpLocks/>
          </p:cNvGrpSpPr>
          <p:nvPr/>
        </p:nvGrpSpPr>
        <p:grpSpPr bwMode="auto">
          <a:xfrm>
            <a:off x="4764088" y="5815013"/>
            <a:ext cx="814387" cy="482600"/>
            <a:chOff x="3001" y="3663"/>
            <a:chExt cx="513" cy="304"/>
          </a:xfrm>
        </p:grpSpPr>
        <p:sp>
          <p:nvSpPr>
            <p:cNvPr id="29721" name="Freeform 13"/>
            <p:cNvSpPr>
              <a:spLocks noChangeArrowheads="1"/>
            </p:cNvSpPr>
            <p:nvPr/>
          </p:nvSpPr>
          <p:spPr bwMode="auto">
            <a:xfrm rot="1620000">
              <a:off x="2986" y="3767"/>
              <a:ext cx="468" cy="47"/>
            </a:xfrm>
            <a:custGeom>
              <a:avLst/>
              <a:gdLst>
                <a:gd name="T0" fmla="*/ 0 w 27831"/>
                <a:gd name="T1" fmla="*/ 0 h 2831"/>
                <a:gd name="T2" fmla="*/ 0 w 27831"/>
                <a:gd name="T3" fmla="*/ 0 h 2831"/>
                <a:gd name="T4" fmla="*/ 0 w 27831"/>
                <a:gd name="T5" fmla="*/ 0 h 2831"/>
                <a:gd name="T6" fmla="*/ 0 w 27831"/>
                <a:gd name="T7" fmla="*/ 0 h 2831"/>
                <a:gd name="T8" fmla="*/ 0 w 27831"/>
                <a:gd name="T9" fmla="*/ 0 h 2831"/>
                <a:gd name="T10" fmla="*/ 0 w 27831"/>
                <a:gd name="T11" fmla="*/ 0 h 2831"/>
                <a:gd name="T12" fmla="*/ 0 w 27831"/>
                <a:gd name="T13" fmla="*/ 0 h 2831"/>
                <a:gd name="T14" fmla="*/ 0 w 27831"/>
                <a:gd name="T15" fmla="*/ 0 h 2831"/>
                <a:gd name="T16" fmla="*/ 0 w 27831"/>
                <a:gd name="T17" fmla="*/ 0 h 2831"/>
                <a:gd name="T18" fmla="*/ 0 w 27831"/>
                <a:gd name="T19" fmla="*/ 0 h 2831"/>
                <a:gd name="T20" fmla="*/ 0 w 27831"/>
                <a:gd name="T21" fmla="*/ 0 h 2831"/>
                <a:gd name="T22" fmla="*/ 0 w 27831"/>
                <a:gd name="T23" fmla="*/ 0 h 2831"/>
                <a:gd name="T24" fmla="*/ 0 w 27831"/>
                <a:gd name="T25" fmla="*/ 0 h 2831"/>
                <a:gd name="T26" fmla="*/ 0 w 27831"/>
                <a:gd name="T27" fmla="*/ 0 h 2831"/>
                <a:gd name="T28" fmla="*/ 0 w 27831"/>
                <a:gd name="T29" fmla="*/ 0 h 2831"/>
                <a:gd name="T30" fmla="*/ 0 w 27831"/>
                <a:gd name="T31" fmla="*/ 0 h 2831"/>
                <a:gd name="T32" fmla="*/ 0 w 27831"/>
                <a:gd name="T33" fmla="*/ 0 h 2831"/>
                <a:gd name="T34" fmla="*/ 0 w 27831"/>
                <a:gd name="T35" fmla="*/ 0 h 2831"/>
                <a:gd name="T36" fmla="*/ 0 w 27831"/>
                <a:gd name="T37" fmla="*/ 0 h 2831"/>
                <a:gd name="T38" fmla="*/ 0 w 27831"/>
                <a:gd name="T39" fmla="*/ 0 h 2831"/>
                <a:gd name="T40" fmla="*/ 0 w 27831"/>
                <a:gd name="T41" fmla="*/ 0 h 2831"/>
                <a:gd name="T42" fmla="*/ 0 w 27831"/>
                <a:gd name="T43" fmla="*/ 0 h 2831"/>
                <a:gd name="T44" fmla="*/ 0 w 27831"/>
                <a:gd name="T45" fmla="*/ 0 h 2831"/>
                <a:gd name="T46" fmla="*/ 0 w 27831"/>
                <a:gd name="T47" fmla="*/ 0 h 2831"/>
                <a:gd name="T48" fmla="*/ 0 w 27831"/>
                <a:gd name="T49" fmla="*/ 0 h 2831"/>
                <a:gd name="T50" fmla="*/ 0 w 27831"/>
                <a:gd name="T51" fmla="*/ 0 h 2831"/>
                <a:gd name="T52" fmla="*/ 0 w 27831"/>
                <a:gd name="T53" fmla="*/ 0 h 2831"/>
                <a:gd name="T54" fmla="*/ 0 w 27831"/>
                <a:gd name="T55" fmla="*/ 0 h 2831"/>
                <a:gd name="T56" fmla="*/ 0 w 27831"/>
                <a:gd name="T57" fmla="*/ 0 h 2831"/>
                <a:gd name="T58" fmla="*/ 0 w 27831"/>
                <a:gd name="T59" fmla="*/ 0 h 2831"/>
                <a:gd name="T60" fmla="*/ 0 w 27831"/>
                <a:gd name="T61" fmla="*/ 0 h 2831"/>
                <a:gd name="T62" fmla="*/ 0 w 27831"/>
                <a:gd name="T63" fmla="*/ 0 h 2831"/>
                <a:gd name="T64" fmla="*/ 0 w 27831"/>
                <a:gd name="T65" fmla="*/ 0 h 2831"/>
                <a:gd name="T66" fmla="*/ 0 w 27831"/>
                <a:gd name="T67" fmla="*/ 0 h 2831"/>
                <a:gd name="T68" fmla="*/ 0 w 27831"/>
                <a:gd name="T69" fmla="*/ 0 h 2831"/>
                <a:gd name="T70" fmla="*/ 0 w 27831"/>
                <a:gd name="T71" fmla="*/ 0 h 2831"/>
                <a:gd name="T72" fmla="*/ 0 w 27831"/>
                <a:gd name="T73" fmla="*/ 0 h 2831"/>
                <a:gd name="T74" fmla="*/ 0 w 27831"/>
                <a:gd name="T75" fmla="*/ 0 h 2831"/>
                <a:gd name="T76" fmla="*/ 0 w 27831"/>
                <a:gd name="T77" fmla="*/ 0 h 2831"/>
                <a:gd name="T78" fmla="*/ 0 w 27831"/>
                <a:gd name="T79" fmla="*/ 0 h 2831"/>
                <a:gd name="T80" fmla="*/ 0 w 27831"/>
                <a:gd name="T81" fmla="*/ 0 h 2831"/>
                <a:gd name="T82" fmla="*/ 0 w 27831"/>
                <a:gd name="T83" fmla="*/ 0 h 2831"/>
                <a:gd name="T84" fmla="*/ 0 w 27831"/>
                <a:gd name="T85" fmla="*/ 0 h 2831"/>
                <a:gd name="T86" fmla="*/ 0 w 27831"/>
                <a:gd name="T87" fmla="*/ 0 h 2831"/>
                <a:gd name="T88" fmla="*/ 0 w 27831"/>
                <a:gd name="T89" fmla="*/ 0 h 2831"/>
                <a:gd name="T90" fmla="*/ 0 w 27831"/>
                <a:gd name="T91" fmla="*/ 0 h 2831"/>
                <a:gd name="T92" fmla="*/ 0 w 27831"/>
                <a:gd name="T93" fmla="*/ 0 h 2831"/>
                <a:gd name="T94" fmla="*/ 0 w 27831"/>
                <a:gd name="T95" fmla="*/ 0 h 2831"/>
                <a:gd name="T96" fmla="*/ 0 w 27831"/>
                <a:gd name="T97" fmla="*/ 0 h 2831"/>
                <a:gd name="T98" fmla="*/ 0 w 27831"/>
                <a:gd name="T99" fmla="*/ 0 h 2831"/>
                <a:gd name="T100" fmla="*/ 0 w 27831"/>
                <a:gd name="T101" fmla="*/ 0 h 2831"/>
                <a:gd name="T102" fmla="*/ 0 w 27831"/>
                <a:gd name="T103" fmla="*/ 0 h 2831"/>
                <a:gd name="T104" fmla="*/ 0 w 27831"/>
                <a:gd name="T105" fmla="*/ 0 h 2831"/>
                <a:gd name="T106" fmla="*/ 0 w 27831"/>
                <a:gd name="T107" fmla="*/ 0 h 2831"/>
                <a:gd name="T108" fmla="*/ 0 w 27831"/>
                <a:gd name="T109" fmla="*/ 0 h 2831"/>
                <a:gd name="T110" fmla="*/ 0 w 27831"/>
                <a:gd name="T111" fmla="*/ 0 h 2831"/>
                <a:gd name="T112" fmla="*/ 0 w 27831"/>
                <a:gd name="T113" fmla="*/ 0 h 2831"/>
                <a:gd name="T114" fmla="*/ 0 w 27831"/>
                <a:gd name="T115" fmla="*/ 0 h 28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31" h="2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lnTo>
                    <a:pt x="27264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lnTo>
                    <a:pt x="20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722" name="Freeform 14"/>
            <p:cNvSpPr>
              <a:spLocks noChangeArrowheads="1"/>
            </p:cNvSpPr>
            <p:nvPr/>
          </p:nvSpPr>
          <p:spPr bwMode="auto">
            <a:xfrm rot="1620000">
              <a:off x="3368" y="3800"/>
              <a:ext cx="120" cy="148"/>
            </a:xfrm>
            <a:custGeom>
              <a:avLst/>
              <a:gdLst>
                <a:gd name="T0" fmla="*/ 0 w 7171"/>
                <a:gd name="T1" fmla="*/ 0 h 8869"/>
                <a:gd name="T2" fmla="*/ 0 w 7171"/>
                <a:gd name="T3" fmla="*/ 0 h 8869"/>
                <a:gd name="T4" fmla="*/ 0 w 7171"/>
                <a:gd name="T5" fmla="*/ 0 h 8869"/>
                <a:gd name="T6" fmla="*/ 0 w 7171"/>
                <a:gd name="T7" fmla="*/ 0 h 8869"/>
                <a:gd name="T8" fmla="*/ 0 w 7171"/>
                <a:gd name="T9" fmla="*/ 0 h 8869"/>
                <a:gd name="T10" fmla="*/ 0 w 7171"/>
                <a:gd name="T11" fmla="*/ 0 h 8869"/>
                <a:gd name="T12" fmla="*/ 0 w 7171"/>
                <a:gd name="T13" fmla="*/ 0 h 8869"/>
                <a:gd name="T14" fmla="*/ 0 w 7171"/>
                <a:gd name="T15" fmla="*/ 0 h 8869"/>
                <a:gd name="T16" fmla="*/ 0 w 7171"/>
                <a:gd name="T17" fmla="*/ 0 h 8869"/>
                <a:gd name="T18" fmla="*/ 0 w 7171"/>
                <a:gd name="T19" fmla="*/ 0 h 8869"/>
                <a:gd name="T20" fmla="*/ 0 w 7171"/>
                <a:gd name="T21" fmla="*/ 0 h 8869"/>
                <a:gd name="T22" fmla="*/ 0 w 7171"/>
                <a:gd name="T23" fmla="*/ 0 h 8869"/>
                <a:gd name="T24" fmla="*/ 0 w 7171"/>
                <a:gd name="T25" fmla="*/ 0 h 8869"/>
                <a:gd name="T26" fmla="*/ 0 w 7171"/>
                <a:gd name="T27" fmla="*/ 0 h 8869"/>
                <a:gd name="T28" fmla="*/ 0 w 7171"/>
                <a:gd name="T29" fmla="*/ 0 h 8869"/>
                <a:gd name="T30" fmla="*/ 0 w 7171"/>
                <a:gd name="T31" fmla="*/ 0 h 8869"/>
                <a:gd name="T32" fmla="*/ 0 w 7171"/>
                <a:gd name="T33" fmla="*/ 0 h 8869"/>
                <a:gd name="T34" fmla="*/ 0 w 7171"/>
                <a:gd name="T35" fmla="*/ 0 h 8869"/>
                <a:gd name="T36" fmla="*/ 0 w 7171"/>
                <a:gd name="T37" fmla="*/ 0 h 8869"/>
                <a:gd name="T38" fmla="*/ 0 w 7171"/>
                <a:gd name="T39" fmla="*/ 0 h 8869"/>
                <a:gd name="T40" fmla="*/ 0 w 7171"/>
                <a:gd name="T41" fmla="*/ 0 h 8869"/>
                <a:gd name="T42" fmla="*/ 0 w 7171"/>
                <a:gd name="T43" fmla="*/ 0 h 8869"/>
                <a:gd name="T44" fmla="*/ 0 w 7171"/>
                <a:gd name="T45" fmla="*/ 0 h 8869"/>
                <a:gd name="T46" fmla="*/ 0 w 7171"/>
                <a:gd name="T47" fmla="*/ 0 h 8869"/>
                <a:gd name="T48" fmla="*/ 0 w 7171"/>
                <a:gd name="T49" fmla="*/ 0 h 8869"/>
                <a:gd name="T50" fmla="*/ 0 w 7171"/>
                <a:gd name="T51" fmla="*/ 0 h 8869"/>
                <a:gd name="T52" fmla="*/ 0 w 7171"/>
                <a:gd name="T53" fmla="*/ 0 h 8869"/>
                <a:gd name="T54" fmla="*/ 0 w 7171"/>
                <a:gd name="T55" fmla="*/ 0 h 8869"/>
                <a:gd name="T56" fmla="*/ 0 w 7171"/>
                <a:gd name="T57" fmla="*/ 0 h 8869"/>
                <a:gd name="T58" fmla="*/ 0 w 7171"/>
                <a:gd name="T59" fmla="*/ 0 h 8869"/>
                <a:gd name="T60" fmla="*/ 0 w 7171"/>
                <a:gd name="T61" fmla="*/ 0 h 8869"/>
                <a:gd name="T62" fmla="*/ 0 w 7171"/>
                <a:gd name="T63" fmla="*/ 0 h 8869"/>
                <a:gd name="T64" fmla="*/ 0 w 7171"/>
                <a:gd name="T65" fmla="*/ 0 h 8869"/>
                <a:gd name="T66" fmla="*/ 0 w 7171"/>
                <a:gd name="T67" fmla="*/ 0 h 8869"/>
                <a:gd name="T68" fmla="*/ 0 w 7171"/>
                <a:gd name="T69" fmla="*/ 0 h 8869"/>
                <a:gd name="T70" fmla="*/ 0 w 7171"/>
                <a:gd name="T71" fmla="*/ 0 h 8869"/>
                <a:gd name="T72" fmla="*/ 0 w 7171"/>
                <a:gd name="T73" fmla="*/ 0 h 8869"/>
                <a:gd name="T74" fmla="*/ 0 w 7171"/>
                <a:gd name="T75" fmla="*/ 0 h 8869"/>
                <a:gd name="T76" fmla="*/ 0 w 7171"/>
                <a:gd name="T77" fmla="*/ 0 h 8869"/>
                <a:gd name="T78" fmla="*/ 0 w 7171"/>
                <a:gd name="T79" fmla="*/ 0 h 8869"/>
                <a:gd name="T80" fmla="*/ 0 w 7171"/>
                <a:gd name="T81" fmla="*/ 0 h 8869"/>
                <a:gd name="T82" fmla="*/ 0 w 7171"/>
                <a:gd name="T83" fmla="*/ 0 h 8869"/>
                <a:gd name="T84" fmla="*/ 0 w 7171"/>
                <a:gd name="T85" fmla="*/ 0 h 8869"/>
                <a:gd name="T86" fmla="*/ 0 w 7171"/>
                <a:gd name="T87" fmla="*/ 0 h 8869"/>
                <a:gd name="T88" fmla="*/ 0 w 7171"/>
                <a:gd name="T89" fmla="*/ 0 h 8869"/>
                <a:gd name="T90" fmla="*/ 0 w 7171"/>
                <a:gd name="T91" fmla="*/ 0 h 8869"/>
                <a:gd name="T92" fmla="*/ 0 w 7171"/>
                <a:gd name="T93" fmla="*/ 0 h 8869"/>
                <a:gd name="T94" fmla="*/ 0 w 7171"/>
                <a:gd name="T95" fmla="*/ 0 h 8869"/>
                <a:gd name="T96" fmla="*/ 0 w 7171"/>
                <a:gd name="T97" fmla="*/ 0 h 8869"/>
                <a:gd name="T98" fmla="*/ 0 w 7171"/>
                <a:gd name="T99" fmla="*/ 0 h 8869"/>
                <a:gd name="T100" fmla="*/ 0 w 7171"/>
                <a:gd name="T101" fmla="*/ 0 h 8869"/>
                <a:gd name="T102" fmla="*/ 0 w 7171"/>
                <a:gd name="T103" fmla="*/ 0 h 8869"/>
                <a:gd name="T104" fmla="*/ 0 w 7171"/>
                <a:gd name="T105" fmla="*/ 0 h 8869"/>
                <a:gd name="T106" fmla="*/ 0 w 7171"/>
                <a:gd name="T107" fmla="*/ 0 h 8869"/>
                <a:gd name="T108" fmla="*/ 0 w 7171"/>
                <a:gd name="T109" fmla="*/ 0 h 8869"/>
                <a:gd name="T110" fmla="*/ 0 w 7171"/>
                <a:gd name="T111" fmla="*/ 0 h 88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171" h="8869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lnTo>
                    <a:pt x="567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9708" name="Text Box 15"/>
          <p:cNvSpPr txBox="1">
            <a:spLocks noChangeArrowheads="1"/>
          </p:cNvSpPr>
          <p:nvPr/>
        </p:nvSpPr>
        <p:spPr bwMode="auto">
          <a:xfrm>
            <a:off x="5759450" y="4629150"/>
            <a:ext cx="2452688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8000" tIns="63000" rIns="108000" bIns="63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1800">
                <a:solidFill>
                  <a:srgbClr val="FF3333"/>
                </a:solidFill>
                <a:latin typeface="Trebuchet MS" panose="020B0603020202020204" pitchFamily="34" charset="0"/>
              </a:rPr>
              <a:t>SELEZIONE AVVERSA</a:t>
            </a:r>
            <a:r>
              <a:rPr lang="de-DE" altLang="it-IT" sz="1800">
                <a:latin typeface="Trebuchet MS" panose="020B0603020202020204" pitchFamily="34" charset="0"/>
              </a:rPr>
              <a:t>:</a:t>
            </a:r>
          </a:p>
          <a:p>
            <a:pPr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1800">
                <a:latin typeface="Trebuchet MS" panose="020B0603020202020204" pitchFamily="34" charset="0"/>
              </a:rPr>
              <a:t>opportunismo ex ante</a:t>
            </a:r>
          </a:p>
        </p:txBody>
      </p:sp>
      <p:sp>
        <p:nvSpPr>
          <p:cNvPr id="29709" name="Text Box 16"/>
          <p:cNvSpPr txBox="1">
            <a:spLocks noChangeArrowheads="1"/>
          </p:cNvSpPr>
          <p:nvPr/>
        </p:nvSpPr>
        <p:spPr bwMode="auto">
          <a:xfrm>
            <a:off x="5759450" y="6119813"/>
            <a:ext cx="2457450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8000" tIns="63000" rIns="108000" bIns="63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1800">
                <a:solidFill>
                  <a:srgbClr val="FF3333"/>
                </a:solidFill>
                <a:latin typeface="Trebuchet MS" panose="020B0603020202020204" pitchFamily="34" charset="0"/>
              </a:rPr>
              <a:t>AZZARDO MORALE</a:t>
            </a:r>
            <a:r>
              <a:rPr lang="de-DE" altLang="it-IT" sz="1800">
                <a:latin typeface="Trebuchet MS" panose="020B0603020202020204" pitchFamily="34" charset="0"/>
              </a:rPr>
              <a:t>:</a:t>
            </a:r>
          </a:p>
          <a:p>
            <a:pPr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1800">
                <a:latin typeface="Trebuchet MS" panose="020B0603020202020204" pitchFamily="34" charset="0"/>
              </a:rPr>
              <a:t>Opportunismo ex post</a:t>
            </a:r>
          </a:p>
        </p:txBody>
      </p:sp>
      <p:grpSp>
        <p:nvGrpSpPr>
          <p:cNvPr id="29710" name="Group 17"/>
          <p:cNvGrpSpPr>
            <a:grpSpLocks/>
          </p:cNvGrpSpPr>
          <p:nvPr/>
        </p:nvGrpSpPr>
        <p:grpSpPr bwMode="auto">
          <a:xfrm>
            <a:off x="3060700" y="2090738"/>
            <a:ext cx="185738" cy="608012"/>
            <a:chOff x="1928" y="1317"/>
            <a:chExt cx="117" cy="383"/>
          </a:xfrm>
        </p:grpSpPr>
        <p:sp>
          <p:nvSpPr>
            <p:cNvPr id="29719" name="Freeform 18"/>
            <p:cNvSpPr>
              <a:spLocks noChangeArrowheads="1"/>
            </p:cNvSpPr>
            <p:nvPr/>
          </p:nvSpPr>
          <p:spPr bwMode="auto">
            <a:xfrm rot="5760000">
              <a:off x="1819" y="1470"/>
              <a:ext cx="340" cy="33"/>
            </a:xfrm>
            <a:custGeom>
              <a:avLst/>
              <a:gdLst>
                <a:gd name="T0" fmla="*/ 0 w 27831"/>
                <a:gd name="T1" fmla="*/ 0 h 2831"/>
                <a:gd name="T2" fmla="*/ 0 w 27831"/>
                <a:gd name="T3" fmla="*/ 0 h 2831"/>
                <a:gd name="T4" fmla="*/ 0 w 27831"/>
                <a:gd name="T5" fmla="*/ 0 h 2831"/>
                <a:gd name="T6" fmla="*/ 0 w 27831"/>
                <a:gd name="T7" fmla="*/ 0 h 2831"/>
                <a:gd name="T8" fmla="*/ 0 w 27831"/>
                <a:gd name="T9" fmla="*/ 0 h 2831"/>
                <a:gd name="T10" fmla="*/ 0 w 27831"/>
                <a:gd name="T11" fmla="*/ 0 h 2831"/>
                <a:gd name="T12" fmla="*/ 0 w 27831"/>
                <a:gd name="T13" fmla="*/ 0 h 2831"/>
                <a:gd name="T14" fmla="*/ 0 w 27831"/>
                <a:gd name="T15" fmla="*/ 0 h 2831"/>
                <a:gd name="T16" fmla="*/ 0 w 27831"/>
                <a:gd name="T17" fmla="*/ 0 h 2831"/>
                <a:gd name="T18" fmla="*/ 0 w 27831"/>
                <a:gd name="T19" fmla="*/ 0 h 2831"/>
                <a:gd name="T20" fmla="*/ 0 w 27831"/>
                <a:gd name="T21" fmla="*/ 0 h 2831"/>
                <a:gd name="T22" fmla="*/ 0 w 27831"/>
                <a:gd name="T23" fmla="*/ 0 h 2831"/>
                <a:gd name="T24" fmla="*/ 0 w 27831"/>
                <a:gd name="T25" fmla="*/ 0 h 2831"/>
                <a:gd name="T26" fmla="*/ 0 w 27831"/>
                <a:gd name="T27" fmla="*/ 0 h 2831"/>
                <a:gd name="T28" fmla="*/ 0 w 27831"/>
                <a:gd name="T29" fmla="*/ 0 h 2831"/>
                <a:gd name="T30" fmla="*/ 0 w 27831"/>
                <a:gd name="T31" fmla="*/ 0 h 2831"/>
                <a:gd name="T32" fmla="*/ 0 w 27831"/>
                <a:gd name="T33" fmla="*/ 0 h 2831"/>
                <a:gd name="T34" fmla="*/ 0 w 27831"/>
                <a:gd name="T35" fmla="*/ 0 h 2831"/>
                <a:gd name="T36" fmla="*/ 0 w 27831"/>
                <a:gd name="T37" fmla="*/ 0 h 2831"/>
                <a:gd name="T38" fmla="*/ 0 w 27831"/>
                <a:gd name="T39" fmla="*/ 0 h 2831"/>
                <a:gd name="T40" fmla="*/ 0 w 27831"/>
                <a:gd name="T41" fmla="*/ 0 h 2831"/>
                <a:gd name="T42" fmla="*/ 0 w 27831"/>
                <a:gd name="T43" fmla="*/ 0 h 2831"/>
                <a:gd name="T44" fmla="*/ 0 w 27831"/>
                <a:gd name="T45" fmla="*/ 0 h 2831"/>
                <a:gd name="T46" fmla="*/ 0 w 27831"/>
                <a:gd name="T47" fmla="*/ 0 h 2831"/>
                <a:gd name="T48" fmla="*/ 0 w 27831"/>
                <a:gd name="T49" fmla="*/ 0 h 2831"/>
                <a:gd name="T50" fmla="*/ 0 w 27831"/>
                <a:gd name="T51" fmla="*/ 0 h 2831"/>
                <a:gd name="T52" fmla="*/ 0 w 27831"/>
                <a:gd name="T53" fmla="*/ 0 h 2831"/>
                <a:gd name="T54" fmla="*/ 0 w 27831"/>
                <a:gd name="T55" fmla="*/ 0 h 2831"/>
                <a:gd name="T56" fmla="*/ 0 w 27831"/>
                <a:gd name="T57" fmla="*/ 0 h 2831"/>
                <a:gd name="T58" fmla="*/ 0 w 27831"/>
                <a:gd name="T59" fmla="*/ 0 h 2831"/>
                <a:gd name="T60" fmla="*/ 0 w 27831"/>
                <a:gd name="T61" fmla="*/ 0 h 2831"/>
                <a:gd name="T62" fmla="*/ 0 w 27831"/>
                <a:gd name="T63" fmla="*/ 0 h 2831"/>
                <a:gd name="T64" fmla="*/ 0 w 27831"/>
                <a:gd name="T65" fmla="*/ 0 h 2831"/>
                <a:gd name="T66" fmla="*/ 0 w 27831"/>
                <a:gd name="T67" fmla="*/ 0 h 2831"/>
                <a:gd name="T68" fmla="*/ 0 w 27831"/>
                <a:gd name="T69" fmla="*/ 0 h 2831"/>
                <a:gd name="T70" fmla="*/ 0 w 27831"/>
                <a:gd name="T71" fmla="*/ 0 h 2831"/>
                <a:gd name="T72" fmla="*/ 0 w 27831"/>
                <a:gd name="T73" fmla="*/ 0 h 2831"/>
                <a:gd name="T74" fmla="*/ 0 w 27831"/>
                <a:gd name="T75" fmla="*/ 0 h 2831"/>
                <a:gd name="T76" fmla="*/ 0 w 27831"/>
                <a:gd name="T77" fmla="*/ 0 h 2831"/>
                <a:gd name="T78" fmla="*/ 0 w 27831"/>
                <a:gd name="T79" fmla="*/ 0 h 2831"/>
                <a:gd name="T80" fmla="*/ 0 w 27831"/>
                <a:gd name="T81" fmla="*/ 0 h 2831"/>
                <a:gd name="T82" fmla="*/ 0 w 27831"/>
                <a:gd name="T83" fmla="*/ 0 h 2831"/>
                <a:gd name="T84" fmla="*/ 0 w 27831"/>
                <a:gd name="T85" fmla="*/ 0 h 2831"/>
                <a:gd name="T86" fmla="*/ 0 w 27831"/>
                <a:gd name="T87" fmla="*/ 0 h 2831"/>
                <a:gd name="T88" fmla="*/ 0 w 27831"/>
                <a:gd name="T89" fmla="*/ 0 h 2831"/>
                <a:gd name="T90" fmla="*/ 0 w 27831"/>
                <a:gd name="T91" fmla="*/ 0 h 2831"/>
                <a:gd name="T92" fmla="*/ 0 w 27831"/>
                <a:gd name="T93" fmla="*/ 0 h 2831"/>
                <a:gd name="T94" fmla="*/ 0 w 27831"/>
                <a:gd name="T95" fmla="*/ 0 h 2831"/>
                <a:gd name="T96" fmla="*/ 0 w 27831"/>
                <a:gd name="T97" fmla="*/ 0 h 2831"/>
                <a:gd name="T98" fmla="*/ 0 w 27831"/>
                <a:gd name="T99" fmla="*/ 0 h 2831"/>
                <a:gd name="T100" fmla="*/ 0 w 27831"/>
                <a:gd name="T101" fmla="*/ 0 h 2831"/>
                <a:gd name="T102" fmla="*/ 0 w 27831"/>
                <a:gd name="T103" fmla="*/ 0 h 2831"/>
                <a:gd name="T104" fmla="*/ 0 w 27831"/>
                <a:gd name="T105" fmla="*/ 0 h 2831"/>
                <a:gd name="T106" fmla="*/ 0 w 27831"/>
                <a:gd name="T107" fmla="*/ 0 h 2831"/>
                <a:gd name="T108" fmla="*/ 0 w 27831"/>
                <a:gd name="T109" fmla="*/ 0 h 2831"/>
                <a:gd name="T110" fmla="*/ 0 w 27831"/>
                <a:gd name="T111" fmla="*/ 0 h 2831"/>
                <a:gd name="T112" fmla="*/ 0 w 27831"/>
                <a:gd name="T113" fmla="*/ 0 h 2831"/>
                <a:gd name="T114" fmla="*/ 0 w 27831"/>
                <a:gd name="T115" fmla="*/ 0 h 28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31" h="2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lnTo>
                    <a:pt x="27264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lnTo>
                    <a:pt x="20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720" name="Freeform 19"/>
            <p:cNvSpPr>
              <a:spLocks noChangeArrowheads="1"/>
            </p:cNvSpPr>
            <p:nvPr/>
          </p:nvSpPr>
          <p:spPr bwMode="auto">
            <a:xfrm rot="5760000">
              <a:off x="1943" y="1597"/>
              <a:ext cx="87" cy="107"/>
            </a:xfrm>
            <a:custGeom>
              <a:avLst/>
              <a:gdLst>
                <a:gd name="T0" fmla="*/ 0 w 7171"/>
                <a:gd name="T1" fmla="*/ 0 h 8869"/>
                <a:gd name="T2" fmla="*/ 0 w 7171"/>
                <a:gd name="T3" fmla="*/ 0 h 8869"/>
                <a:gd name="T4" fmla="*/ 0 w 7171"/>
                <a:gd name="T5" fmla="*/ 0 h 8869"/>
                <a:gd name="T6" fmla="*/ 0 w 7171"/>
                <a:gd name="T7" fmla="*/ 0 h 8869"/>
                <a:gd name="T8" fmla="*/ 0 w 7171"/>
                <a:gd name="T9" fmla="*/ 0 h 8869"/>
                <a:gd name="T10" fmla="*/ 0 w 7171"/>
                <a:gd name="T11" fmla="*/ 0 h 8869"/>
                <a:gd name="T12" fmla="*/ 0 w 7171"/>
                <a:gd name="T13" fmla="*/ 0 h 8869"/>
                <a:gd name="T14" fmla="*/ 0 w 7171"/>
                <a:gd name="T15" fmla="*/ 0 h 8869"/>
                <a:gd name="T16" fmla="*/ 0 w 7171"/>
                <a:gd name="T17" fmla="*/ 0 h 8869"/>
                <a:gd name="T18" fmla="*/ 0 w 7171"/>
                <a:gd name="T19" fmla="*/ 0 h 8869"/>
                <a:gd name="T20" fmla="*/ 0 w 7171"/>
                <a:gd name="T21" fmla="*/ 0 h 8869"/>
                <a:gd name="T22" fmla="*/ 0 w 7171"/>
                <a:gd name="T23" fmla="*/ 0 h 8869"/>
                <a:gd name="T24" fmla="*/ 0 w 7171"/>
                <a:gd name="T25" fmla="*/ 0 h 8869"/>
                <a:gd name="T26" fmla="*/ 0 w 7171"/>
                <a:gd name="T27" fmla="*/ 0 h 8869"/>
                <a:gd name="T28" fmla="*/ 0 w 7171"/>
                <a:gd name="T29" fmla="*/ 0 h 8869"/>
                <a:gd name="T30" fmla="*/ 0 w 7171"/>
                <a:gd name="T31" fmla="*/ 0 h 8869"/>
                <a:gd name="T32" fmla="*/ 0 w 7171"/>
                <a:gd name="T33" fmla="*/ 0 h 8869"/>
                <a:gd name="T34" fmla="*/ 0 w 7171"/>
                <a:gd name="T35" fmla="*/ 0 h 8869"/>
                <a:gd name="T36" fmla="*/ 0 w 7171"/>
                <a:gd name="T37" fmla="*/ 0 h 8869"/>
                <a:gd name="T38" fmla="*/ 0 w 7171"/>
                <a:gd name="T39" fmla="*/ 0 h 8869"/>
                <a:gd name="T40" fmla="*/ 0 w 7171"/>
                <a:gd name="T41" fmla="*/ 0 h 8869"/>
                <a:gd name="T42" fmla="*/ 0 w 7171"/>
                <a:gd name="T43" fmla="*/ 0 h 8869"/>
                <a:gd name="T44" fmla="*/ 0 w 7171"/>
                <a:gd name="T45" fmla="*/ 0 h 8869"/>
                <a:gd name="T46" fmla="*/ 0 w 7171"/>
                <a:gd name="T47" fmla="*/ 0 h 8869"/>
                <a:gd name="T48" fmla="*/ 0 w 7171"/>
                <a:gd name="T49" fmla="*/ 0 h 8869"/>
                <a:gd name="T50" fmla="*/ 0 w 7171"/>
                <a:gd name="T51" fmla="*/ 0 h 8869"/>
                <a:gd name="T52" fmla="*/ 0 w 7171"/>
                <a:gd name="T53" fmla="*/ 0 h 8869"/>
                <a:gd name="T54" fmla="*/ 0 w 7171"/>
                <a:gd name="T55" fmla="*/ 0 h 8869"/>
                <a:gd name="T56" fmla="*/ 0 w 7171"/>
                <a:gd name="T57" fmla="*/ 0 h 8869"/>
                <a:gd name="T58" fmla="*/ 0 w 7171"/>
                <a:gd name="T59" fmla="*/ 0 h 8869"/>
                <a:gd name="T60" fmla="*/ 0 w 7171"/>
                <a:gd name="T61" fmla="*/ 0 h 8869"/>
                <a:gd name="T62" fmla="*/ 0 w 7171"/>
                <a:gd name="T63" fmla="*/ 0 h 8869"/>
                <a:gd name="T64" fmla="*/ 0 w 7171"/>
                <a:gd name="T65" fmla="*/ 0 h 8869"/>
                <a:gd name="T66" fmla="*/ 0 w 7171"/>
                <a:gd name="T67" fmla="*/ 0 h 8869"/>
                <a:gd name="T68" fmla="*/ 0 w 7171"/>
                <a:gd name="T69" fmla="*/ 0 h 8869"/>
                <a:gd name="T70" fmla="*/ 0 w 7171"/>
                <a:gd name="T71" fmla="*/ 0 h 8869"/>
                <a:gd name="T72" fmla="*/ 0 w 7171"/>
                <a:gd name="T73" fmla="*/ 0 h 8869"/>
                <a:gd name="T74" fmla="*/ 0 w 7171"/>
                <a:gd name="T75" fmla="*/ 0 h 8869"/>
                <a:gd name="T76" fmla="*/ 0 w 7171"/>
                <a:gd name="T77" fmla="*/ 0 h 8869"/>
                <a:gd name="T78" fmla="*/ 0 w 7171"/>
                <a:gd name="T79" fmla="*/ 0 h 8869"/>
                <a:gd name="T80" fmla="*/ 0 w 7171"/>
                <a:gd name="T81" fmla="*/ 0 h 8869"/>
                <a:gd name="T82" fmla="*/ 0 w 7171"/>
                <a:gd name="T83" fmla="*/ 0 h 8869"/>
                <a:gd name="T84" fmla="*/ 0 w 7171"/>
                <a:gd name="T85" fmla="*/ 0 h 8869"/>
                <a:gd name="T86" fmla="*/ 0 w 7171"/>
                <a:gd name="T87" fmla="*/ 0 h 8869"/>
                <a:gd name="T88" fmla="*/ 0 w 7171"/>
                <a:gd name="T89" fmla="*/ 0 h 8869"/>
                <a:gd name="T90" fmla="*/ 0 w 7171"/>
                <a:gd name="T91" fmla="*/ 0 h 8869"/>
                <a:gd name="T92" fmla="*/ 0 w 7171"/>
                <a:gd name="T93" fmla="*/ 0 h 8869"/>
                <a:gd name="T94" fmla="*/ 0 w 7171"/>
                <a:gd name="T95" fmla="*/ 0 h 8869"/>
                <a:gd name="T96" fmla="*/ 0 w 7171"/>
                <a:gd name="T97" fmla="*/ 0 h 8869"/>
                <a:gd name="T98" fmla="*/ 0 w 7171"/>
                <a:gd name="T99" fmla="*/ 0 h 8869"/>
                <a:gd name="T100" fmla="*/ 0 w 7171"/>
                <a:gd name="T101" fmla="*/ 0 h 8869"/>
                <a:gd name="T102" fmla="*/ 0 w 7171"/>
                <a:gd name="T103" fmla="*/ 0 h 8869"/>
                <a:gd name="T104" fmla="*/ 0 w 7171"/>
                <a:gd name="T105" fmla="*/ 0 h 8869"/>
                <a:gd name="T106" fmla="*/ 0 w 7171"/>
                <a:gd name="T107" fmla="*/ 0 h 8869"/>
                <a:gd name="T108" fmla="*/ 0 w 7171"/>
                <a:gd name="T109" fmla="*/ 0 h 8869"/>
                <a:gd name="T110" fmla="*/ 0 w 7171"/>
                <a:gd name="T111" fmla="*/ 0 h 88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171" h="8869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lnTo>
                    <a:pt x="567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9711" name="Freeform 20"/>
          <p:cNvSpPr>
            <a:spLocks noChangeArrowheads="1"/>
          </p:cNvSpPr>
          <p:nvPr/>
        </p:nvSpPr>
        <p:spPr bwMode="auto">
          <a:xfrm>
            <a:off x="2124075" y="3136900"/>
            <a:ext cx="395288" cy="103188"/>
          </a:xfrm>
          <a:custGeom>
            <a:avLst/>
            <a:gdLst>
              <a:gd name="T0" fmla="*/ 2147483646 w 27831"/>
              <a:gd name="T1" fmla="*/ 2147483646 h 2831"/>
              <a:gd name="T2" fmla="*/ 2147483646 w 27831"/>
              <a:gd name="T3" fmla="*/ 2147483646 h 2831"/>
              <a:gd name="T4" fmla="*/ 2147483646 w 27831"/>
              <a:gd name="T5" fmla="*/ 2147483646 h 2831"/>
              <a:gd name="T6" fmla="*/ 2147483646 w 27831"/>
              <a:gd name="T7" fmla="*/ 2147483646 h 2831"/>
              <a:gd name="T8" fmla="*/ 2147483646 w 27831"/>
              <a:gd name="T9" fmla="*/ 2147483646 h 2831"/>
              <a:gd name="T10" fmla="*/ 2147483646 w 27831"/>
              <a:gd name="T11" fmla="*/ 2147483646 h 2831"/>
              <a:gd name="T12" fmla="*/ 2147483646 w 27831"/>
              <a:gd name="T13" fmla="*/ 2147483646 h 2831"/>
              <a:gd name="T14" fmla="*/ 2147483646 w 27831"/>
              <a:gd name="T15" fmla="*/ 2147483646 h 2831"/>
              <a:gd name="T16" fmla="*/ 2147483646 w 27831"/>
              <a:gd name="T17" fmla="*/ 2147483646 h 2831"/>
              <a:gd name="T18" fmla="*/ 2147483646 w 27831"/>
              <a:gd name="T19" fmla="*/ 2147483646 h 2831"/>
              <a:gd name="T20" fmla="*/ 2147483646 w 27831"/>
              <a:gd name="T21" fmla="*/ 2147483646 h 2831"/>
              <a:gd name="T22" fmla="*/ 2147483646 w 27831"/>
              <a:gd name="T23" fmla="*/ 2147483646 h 2831"/>
              <a:gd name="T24" fmla="*/ 2147483646 w 27831"/>
              <a:gd name="T25" fmla="*/ 2147483646 h 2831"/>
              <a:gd name="T26" fmla="*/ 2147483646 w 27831"/>
              <a:gd name="T27" fmla="*/ 2147483646 h 2831"/>
              <a:gd name="T28" fmla="*/ 2147483646 w 27831"/>
              <a:gd name="T29" fmla="*/ 2147483646 h 2831"/>
              <a:gd name="T30" fmla="*/ 2147483646 w 27831"/>
              <a:gd name="T31" fmla="*/ 2147483646 h 2831"/>
              <a:gd name="T32" fmla="*/ 2147483646 w 27831"/>
              <a:gd name="T33" fmla="*/ 2147483646 h 2831"/>
              <a:gd name="T34" fmla="*/ 2147483646 w 27831"/>
              <a:gd name="T35" fmla="*/ 2147483646 h 2831"/>
              <a:gd name="T36" fmla="*/ 2147483646 w 27831"/>
              <a:gd name="T37" fmla="*/ 2147483646 h 2831"/>
              <a:gd name="T38" fmla="*/ 2147483646 w 27831"/>
              <a:gd name="T39" fmla="*/ 2147483646 h 2831"/>
              <a:gd name="T40" fmla="*/ 2147483646 w 27831"/>
              <a:gd name="T41" fmla="*/ 2147483646 h 2831"/>
              <a:gd name="T42" fmla="*/ 2147483646 w 27831"/>
              <a:gd name="T43" fmla="*/ 2147483646 h 2831"/>
              <a:gd name="T44" fmla="*/ 2147483646 w 27831"/>
              <a:gd name="T45" fmla="*/ 2147483646 h 2831"/>
              <a:gd name="T46" fmla="*/ 2147483646 w 27831"/>
              <a:gd name="T47" fmla="*/ 2147483646 h 2831"/>
              <a:gd name="T48" fmla="*/ 2147483646 w 27831"/>
              <a:gd name="T49" fmla="*/ 2147483646 h 2831"/>
              <a:gd name="T50" fmla="*/ 2147483646 w 27831"/>
              <a:gd name="T51" fmla="*/ 2147483646 h 2831"/>
              <a:gd name="T52" fmla="*/ 2147483646 w 27831"/>
              <a:gd name="T53" fmla="*/ 2147483646 h 2831"/>
              <a:gd name="T54" fmla="*/ 2147483646 w 27831"/>
              <a:gd name="T55" fmla="*/ 2147483646 h 2831"/>
              <a:gd name="T56" fmla="*/ 2147483646 w 27831"/>
              <a:gd name="T57" fmla="*/ 2147483646 h 2831"/>
              <a:gd name="T58" fmla="*/ 2147483646 w 27831"/>
              <a:gd name="T59" fmla="*/ 2147483646 h 2831"/>
              <a:gd name="T60" fmla="*/ 2147483646 w 27831"/>
              <a:gd name="T61" fmla="*/ 2147483646 h 2831"/>
              <a:gd name="T62" fmla="*/ 2147483646 w 27831"/>
              <a:gd name="T63" fmla="*/ 2147483646 h 2831"/>
              <a:gd name="T64" fmla="*/ 2147483646 w 27831"/>
              <a:gd name="T65" fmla="*/ 2147483646 h 2831"/>
              <a:gd name="T66" fmla="*/ 2147483646 w 27831"/>
              <a:gd name="T67" fmla="*/ 2147483646 h 2831"/>
              <a:gd name="T68" fmla="*/ 2147483646 w 27831"/>
              <a:gd name="T69" fmla="*/ 2147483646 h 2831"/>
              <a:gd name="T70" fmla="*/ 2147483646 w 27831"/>
              <a:gd name="T71" fmla="*/ 2147483646 h 2831"/>
              <a:gd name="T72" fmla="*/ 2147483646 w 27831"/>
              <a:gd name="T73" fmla="*/ 2147483646 h 2831"/>
              <a:gd name="T74" fmla="*/ 2147483646 w 27831"/>
              <a:gd name="T75" fmla="*/ 2147483646 h 2831"/>
              <a:gd name="T76" fmla="*/ 2147483646 w 27831"/>
              <a:gd name="T77" fmla="*/ 2147483646 h 2831"/>
              <a:gd name="T78" fmla="*/ 2147483646 w 27831"/>
              <a:gd name="T79" fmla="*/ 2147483646 h 2831"/>
              <a:gd name="T80" fmla="*/ 2147483646 w 27831"/>
              <a:gd name="T81" fmla="*/ 2147483646 h 2831"/>
              <a:gd name="T82" fmla="*/ 2147483646 w 27831"/>
              <a:gd name="T83" fmla="*/ 2147483646 h 2831"/>
              <a:gd name="T84" fmla="*/ 2147483646 w 27831"/>
              <a:gd name="T85" fmla="*/ 2147483646 h 2831"/>
              <a:gd name="T86" fmla="*/ 2147483646 w 27831"/>
              <a:gd name="T87" fmla="*/ 2147483646 h 2831"/>
              <a:gd name="T88" fmla="*/ 2147483646 w 27831"/>
              <a:gd name="T89" fmla="*/ 2147483646 h 2831"/>
              <a:gd name="T90" fmla="*/ 2147483646 w 27831"/>
              <a:gd name="T91" fmla="*/ 2147483646 h 2831"/>
              <a:gd name="T92" fmla="*/ 2147483646 w 27831"/>
              <a:gd name="T93" fmla="*/ 2147483646 h 2831"/>
              <a:gd name="T94" fmla="*/ 2147483646 w 27831"/>
              <a:gd name="T95" fmla="*/ 2147483646 h 2831"/>
              <a:gd name="T96" fmla="*/ 2147483646 w 27831"/>
              <a:gd name="T97" fmla="*/ 2147483646 h 2831"/>
              <a:gd name="T98" fmla="*/ 2147483646 w 27831"/>
              <a:gd name="T99" fmla="*/ 2147483646 h 2831"/>
              <a:gd name="T100" fmla="*/ 2147483646 w 27831"/>
              <a:gd name="T101" fmla="*/ 2147483646 h 2831"/>
              <a:gd name="T102" fmla="*/ 2147483646 w 27831"/>
              <a:gd name="T103" fmla="*/ 2147483646 h 2831"/>
              <a:gd name="T104" fmla="*/ 2147483646 w 27831"/>
              <a:gd name="T105" fmla="*/ 2147483646 h 2831"/>
              <a:gd name="T106" fmla="*/ 2147483646 w 27831"/>
              <a:gd name="T107" fmla="*/ 2147483646 h 2831"/>
              <a:gd name="T108" fmla="*/ 2147483646 w 27831"/>
              <a:gd name="T109" fmla="*/ 2147483646 h 2831"/>
              <a:gd name="T110" fmla="*/ 2147483646 w 27831"/>
              <a:gd name="T111" fmla="*/ 2147483646 h 2831"/>
              <a:gd name="T112" fmla="*/ 2147483646 w 27831"/>
              <a:gd name="T113" fmla="*/ 2147483646 h 2831"/>
              <a:gd name="T114" fmla="*/ 2147483646 w 27831"/>
              <a:gd name="T115" fmla="*/ 2147483646 h 283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7831" h="2831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lnTo>
                  <a:pt x="27264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lnTo>
                  <a:pt x="201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29712" name="Group 21"/>
          <p:cNvGrpSpPr>
            <a:grpSpLocks/>
          </p:cNvGrpSpPr>
          <p:nvPr/>
        </p:nvGrpSpPr>
        <p:grpSpPr bwMode="auto">
          <a:xfrm>
            <a:off x="4754563" y="5203825"/>
            <a:ext cx="823912" cy="374650"/>
            <a:chOff x="2995" y="3278"/>
            <a:chExt cx="519" cy="236"/>
          </a:xfrm>
        </p:grpSpPr>
        <p:sp>
          <p:nvSpPr>
            <p:cNvPr id="29717" name="Freeform 22"/>
            <p:cNvSpPr>
              <a:spLocks noChangeArrowheads="1"/>
            </p:cNvSpPr>
            <p:nvPr/>
          </p:nvSpPr>
          <p:spPr bwMode="auto">
            <a:xfrm rot="-840000">
              <a:off x="2995" y="3415"/>
              <a:ext cx="468" cy="47"/>
            </a:xfrm>
            <a:custGeom>
              <a:avLst/>
              <a:gdLst>
                <a:gd name="T0" fmla="*/ 0 w 27831"/>
                <a:gd name="T1" fmla="*/ 0 h 2831"/>
                <a:gd name="T2" fmla="*/ 0 w 27831"/>
                <a:gd name="T3" fmla="*/ 0 h 2831"/>
                <a:gd name="T4" fmla="*/ 0 w 27831"/>
                <a:gd name="T5" fmla="*/ 0 h 2831"/>
                <a:gd name="T6" fmla="*/ 0 w 27831"/>
                <a:gd name="T7" fmla="*/ 0 h 2831"/>
                <a:gd name="T8" fmla="*/ 0 w 27831"/>
                <a:gd name="T9" fmla="*/ 0 h 2831"/>
                <a:gd name="T10" fmla="*/ 0 w 27831"/>
                <a:gd name="T11" fmla="*/ 0 h 2831"/>
                <a:gd name="T12" fmla="*/ 0 w 27831"/>
                <a:gd name="T13" fmla="*/ 0 h 2831"/>
                <a:gd name="T14" fmla="*/ 0 w 27831"/>
                <a:gd name="T15" fmla="*/ 0 h 2831"/>
                <a:gd name="T16" fmla="*/ 0 w 27831"/>
                <a:gd name="T17" fmla="*/ 0 h 2831"/>
                <a:gd name="T18" fmla="*/ 0 w 27831"/>
                <a:gd name="T19" fmla="*/ 0 h 2831"/>
                <a:gd name="T20" fmla="*/ 0 w 27831"/>
                <a:gd name="T21" fmla="*/ 0 h 2831"/>
                <a:gd name="T22" fmla="*/ 0 w 27831"/>
                <a:gd name="T23" fmla="*/ 0 h 2831"/>
                <a:gd name="T24" fmla="*/ 0 w 27831"/>
                <a:gd name="T25" fmla="*/ 0 h 2831"/>
                <a:gd name="T26" fmla="*/ 0 w 27831"/>
                <a:gd name="T27" fmla="*/ 0 h 2831"/>
                <a:gd name="T28" fmla="*/ 0 w 27831"/>
                <a:gd name="T29" fmla="*/ 0 h 2831"/>
                <a:gd name="T30" fmla="*/ 0 w 27831"/>
                <a:gd name="T31" fmla="*/ 0 h 2831"/>
                <a:gd name="T32" fmla="*/ 0 w 27831"/>
                <a:gd name="T33" fmla="*/ 0 h 2831"/>
                <a:gd name="T34" fmla="*/ 0 w 27831"/>
                <a:gd name="T35" fmla="*/ 0 h 2831"/>
                <a:gd name="T36" fmla="*/ 0 w 27831"/>
                <a:gd name="T37" fmla="*/ 0 h 2831"/>
                <a:gd name="T38" fmla="*/ 0 w 27831"/>
                <a:gd name="T39" fmla="*/ 0 h 2831"/>
                <a:gd name="T40" fmla="*/ 0 w 27831"/>
                <a:gd name="T41" fmla="*/ 0 h 2831"/>
                <a:gd name="T42" fmla="*/ 0 w 27831"/>
                <a:gd name="T43" fmla="*/ 0 h 2831"/>
                <a:gd name="T44" fmla="*/ 0 w 27831"/>
                <a:gd name="T45" fmla="*/ 0 h 2831"/>
                <a:gd name="T46" fmla="*/ 0 w 27831"/>
                <a:gd name="T47" fmla="*/ 0 h 2831"/>
                <a:gd name="T48" fmla="*/ 0 w 27831"/>
                <a:gd name="T49" fmla="*/ 0 h 2831"/>
                <a:gd name="T50" fmla="*/ 0 w 27831"/>
                <a:gd name="T51" fmla="*/ 0 h 2831"/>
                <a:gd name="T52" fmla="*/ 0 w 27831"/>
                <a:gd name="T53" fmla="*/ 0 h 2831"/>
                <a:gd name="T54" fmla="*/ 0 w 27831"/>
                <a:gd name="T55" fmla="*/ 0 h 2831"/>
                <a:gd name="T56" fmla="*/ 0 w 27831"/>
                <a:gd name="T57" fmla="*/ 0 h 2831"/>
                <a:gd name="T58" fmla="*/ 0 w 27831"/>
                <a:gd name="T59" fmla="*/ 0 h 2831"/>
                <a:gd name="T60" fmla="*/ 0 w 27831"/>
                <a:gd name="T61" fmla="*/ 0 h 2831"/>
                <a:gd name="T62" fmla="*/ 0 w 27831"/>
                <a:gd name="T63" fmla="*/ 0 h 2831"/>
                <a:gd name="T64" fmla="*/ 0 w 27831"/>
                <a:gd name="T65" fmla="*/ 0 h 2831"/>
                <a:gd name="T66" fmla="*/ 0 w 27831"/>
                <a:gd name="T67" fmla="*/ 0 h 2831"/>
                <a:gd name="T68" fmla="*/ 0 w 27831"/>
                <a:gd name="T69" fmla="*/ 0 h 2831"/>
                <a:gd name="T70" fmla="*/ 0 w 27831"/>
                <a:gd name="T71" fmla="*/ 0 h 2831"/>
                <a:gd name="T72" fmla="*/ 0 w 27831"/>
                <a:gd name="T73" fmla="*/ 0 h 2831"/>
                <a:gd name="T74" fmla="*/ 0 w 27831"/>
                <a:gd name="T75" fmla="*/ 0 h 2831"/>
                <a:gd name="T76" fmla="*/ 0 w 27831"/>
                <a:gd name="T77" fmla="*/ 0 h 2831"/>
                <a:gd name="T78" fmla="*/ 0 w 27831"/>
                <a:gd name="T79" fmla="*/ 0 h 2831"/>
                <a:gd name="T80" fmla="*/ 0 w 27831"/>
                <a:gd name="T81" fmla="*/ 0 h 2831"/>
                <a:gd name="T82" fmla="*/ 0 w 27831"/>
                <a:gd name="T83" fmla="*/ 0 h 2831"/>
                <a:gd name="T84" fmla="*/ 0 w 27831"/>
                <a:gd name="T85" fmla="*/ 0 h 2831"/>
                <a:gd name="T86" fmla="*/ 0 w 27831"/>
                <a:gd name="T87" fmla="*/ 0 h 2831"/>
                <a:gd name="T88" fmla="*/ 0 w 27831"/>
                <a:gd name="T89" fmla="*/ 0 h 2831"/>
                <a:gd name="T90" fmla="*/ 0 w 27831"/>
                <a:gd name="T91" fmla="*/ 0 h 2831"/>
                <a:gd name="T92" fmla="*/ 0 w 27831"/>
                <a:gd name="T93" fmla="*/ 0 h 2831"/>
                <a:gd name="T94" fmla="*/ 0 w 27831"/>
                <a:gd name="T95" fmla="*/ 0 h 2831"/>
                <a:gd name="T96" fmla="*/ 0 w 27831"/>
                <a:gd name="T97" fmla="*/ 0 h 2831"/>
                <a:gd name="T98" fmla="*/ 0 w 27831"/>
                <a:gd name="T99" fmla="*/ 0 h 2831"/>
                <a:gd name="T100" fmla="*/ 0 w 27831"/>
                <a:gd name="T101" fmla="*/ 0 h 2831"/>
                <a:gd name="T102" fmla="*/ 0 w 27831"/>
                <a:gd name="T103" fmla="*/ 0 h 2831"/>
                <a:gd name="T104" fmla="*/ 0 w 27831"/>
                <a:gd name="T105" fmla="*/ 0 h 2831"/>
                <a:gd name="T106" fmla="*/ 0 w 27831"/>
                <a:gd name="T107" fmla="*/ 0 h 2831"/>
                <a:gd name="T108" fmla="*/ 0 w 27831"/>
                <a:gd name="T109" fmla="*/ 0 h 2831"/>
                <a:gd name="T110" fmla="*/ 0 w 27831"/>
                <a:gd name="T111" fmla="*/ 0 h 2831"/>
                <a:gd name="T112" fmla="*/ 0 w 27831"/>
                <a:gd name="T113" fmla="*/ 0 h 2831"/>
                <a:gd name="T114" fmla="*/ 0 w 27831"/>
                <a:gd name="T115" fmla="*/ 0 h 28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31" h="2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lnTo>
                    <a:pt x="27264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lnTo>
                    <a:pt x="20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718" name="Freeform 23"/>
            <p:cNvSpPr>
              <a:spLocks noChangeArrowheads="1"/>
            </p:cNvSpPr>
            <p:nvPr/>
          </p:nvSpPr>
          <p:spPr bwMode="auto">
            <a:xfrm rot="-840000">
              <a:off x="3378" y="3291"/>
              <a:ext cx="120" cy="148"/>
            </a:xfrm>
            <a:custGeom>
              <a:avLst/>
              <a:gdLst>
                <a:gd name="T0" fmla="*/ 0 w 7171"/>
                <a:gd name="T1" fmla="*/ 0 h 8869"/>
                <a:gd name="T2" fmla="*/ 0 w 7171"/>
                <a:gd name="T3" fmla="*/ 0 h 8869"/>
                <a:gd name="T4" fmla="*/ 0 w 7171"/>
                <a:gd name="T5" fmla="*/ 0 h 8869"/>
                <a:gd name="T6" fmla="*/ 0 w 7171"/>
                <a:gd name="T7" fmla="*/ 0 h 8869"/>
                <a:gd name="T8" fmla="*/ 0 w 7171"/>
                <a:gd name="T9" fmla="*/ 0 h 8869"/>
                <a:gd name="T10" fmla="*/ 0 w 7171"/>
                <a:gd name="T11" fmla="*/ 0 h 8869"/>
                <a:gd name="T12" fmla="*/ 0 w 7171"/>
                <a:gd name="T13" fmla="*/ 0 h 8869"/>
                <a:gd name="T14" fmla="*/ 0 w 7171"/>
                <a:gd name="T15" fmla="*/ 0 h 8869"/>
                <a:gd name="T16" fmla="*/ 0 w 7171"/>
                <a:gd name="T17" fmla="*/ 0 h 8869"/>
                <a:gd name="T18" fmla="*/ 0 w 7171"/>
                <a:gd name="T19" fmla="*/ 0 h 8869"/>
                <a:gd name="T20" fmla="*/ 0 w 7171"/>
                <a:gd name="T21" fmla="*/ 0 h 8869"/>
                <a:gd name="T22" fmla="*/ 0 w 7171"/>
                <a:gd name="T23" fmla="*/ 0 h 8869"/>
                <a:gd name="T24" fmla="*/ 0 w 7171"/>
                <a:gd name="T25" fmla="*/ 0 h 8869"/>
                <a:gd name="T26" fmla="*/ 0 w 7171"/>
                <a:gd name="T27" fmla="*/ 0 h 8869"/>
                <a:gd name="T28" fmla="*/ 0 w 7171"/>
                <a:gd name="T29" fmla="*/ 0 h 8869"/>
                <a:gd name="T30" fmla="*/ 0 w 7171"/>
                <a:gd name="T31" fmla="*/ 0 h 8869"/>
                <a:gd name="T32" fmla="*/ 0 w 7171"/>
                <a:gd name="T33" fmla="*/ 0 h 8869"/>
                <a:gd name="T34" fmla="*/ 0 w 7171"/>
                <a:gd name="T35" fmla="*/ 0 h 8869"/>
                <a:gd name="T36" fmla="*/ 0 w 7171"/>
                <a:gd name="T37" fmla="*/ 0 h 8869"/>
                <a:gd name="T38" fmla="*/ 0 w 7171"/>
                <a:gd name="T39" fmla="*/ 0 h 8869"/>
                <a:gd name="T40" fmla="*/ 0 w 7171"/>
                <a:gd name="T41" fmla="*/ 0 h 8869"/>
                <a:gd name="T42" fmla="*/ 0 w 7171"/>
                <a:gd name="T43" fmla="*/ 0 h 8869"/>
                <a:gd name="T44" fmla="*/ 0 w 7171"/>
                <a:gd name="T45" fmla="*/ 0 h 8869"/>
                <a:gd name="T46" fmla="*/ 0 w 7171"/>
                <a:gd name="T47" fmla="*/ 0 h 8869"/>
                <a:gd name="T48" fmla="*/ 0 w 7171"/>
                <a:gd name="T49" fmla="*/ 0 h 8869"/>
                <a:gd name="T50" fmla="*/ 0 w 7171"/>
                <a:gd name="T51" fmla="*/ 0 h 8869"/>
                <a:gd name="T52" fmla="*/ 0 w 7171"/>
                <a:gd name="T53" fmla="*/ 0 h 8869"/>
                <a:gd name="T54" fmla="*/ 0 w 7171"/>
                <a:gd name="T55" fmla="*/ 0 h 8869"/>
                <a:gd name="T56" fmla="*/ 0 w 7171"/>
                <a:gd name="T57" fmla="*/ 0 h 8869"/>
                <a:gd name="T58" fmla="*/ 0 w 7171"/>
                <a:gd name="T59" fmla="*/ 0 h 8869"/>
                <a:gd name="T60" fmla="*/ 0 w 7171"/>
                <a:gd name="T61" fmla="*/ 0 h 8869"/>
                <a:gd name="T62" fmla="*/ 0 w 7171"/>
                <a:gd name="T63" fmla="*/ 0 h 8869"/>
                <a:gd name="T64" fmla="*/ 0 w 7171"/>
                <a:gd name="T65" fmla="*/ 0 h 8869"/>
                <a:gd name="T66" fmla="*/ 0 w 7171"/>
                <a:gd name="T67" fmla="*/ 0 h 8869"/>
                <a:gd name="T68" fmla="*/ 0 w 7171"/>
                <a:gd name="T69" fmla="*/ 0 h 8869"/>
                <a:gd name="T70" fmla="*/ 0 w 7171"/>
                <a:gd name="T71" fmla="*/ 0 h 8869"/>
                <a:gd name="T72" fmla="*/ 0 w 7171"/>
                <a:gd name="T73" fmla="*/ 0 h 8869"/>
                <a:gd name="T74" fmla="*/ 0 w 7171"/>
                <a:gd name="T75" fmla="*/ 0 h 8869"/>
                <a:gd name="T76" fmla="*/ 0 w 7171"/>
                <a:gd name="T77" fmla="*/ 0 h 8869"/>
                <a:gd name="T78" fmla="*/ 0 w 7171"/>
                <a:gd name="T79" fmla="*/ 0 h 8869"/>
                <a:gd name="T80" fmla="*/ 0 w 7171"/>
                <a:gd name="T81" fmla="*/ 0 h 8869"/>
                <a:gd name="T82" fmla="*/ 0 w 7171"/>
                <a:gd name="T83" fmla="*/ 0 h 8869"/>
                <a:gd name="T84" fmla="*/ 0 w 7171"/>
                <a:gd name="T85" fmla="*/ 0 h 8869"/>
                <a:gd name="T86" fmla="*/ 0 w 7171"/>
                <a:gd name="T87" fmla="*/ 0 h 8869"/>
                <a:gd name="T88" fmla="*/ 0 w 7171"/>
                <a:gd name="T89" fmla="*/ 0 h 8869"/>
                <a:gd name="T90" fmla="*/ 0 w 7171"/>
                <a:gd name="T91" fmla="*/ 0 h 8869"/>
                <a:gd name="T92" fmla="*/ 0 w 7171"/>
                <a:gd name="T93" fmla="*/ 0 h 8869"/>
                <a:gd name="T94" fmla="*/ 0 w 7171"/>
                <a:gd name="T95" fmla="*/ 0 h 8869"/>
                <a:gd name="T96" fmla="*/ 0 w 7171"/>
                <a:gd name="T97" fmla="*/ 0 h 8869"/>
                <a:gd name="T98" fmla="*/ 0 w 7171"/>
                <a:gd name="T99" fmla="*/ 0 h 8869"/>
                <a:gd name="T100" fmla="*/ 0 w 7171"/>
                <a:gd name="T101" fmla="*/ 0 h 8869"/>
                <a:gd name="T102" fmla="*/ 0 w 7171"/>
                <a:gd name="T103" fmla="*/ 0 h 8869"/>
                <a:gd name="T104" fmla="*/ 0 w 7171"/>
                <a:gd name="T105" fmla="*/ 0 h 8869"/>
                <a:gd name="T106" fmla="*/ 0 w 7171"/>
                <a:gd name="T107" fmla="*/ 0 h 8869"/>
                <a:gd name="T108" fmla="*/ 0 w 7171"/>
                <a:gd name="T109" fmla="*/ 0 h 8869"/>
                <a:gd name="T110" fmla="*/ 0 w 7171"/>
                <a:gd name="T111" fmla="*/ 0 h 88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171" h="8869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lnTo>
                    <a:pt x="567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9713" name="Text Box 24"/>
          <p:cNvSpPr txBox="1">
            <a:spLocks noChangeArrowheads="1"/>
          </p:cNvSpPr>
          <p:nvPr/>
        </p:nvSpPr>
        <p:spPr bwMode="auto">
          <a:xfrm>
            <a:off x="539750" y="4152900"/>
            <a:ext cx="3779838" cy="322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1800" i="1">
                <a:latin typeface="Trebuchet MS" panose="020B0603020202020204" pitchFamily="34" charset="0"/>
              </a:rPr>
              <a:t>Una relazione di agenzia va identificata con una relazione tra il principale e l'agente, ossia tra colui che designa un altro a compiere un'azione per suo conto: il principale effettua una delega di potere all'agente. </a:t>
            </a:r>
          </a:p>
          <a:p>
            <a:pPr algn="just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1800" i="1">
                <a:latin typeface="Trebuchet MS" panose="020B0603020202020204" pitchFamily="34" charset="0"/>
              </a:rPr>
              <a:t>MA l'opportunismo delle parti porta ad un uso delle asimmetrie informative a proprio vantaggio, generando due problemi:</a:t>
            </a:r>
          </a:p>
        </p:txBody>
      </p:sp>
      <p:grpSp>
        <p:nvGrpSpPr>
          <p:cNvPr id="29714" name="Group 25"/>
          <p:cNvGrpSpPr>
            <a:grpSpLocks/>
          </p:cNvGrpSpPr>
          <p:nvPr/>
        </p:nvGrpSpPr>
        <p:grpSpPr bwMode="auto">
          <a:xfrm>
            <a:off x="1979613" y="1079500"/>
            <a:ext cx="719137" cy="358775"/>
            <a:chOff x="1247" y="680"/>
            <a:chExt cx="453" cy="226"/>
          </a:xfrm>
        </p:grpSpPr>
        <p:sp>
          <p:nvSpPr>
            <p:cNvPr id="29715" name="Freeform 26"/>
            <p:cNvSpPr>
              <a:spLocks noChangeArrowheads="1"/>
            </p:cNvSpPr>
            <p:nvPr/>
          </p:nvSpPr>
          <p:spPr bwMode="auto">
            <a:xfrm>
              <a:off x="1247" y="813"/>
              <a:ext cx="411" cy="58"/>
            </a:xfrm>
            <a:custGeom>
              <a:avLst/>
              <a:gdLst>
                <a:gd name="T0" fmla="*/ 0 w 27831"/>
                <a:gd name="T1" fmla="*/ 0 h 2831"/>
                <a:gd name="T2" fmla="*/ 0 w 27831"/>
                <a:gd name="T3" fmla="*/ 0 h 2831"/>
                <a:gd name="T4" fmla="*/ 0 w 27831"/>
                <a:gd name="T5" fmla="*/ 0 h 2831"/>
                <a:gd name="T6" fmla="*/ 0 w 27831"/>
                <a:gd name="T7" fmla="*/ 0 h 2831"/>
                <a:gd name="T8" fmla="*/ 0 w 27831"/>
                <a:gd name="T9" fmla="*/ 0 h 2831"/>
                <a:gd name="T10" fmla="*/ 0 w 27831"/>
                <a:gd name="T11" fmla="*/ 0 h 2831"/>
                <a:gd name="T12" fmla="*/ 0 w 27831"/>
                <a:gd name="T13" fmla="*/ 0 h 2831"/>
                <a:gd name="T14" fmla="*/ 0 w 27831"/>
                <a:gd name="T15" fmla="*/ 0 h 2831"/>
                <a:gd name="T16" fmla="*/ 0 w 27831"/>
                <a:gd name="T17" fmla="*/ 0 h 2831"/>
                <a:gd name="T18" fmla="*/ 0 w 27831"/>
                <a:gd name="T19" fmla="*/ 0 h 2831"/>
                <a:gd name="T20" fmla="*/ 0 w 27831"/>
                <a:gd name="T21" fmla="*/ 0 h 2831"/>
                <a:gd name="T22" fmla="*/ 0 w 27831"/>
                <a:gd name="T23" fmla="*/ 0 h 2831"/>
                <a:gd name="T24" fmla="*/ 0 w 27831"/>
                <a:gd name="T25" fmla="*/ 0 h 2831"/>
                <a:gd name="T26" fmla="*/ 0 w 27831"/>
                <a:gd name="T27" fmla="*/ 0 h 2831"/>
                <a:gd name="T28" fmla="*/ 0 w 27831"/>
                <a:gd name="T29" fmla="*/ 0 h 2831"/>
                <a:gd name="T30" fmla="*/ 0 w 27831"/>
                <a:gd name="T31" fmla="*/ 0 h 2831"/>
                <a:gd name="T32" fmla="*/ 0 w 27831"/>
                <a:gd name="T33" fmla="*/ 0 h 2831"/>
                <a:gd name="T34" fmla="*/ 0 w 27831"/>
                <a:gd name="T35" fmla="*/ 0 h 2831"/>
                <a:gd name="T36" fmla="*/ 0 w 27831"/>
                <a:gd name="T37" fmla="*/ 0 h 2831"/>
                <a:gd name="T38" fmla="*/ 0 w 27831"/>
                <a:gd name="T39" fmla="*/ 0 h 2831"/>
                <a:gd name="T40" fmla="*/ 0 w 27831"/>
                <a:gd name="T41" fmla="*/ 0 h 2831"/>
                <a:gd name="T42" fmla="*/ 0 w 27831"/>
                <a:gd name="T43" fmla="*/ 0 h 2831"/>
                <a:gd name="T44" fmla="*/ 0 w 27831"/>
                <a:gd name="T45" fmla="*/ 0 h 2831"/>
                <a:gd name="T46" fmla="*/ 0 w 27831"/>
                <a:gd name="T47" fmla="*/ 0 h 2831"/>
                <a:gd name="T48" fmla="*/ 0 w 27831"/>
                <a:gd name="T49" fmla="*/ 0 h 2831"/>
                <a:gd name="T50" fmla="*/ 0 w 27831"/>
                <a:gd name="T51" fmla="*/ 0 h 2831"/>
                <a:gd name="T52" fmla="*/ 0 w 27831"/>
                <a:gd name="T53" fmla="*/ 0 h 2831"/>
                <a:gd name="T54" fmla="*/ 0 w 27831"/>
                <a:gd name="T55" fmla="*/ 0 h 2831"/>
                <a:gd name="T56" fmla="*/ 0 w 27831"/>
                <a:gd name="T57" fmla="*/ 0 h 2831"/>
                <a:gd name="T58" fmla="*/ 0 w 27831"/>
                <a:gd name="T59" fmla="*/ 0 h 2831"/>
                <a:gd name="T60" fmla="*/ 0 w 27831"/>
                <a:gd name="T61" fmla="*/ 0 h 2831"/>
                <a:gd name="T62" fmla="*/ 0 w 27831"/>
                <a:gd name="T63" fmla="*/ 0 h 2831"/>
                <a:gd name="T64" fmla="*/ 0 w 27831"/>
                <a:gd name="T65" fmla="*/ 0 h 2831"/>
                <a:gd name="T66" fmla="*/ 0 w 27831"/>
                <a:gd name="T67" fmla="*/ 0 h 2831"/>
                <a:gd name="T68" fmla="*/ 0 w 27831"/>
                <a:gd name="T69" fmla="*/ 0 h 2831"/>
                <a:gd name="T70" fmla="*/ 0 w 27831"/>
                <a:gd name="T71" fmla="*/ 0 h 2831"/>
                <a:gd name="T72" fmla="*/ 0 w 27831"/>
                <a:gd name="T73" fmla="*/ 0 h 2831"/>
                <a:gd name="T74" fmla="*/ 0 w 27831"/>
                <a:gd name="T75" fmla="*/ 0 h 2831"/>
                <a:gd name="T76" fmla="*/ 0 w 27831"/>
                <a:gd name="T77" fmla="*/ 0 h 2831"/>
                <a:gd name="T78" fmla="*/ 0 w 27831"/>
                <a:gd name="T79" fmla="*/ 0 h 2831"/>
                <a:gd name="T80" fmla="*/ 0 w 27831"/>
                <a:gd name="T81" fmla="*/ 0 h 2831"/>
                <a:gd name="T82" fmla="*/ 0 w 27831"/>
                <a:gd name="T83" fmla="*/ 0 h 2831"/>
                <a:gd name="T84" fmla="*/ 0 w 27831"/>
                <a:gd name="T85" fmla="*/ 0 h 2831"/>
                <a:gd name="T86" fmla="*/ 0 w 27831"/>
                <a:gd name="T87" fmla="*/ 0 h 2831"/>
                <a:gd name="T88" fmla="*/ 0 w 27831"/>
                <a:gd name="T89" fmla="*/ 0 h 2831"/>
                <a:gd name="T90" fmla="*/ 0 w 27831"/>
                <a:gd name="T91" fmla="*/ 0 h 2831"/>
                <a:gd name="T92" fmla="*/ 0 w 27831"/>
                <a:gd name="T93" fmla="*/ 0 h 2831"/>
                <a:gd name="T94" fmla="*/ 0 w 27831"/>
                <a:gd name="T95" fmla="*/ 0 h 2831"/>
                <a:gd name="T96" fmla="*/ 0 w 27831"/>
                <a:gd name="T97" fmla="*/ 0 h 2831"/>
                <a:gd name="T98" fmla="*/ 0 w 27831"/>
                <a:gd name="T99" fmla="*/ 0 h 2831"/>
                <a:gd name="T100" fmla="*/ 0 w 27831"/>
                <a:gd name="T101" fmla="*/ 0 h 2831"/>
                <a:gd name="T102" fmla="*/ 0 w 27831"/>
                <a:gd name="T103" fmla="*/ 0 h 2831"/>
                <a:gd name="T104" fmla="*/ 0 w 27831"/>
                <a:gd name="T105" fmla="*/ 0 h 2831"/>
                <a:gd name="T106" fmla="*/ 0 w 27831"/>
                <a:gd name="T107" fmla="*/ 0 h 2831"/>
                <a:gd name="T108" fmla="*/ 0 w 27831"/>
                <a:gd name="T109" fmla="*/ 0 h 2831"/>
                <a:gd name="T110" fmla="*/ 0 w 27831"/>
                <a:gd name="T111" fmla="*/ 0 h 2831"/>
                <a:gd name="T112" fmla="*/ 0 w 27831"/>
                <a:gd name="T113" fmla="*/ 0 h 2831"/>
                <a:gd name="T114" fmla="*/ 0 w 27831"/>
                <a:gd name="T115" fmla="*/ 0 h 28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31" h="2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lnTo>
                    <a:pt x="27264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lnTo>
                    <a:pt x="20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716" name="Freeform 27"/>
            <p:cNvSpPr>
              <a:spLocks noChangeArrowheads="1"/>
            </p:cNvSpPr>
            <p:nvPr/>
          </p:nvSpPr>
          <p:spPr bwMode="auto">
            <a:xfrm>
              <a:off x="1587" y="680"/>
              <a:ext cx="112" cy="226"/>
            </a:xfrm>
            <a:custGeom>
              <a:avLst/>
              <a:gdLst>
                <a:gd name="T0" fmla="*/ 0 w 7171"/>
                <a:gd name="T1" fmla="*/ 0 h 8869"/>
                <a:gd name="T2" fmla="*/ 0 w 7171"/>
                <a:gd name="T3" fmla="*/ 0 h 8869"/>
                <a:gd name="T4" fmla="*/ 0 w 7171"/>
                <a:gd name="T5" fmla="*/ 0 h 8869"/>
                <a:gd name="T6" fmla="*/ 0 w 7171"/>
                <a:gd name="T7" fmla="*/ 0 h 8869"/>
                <a:gd name="T8" fmla="*/ 0 w 7171"/>
                <a:gd name="T9" fmla="*/ 0 h 8869"/>
                <a:gd name="T10" fmla="*/ 0 w 7171"/>
                <a:gd name="T11" fmla="*/ 0 h 8869"/>
                <a:gd name="T12" fmla="*/ 0 w 7171"/>
                <a:gd name="T13" fmla="*/ 0 h 8869"/>
                <a:gd name="T14" fmla="*/ 0 w 7171"/>
                <a:gd name="T15" fmla="*/ 0 h 8869"/>
                <a:gd name="T16" fmla="*/ 0 w 7171"/>
                <a:gd name="T17" fmla="*/ 0 h 8869"/>
                <a:gd name="T18" fmla="*/ 0 w 7171"/>
                <a:gd name="T19" fmla="*/ 0 h 8869"/>
                <a:gd name="T20" fmla="*/ 0 w 7171"/>
                <a:gd name="T21" fmla="*/ 0 h 8869"/>
                <a:gd name="T22" fmla="*/ 0 w 7171"/>
                <a:gd name="T23" fmla="*/ 0 h 8869"/>
                <a:gd name="T24" fmla="*/ 0 w 7171"/>
                <a:gd name="T25" fmla="*/ 0 h 8869"/>
                <a:gd name="T26" fmla="*/ 0 w 7171"/>
                <a:gd name="T27" fmla="*/ 0 h 8869"/>
                <a:gd name="T28" fmla="*/ 0 w 7171"/>
                <a:gd name="T29" fmla="*/ 0 h 8869"/>
                <a:gd name="T30" fmla="*/ 0 w 7171"/>
                <a:gd name="T31" fmla="*/ 0 h 8869"/>
                <a:gd name="T32" fmla="*/ 0 w 7171"/>
                <a:gd name="T33" fmla="*/ 0 h 8869"/>
                <a:gd name="T34" fmla="*/ 0 w 7171"/>
                <a:gd name="T35" fmla="*/ 0 h 8869"/>
                <a:gd name="T36" fmla="*/ 0 w 7171"/>
                <a:gd name="T37" fmla="*/ 0 h 8869"/>
                <a:gd name="T38" fmla="*/ 0 w 7171"/>
                <a:gd name="T39" fmla="*/ 0 h 8869"/>
                <a:gd name="T40" fmla="*/ 0 w 7171"/>
                <a:gd name="T41" fmla="*/ 0 h 8869"/>
                <a:gd name="T42" fmla="*/ 0 w 7171"/>
                <a:gd name="T43" fmla="*/ 0 h 8869"/>
                <a:gd name="T44" fmla="*/ 0 w 7171"/>
                <a:gd name="T45" fmla="*/ 0 h 8869"/>
                <a:gd name="T46" fmla="*/ 0 w 7171"/>
                <a:gd name="T47" fmla="*/ 0 h 8869"/>
                <a:gd name="T48" fmla="*/ 0 w 7171"/>
                <a:gd name="T49" fmla="*/ 0 h 8869"/>
                <a:gd name="T50" fmla="*/ 0 w 7171"/>
                <a:gd name="T51" fmla="*/ 0 h 8869"/>
                <a:gd name="T52" fmla="*/ 0 w 7171"/>
                <a:gd name="T53" fmla="*/ 0 h 8869"/>
                <a:gd name="T54" fmla="*/ 0 w 7171"/>
                <a:gd name="T55" fmla="*/ 0 h 8869"/>
                <a:gd name="T56" fmla="*/ 0 w 7171"/>
                <a:gd name="T57" fmla="*/ 0 h 8869"/>
                <a:gd name="T58" fmla="*/ 0 w 7171"/>
                <a:gd name="T59" fmla="*/ 0 h 8869"/>
                <a:gd name="T60" fmla="*/ 0 w 7171"/>
                <a:gd name="T61" fmla="*/ 0 h 8869"/>
                <a:gd name="T62" fmla="*/ 0 w 7171"/>
                <a:gd name="T63" fmla="*/ 0 h 8869"/>
                <a:gd name="T64" fmla="*/ 0 w 7171"/>
                <a:gd name="T65" fmla="*/ 0 h 8869"/>
                <a:gd name="T66" fmla="*/ 0 w 7171"/>
                <a:gd name="T67" fmla="*/ 0 h 8869"/>
                <a:gd name="T68" fmla="*/ 0 w 7171"/>
                <a:gd name="T69" fmla="*/ 0 h 8869"/>
                <a:gd name="T70" fmla="*/ 0 w 7171"/>
                <a:gd name="T71" fmla="*/ 0 h 8869"/>
                <a:gd name="T72" fmla="*/ 0 w 7171"/>
                <a:gd name="T73" fmla="*/ 0 h 8869"/>
                <a:gd name="T74" fmla="*/ 0 w 7171"/>
                <a:gd name="T75" fmla="*/ 0 h 8869"/>
                <a:gd name="T76" fmla="*/ 0 w 7171"/>
                <a:gd name="T77" fmla="*/ 0 h 8869"/>
                <a:gd name="T78" fmla="*/ 0 w 7171"/>
                <a:gd name="T79" fmla="*/ 0 h 8869"/>
                <a:gd name="T80" fmla="*/ 0 w 7171"/>
                <a:gd name="T81" fmla="*/ 0 h 8869"/>
                <a:gd name="T82" fmla="*/ 0 w 7171"/>
                <a:gd name="T83" fmla="*/ 0 h 8869"/>
                <a:gd name="T84" fmla="*/ 0 w 7171"/>
                <a:gd name="T85" fmla="*/ 0 h 8869"/>
                <a:gd name="T86" fmla="*/ 0 w 7171"/>
                <a:gd name="T87" fmla="*/ 0 h 8869"/>
                <a:gd name="T88" fmla="*/ 0 w 7171"/>
                <a:gd name="T89" fmla="*/ 0 h 8869"/>
                <a:gd name="T90" fmla="*/ 0 w 7171"/>
                <a:gd name="T91" fmla="*/ 0 h 8869"/>
                <a:gd name="T92" fmla="*/ 0 w 7171"/>
                <a:gd name="T93" fmla="*/ 0 h 8869"/>
                <a:gd name="T94" fmla="*/ 0 w 7171"/>
                <a:gd name="T95" fmla="*/ 0 h 8869"/>
                <a:gd name="T96" fmla="*/ 0 w 7171"/>
                <a:gd name="T97" fmla="*/ 0 h 8869"/>
                <a:gd name="T98" fmla="*/ 0 w 7171"/>
                <a:gd name="T99" fmla="*/ 0 h 8869"/>
                <a:gd name="T100" fmla="*/ 0 w 7171"/>
                <a:gd name="T101" fmla="*/ 0 h 8869"/>
                <a:gd name="T102" fmla="*/ 0 w 7171"/>
                <a:gd name="T103" fmla="*/ 0 h 8869"/>
                <a:gd name="T104" fmla="*/ 0 w 7171"/>
                <a:gd name="T105" fmla="*/ 0 h 8869"/>
                <a:gd name="T106" fmla="*/ 0 w 7171"/>
                <a:gd name="T107" fmla="*/ 0 h 8869"/>
                <a:gd name="T108" fmla="*/ 0 w 7171"/>
                <a:gd name="T109" fmla="*/ 0 h 8869"/>
                <a:gd name="T110" fmla="*/ 0 w 7171"/>
                <a:gd name="T111" fmla="*/ 0 h 88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171" h="8869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lnTo>
                    <a:pt x="567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reeform 1"/>
          <p:cNvSpPr>
            <a:spLocks noChangeArrowheads="1"/>
          </p:cNvSpPr>
          <p:nvPr/>
        </p:nvSpPr>
        <p:spPr bwMode="auto">
          <a:xfrm>
            <a:off x="561975" y="863600"/>
            <a:ext cx="1238250" cy="1116013"/>
          </a:xfrm>
          <a:custGeom>
            <a:avLst/>
            <a:gdLst>
              <a:gd name="T0" fmla="*/ 2147483646 w 67641"/>
              <a:gd name="T1" fmla="*/ 2147483646 h 69056"/>
              <a:gd name="T2" fmla="*/ 2147483646 w 67641"/>
              <a:gd name="T3" fmla="*/ 2147483646 h 69056"/>
              <a:gd name="T4" fmla="*/ 2147483646 w 67641"/>
              <a:gd name="T5" fmla="*/ 2147483646 h 69056"/>
              <a:gd name="T6" fmla="*/ 2147483646 w 67641"/>
              <a:gd name="T7" fmla="*/ 2147483646 h 69056"/>
              <a:gd name="T8" fmla="*/ 2147483646 w 67641"/>
              <a:gd name="T9" fmla="*/ 2147483646 h 69056"/>
              <a:gd name="T10" fmla="*/ 2147483646 w 67641"/>
              <a:gd name="T11" fmla="*/ 2147483646 h 69056"/>
              <a:gd name="T12" fmla="*/ 2147483646 w 67641"/>
              <a:gd name="T13" fmla="*/ 2147483646 h 69056"/>
              <a:gd name="T14" fmla="*/ 2147483646 w 67641"/>
              <a:gd name="T15" fmla="*/ 2147483646 h 69056"/>
              <a:gd name="T16" fmla="*/ 2147483646 w 67641"/>
              <a:gd name="T17" fmla="*/ 2147483646 h 69056"/>
              <a:gd name="T18" fmla="*/ 2147483646 w 67641"/>
              <a:gd name="T19" fmla="*/ 2147483646 h 69056"/>
              <a:gd name="T20" fmla="*/ 2147483646 w 67641"/>
              <a:gd name="T21" fmla="*/ 2147483646 h 69056"/>
              <a:gd name="T22" fmla="*/ 2147483646 w 67641"/>
              <a:gd name="T23" fmla="*/ 2147483646 h 69056"/>
              <a:gd name="T24" fmla="*/ 2147483646 w 67641"/>
              <a:gd name="T25" fmla="*/ 2147483646 h 69056"/>
              <a:gd name="T26" fmla="*/ 2147483646 w 67641"/>
              <a:gd name="T27" fmla="*/ 2147483646 h 69056"/>
              <a:gd name="T28" fmla="*/ 2147483646 w 67641"/>
              <a:gd name="T29" fmla="*/ 2147483646 h 69056"/>
              <a:gd name="T30" fmla="*/ 2147483646 w 67641"/>
              <a:gd name="T31" fmla="*/ 2147483646 h 69056"/>
              <a:gd name="T32" fmla="*/ 2147483646 w 67641"/>
              <a:gd name="T33" fmla="*/ 2147483646 h 69056"/>
              <a:gd name="T34" fmla="*/ 2147483646 w 67641"/>
              <a:gd name="T35" fmla="*/ 2147483646 h 69056"/>
              <a:gd name="T36" fmla="*/ 2147483646 w 67641"/>
              <a:gd name="T37" fmla="*/ 2147483646 h 69056"/>
              <a:gd name="T38" fmla="*/ 2147483646 w 67641"/>
              <a:gd name="T39" fmla="*/ 2147483646 h 69056"/>
              <a:gd name="T40" fmla="*/ 2147483646 w 67641"/>
              <a:gd name="T41" fmla="*/ 2147483646 h 69056"/>
              <a:gd name="T42" fmla="*/ 2147483646 w 67641"/>
              <a:gd name="T43" fmla="*/ 2147483646 h 69056"/>
              <a:gd name="T44" fmla="*/ 2147483646 w 67641"/>
              <a:gd name="T45" fmla="*/ 2147483646 h 69056"/>
              <a:gd name="T46" fmla="*/ 2147483646 w 67641"/>
              <a:gd name="T47" fmla="*/ 2147483646 h 69056"/>
              <a:gd name="T48" fmla="*/ 2147483646 w 67641"/>
              <a:gd name="T49" fmla="*/ 2147483646 h 69056"/>
              <a:gd name="T50" fmla="*/ 2147483646 w 67641"/>
              <a:gd name="T51" fmla="*/ 2147483646 h 69056"/>
              <a:gd name="T52" fmla="*/ 2147483646 w 67641"/>
              <a:gd name="T53" fmla="*/ 2147483646 h 69056"/>
              <a:gd name="T54" fmla="*/ 2147483646 w 67641"/>
              <a:gd name="T55" fmla="*/ 2147483646 h 69056"/>
              <a:gd name="T56" fmla="*/ 2147483646 w 67641"/>
              <a:gd name="T57" fmla="*/ 2147483646 h 69056"/>
              <a:gd name="T58" fmla="*/ 2147483646 w 67641"/>
              <a:gd name="T59" fmla="*/ 2147483646 h 69056"/>
              <a:gd name="T60" fmla="*/ 2147483646 w 67641"/>
              <a:gd name="T61" fmla="*/ 2147483646 h 69056"/>
              <a:gd name="T62" fmla="*/ 2147483646 w 67641"/>
              <a:gd name="T63" fmla="*/ 2147483646 h 69056"/>
              <a:gd name="T64" fmla="*/ 2147483646 w 67641"/>
              <a:gd name="T65" fmla="*/ 2147483646 h 69056"/>
              <a:gd name="T66" fmla="*/ 2147483646 w 67641"/>
              <a:gd name="T67" fmla="*/ 2147483646 h 69056"/>
              <a:gd name="T68" fmla="*/ 2147483646 w 67641"/>
              <a:gd name="T69" fmla="*/ 2147483646 h 69056"/>
              <a:gd name="T70" fmla="*/ 2147483646 w 67641"/>
              <a:gd name="T71" fmla="*/ 2147483646 h 69056"/>
              <a:gd name="T72" fmla="*/ 2147483646 w 67641"/>
              <a:gd name="T73" fmla="*/ 2147483646 h 69056"/>
              <a:gd name="T74" fmla="*/ 2147483646 w 67641"/>
              <a:gd name="T75" fmla="*/ 2147483646 h 69056"/>
              <a:gd name="T76" fmla="*/ 2147483646 w 67641"/>
              <a:gd name="T77" fmla="*/ 2147483646 h 69056"/>
              <a:gd name="T78" fmla="*/ 2147483646 w 67641"/>
              <a:gd name="T79" fmla="*/ 2147483646 h 69056"/>
              <a:gd name="T80" fmla="*/ 2147483646 w 67641"/>
              <a:gd name="T81" fmla="*/ 2147483646 h 69056"/>
              <a:gd name="T82" fmla="*/ 2147483646 w 67641"/>
              <a:gd name="T83" fmla="*/ 2147483646 h 69056"/>
              <a:gd name="T84" fmla="*/ 2147483646 w 67641"/>
              <a:gd name="T85" fmla="*/ 2147483646 h 69056"/>
              <a:gd name="T86" fmla="*/ 2147483646 w 67641"/>
              <a:gd name="T87" fmla="*/ 2147483646 h 69056"/>
              <a:gd name="T88" fmla="*/ 2147483646 w 67641"/>
              <a:gd name="T89" fmla="*/ 2147483646 h 69056"/>
              <a:gd name="T90" fmla="*/ 2147483646 w 67641"/>
              <a:gd name="T91" fmla="*/ 2147483646 h 69056"/>
              <a:gd name="T92" fmla="*/ 2147483646 w 67641"/>
              <a:gd name="T93" fmla="*/ 2147483646 h 69056"/>
              <a:gd name="T94" fmla="*/ 2147483646 w 67641"/>
              <a:gd name="T95" fmla="*/ 2147483646 h 69056"/>
              <a:gd name="T96" fmla="*/ 2147483646 w 67641"/>
              <a:gd name="T97" fmla="*/ 2147483646 h 69056"/>
              <a:gd name="T98" fmla="*/ 2147483646 w 67641"/>
              <a:gd name="T99" fmla="*/ 2147483646 h 69056"/>
              <a:gd name="T100" fmla="*/ 2147483646 w 67641"/>
              <a:gd name="T101" fmla="*/ 2147483646 h 69056"/>
              <a:gd name="T102" fmla="*/ 2147483646 w 67641"/>
              <a:gd name="T103" fmla="*/ 2147483646 h 69056"/>
              <a:gd name="T104" fmla="*/ 2147483646 w 67641"/>
              <a:gd name="T105" fmla="*/ 2147483646 h 69056"/>
              <a:gd name="T106" fmla="*/ 2147483646 w 67641"/>
              <a:gd name="T107" fmla="*/ 2147483646 h 69056"/>
              <a:gd name="T108" fmla="*/ 2147483646 w 67641"/>
              <a:gd name="T109" fmla="*/ 2147483646 h 69056"/>
              <a:gd name="T110" fmla="*/ 2147483646 w 67641"/>
              <a:gd name="T111" fmla="*/ 2147483646 h 690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7641" h="69056">
                <a:moveTo>
                  <a:pt x="49622" y="2736"/>
                </a:move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31747" name="Group 2"/>
          <p:cNvGrpSpPr>
            <a:grpSpLocks/>
          </p:cNvGrpSpPr>
          <p:nvPr/>
        </p:nvGrpSpPr>
        <p:grpSpPr bwMode="auto">
          <a:xfrm>
            <a:off x="1619250" y="1079500"/>
            <a:ext cx="719138" cy="358775"/>
            <a:chOff x="1020" y="680"/>
            <a:chExt cx="453" cy="226"/>
          </a:xfrm>
        </p:grpSpPr>
        <p:sp>
          <p:nvSpPr>
            <p:cNvPr id="31766" name="Freeform 3"/>
            <p:cNvSpPr>
              <a:spLocks noChangeArrowheads="1"/>
            </p:cNvSpPr>
            <p:nvPr/>
          </p:nvSpPr>
          <p:spPr bwMode="auto">
            <a:xfrm>
              <a:off x="1020" y="813"/>
              <a:ext cx="411" cy="58"/>
            </a:xfrm>
            <a:custGeom>
              <a:avLst/>
              <a:gdLst>
                <a:gd name="T0" fmla="*/ 0 w 27831"/>
                <a:gd name="T1" fmla="*/ 0 h 2831"/>
                <a:gd name="T2" fmla="*/ 0 w 27831"/>
                <a:gd name="T3" fmla="*/ 0 h 2831"/>
                <a:gd name="T4" fmla="*/ 0 w 27831"/>
                <a:gd name="T5" fmla="*/ 0 h 2831"/>
                <a:gd name="T6" fmla="*/ 0 w 27831"/>
                <a:gd name="T7" fmla="*/ 0 h 2831"/>
                <a:gd name="T8" fmla="*/ 0 w 27831"/>
                <a:gd name="T9" fmla="*/ 0 h 2831"/>
                <a:gd name="T10" fmla="*/ 0 w 27831"/>
                <a:gd name="T11" fmla="*/ 0 h 2831"/>
                <a:gd name="T12" fmla="*/ 0 w 27831"/>
                <a:gd name="T13" fmla="*/ 0 h 2831"/>
                <a:gd name="T14" fmla="*/ 0 w 27831"/>
                <a:gd name="T15" fmla="*/ 0 h 2831"/>
                <a:gd name="T16" fmla="*/ 0 w 27831"/>
                <a:gd name="T17" fmla="*/ 0 h 2831"/>
                <a:gd name="T18" fmla="*/ 0 w 27831"/>
                <a:gd name="T19" fmla="*/ 0 h 2831"/>
                <a:gd name="T20" fmla="*/ 0 w 27831"/>
                <a:gd name="T21" fmla="*/ 0 h 2831"/>
                <a:gd name="T22" fmla="*/ 0 w 27831"/>
                <a:gd name="T23" fmla="*/ 0 h 2831"/>
                <a:gd name="T24" fmla="*/ 0 w 27831"/>
                <a:gd name="T25" fmla="*/ 0 h 2831"/>
                <a:gd name="T26" fmla="*/ 0 w 27831"/>
                <a:gd name="T27" fmla="*/ 0 h 2831"/>
                <a:gd name="T28" fmla="*/ 0 w 27831"/>
                <a:gd name="T29" fmla="*/ 0 h 2831"/>
                <a:gd name="T30" fmla="*/ 0 w 27831"/>
                <a:gd name="T31" fmla="*/ 0 h 2831"/>
                <a:gd name="T32" fmla="*/ 0 w 27831"/>
                <a:gd name="T33" fmla="*/ 0 h 2831"/>
                <a:gd name="T34" fmla="*/ 0 w 27831"/>
                <a:gd name="T35" fmla="*/ 0 h 2831"/>
                <a:gd name="T36" fmla="*/ 0 w 27831"/>
                <a:gd name="T37" fmla="*/ 0 h 2831"/>
                <a:gd name="T38" fmla="*/ 0 w 27831"/>
                <a:gd name="T39" fmla="*/ 0 h 2831"/>
                <a:gd name="T40" fmla="*/ 0 w 27831"/>
                <a:gd name="T41" fmla="*/ 0 h 2831"/>
                <a:gd name="T42" fmla="*/ 0 w 27831"/>
                <a:gd name="T43" fmla="*/ 0 h 2831"/>
                <a:gd name="T44" fmla="*/ 0 w 27831"/>
                <a:gd name="T45" fmla="*/ 0 h 2831"/>
                <a:gd name="T46" fmla="*/ 0 w 27831"/>
                <a:gd name="T47" fmla="*/ 0 h 2831"/>
                <a:gd name="T48" fmla="*/ 0 w 27831"/>
                <a:gd name="T49" fmla="*/ 0 h 2831"/>
                <a:gd name="T50" fmla="*/ 0 w 27831"/>
                <a:gd name="T51" fmla="*/ 0 h 2831"/>
                <a:gd name="T52" fmla="*/ 0 w 27831"/>
                <a:gd name="T53" fmla="*/ 0 h 2831"/>
                <a:gd name="T54" fmla="*/ 0 w 27831"/>
                <a:gd name="T55" fmla="*/ 0 h 2831"/>
                <a:gd name="T56" fmla="*/ 0 w 27831"/>
                <a:gd name="T57" fmla="*/ 0 h 2831"/>
                <a:gd name="T58" fmla="*/ 0 w 27831"/>
                <a:gd name="T59" fmla="*/ 0 h 2831"/>
                <a:gd name="T60" fmla="*/ 0 w 27831"/>
                <a:gd name="T61" fmla="*/ 0 h 2831"/>
                <a:gd name="T62" fmla="*/ 0 w 27831"/>
                <a:gd name="T63" fmla="*/ 0 h 2831"/>
                <a:gd name="T64" fmla="*/ 0 w 27831"/>
                <a:gd name="T65" fmla="*/ 0 h 2831"/>
                <a:gd name="T66" fmla="*/ 0 w 27831"/>
                <a:gd name="T67" fmla="*/ 0 h 2831"/>
                <a:gd name="T68" fmla="*/ 0 w 27831"/>
                <a:gd name="T69" fmla="*/ 0 h 2831"/>
                <a:gd name="T70" fmla="*/ 0 w 27831"/>
                <a:gd name="T71" fmla="*/ 0 h 2831"/>
                <a:gd name="T72" fmla="*/ 0 w 27831"/>
                <a:gd name="T73" fmla="*/ 0 h 2831"/>
                <a:gd name="T74" fmla="*/ 0 w 27831"/>
                <a:gd name="T75" fmla="*/ 0 h 2831"/>
                <a:gd name="T76" fmla="*/ 0 w 27831"/>
                <a:gd name="T77" fmla="*/ 0 h 2831"/>
                <a:gd name="T78" fmla="*/ 0 w 27831"/>
                <a:gd name="T79" fmla="*/ 0 h 2831"/>
                <a:gd name="T80" fmla="*/ 0 w 27831"/>
                <a:gd name="T81" fmla="*/ 0 h 2831"/>
                <a:gd name="T82" fmla="*/ 0 w 27831"/>
                <a:gd name="T83" fmla="*/ 0 h 2831"/>
                <a:gd name="T84" fmla="*/ 0 w 27831"/>
                <a:gd name="T85" fmla="*/ 0 h 2831"/>
                <a:gd name="T86" fmla="*/ 0 w 27831"/>
                <a:gd name="T87" fmla="*/ 0 h 2831"/>
                <a:gd name="T88" fmla="*/ 0 w 27831"/>
                <a:gd name="T89" fmla="*/ 0 h 2831"/>
                <a:gd name="T90" fmla="*/ 0 w 27831"/>
                <a:gd name="T91" fmla="*/ 0 h 2831"/>
                <a:gd name="T92" fmla="*/ 0 w 27831"/>
                <a:gd name="T93" fmla="*/ 0 h 2831"/>
                <a:gd name="T94" fmla="*/ 0 w 27831"/>
                <a:gd name="T95" fmla="*/ 0 h 2831"/>
                <a:gd name="T96" fmla="*/ 0 w 27831"/>
                <a:gd name="T97" fmla="*/ 0 h 2831"/>
                <a:gd name="T98" fmla="*/ 0 w 27831"/>
                <a:gd name="T99" fmla="*/ 0 h 2831"/>
                <a:gd name="T100" fmla="*/ 0 w 27831"/>
                <a:gd name="T101" fmla="*/ 0 h 2831"/>
                <a:gd name="T102" fmla="*/ 0 w 27831"/>
                <a:gd name="T103" fmla="*/ 0 h 2831"/>
                <a:gd name="T104" fmla="*/ 0 w 27831"/>
                <a:gd name="T105" fmla="*/ 0 h 2831"/>
                <a:gd name="T106" fmla="*/ 0 w 27831"/>
                <a:gd name="T107" fmla="*/ 0 h 2831"/>
                <a:gd name="T108" fmla="*/ 0 w 27831"/>
                <a:gd name="T109" fmla="*/ 0 h 2831"/>
                <a:gd name="T110" fmla="*/ 0 w 27831"/>
                <a:gd name="T111" fmla="*/ 0 h 2831"/>
                <a:gd name="T112" fmla="*/ 0 w 27831"/>
                <a:gd name="T113" fmla="*/ 0 h 2831"/>
                <a:gd name="T114" fmla="*/ 0 w 27831"/>
                <a:gd name="T115" fmla="*/ 0 h 28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31" h="2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lnTo>
                    <a:pt x="27264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lnTo>
                    <a:pt x="20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767" name="Freeform 4"/>
            <p:cNvSpPr>
              <a:spLocks noChangeArrowheads="1"/>
            </p:cNvSpPr>
            <p:nvPr/>
          </p:nvSpPr>
          <p:spPr bwMode="auto">
            <a:xfrm>
              <a:off x="1361" y="680"/>
              <a:ext cx="112" cy="226"/>
            </a:xfrm>
            <a:custGeom>
              <a:avLst/>
              <a:gdLst>
                <a:gd name="T0" fmla="*/ 0 w 7171"/>
                <a:gd name="T1" fmla="*/ 0 h 8869"/>
                <a:gd name="T2" fmla="*/ 0 w 7171"/>
                <a:gd name="T3" fmla="*/ 0 h 8869"/>
                <a:gd name="T4" fmla="*/ 0 w 7171"/>
                <a:gd name="T5" fmla="*/ 0 h 8869"/>
                <a:gd name="T6" fmla="*/ 0 w 7171"/>
                <a:gd name="T7" fmla="*/ 0 h 8869"/>
                <a:gd name="T8" fmla="*/ 0 w 7171"/>
                <a:gd name="T9" fmla="*/ 0 h 8869"/>
                <a:gd name="T10" fmla="*/ 0 w 7171"/>
                <a:gd name="T11" fmla="*/ 0 h 8869"/>
                <a:gd name="T12" fmla="*/ 0 w 7171"/>
                <a:gd name="T13" fmla="*/ 0 h 8869"/>
                <a:gd name="T14" fmla="*/ 0 w 7171"/>
                <a:gd name="T15" fmla="*/ 0 h 8869"/>
                <a:gd name="T16" fmla="*/ 0 w 7171"/>
                <a:gd name="T17" fmla="*/ 0 h 8869"/>
                <a:gd name="T18" fmla="*/ 0 w 7171"/>
                <a:gd name="T19" fmla="*/ 0 h 8869"/>
                <a:gd name="T20" fmla="*/ 0 w 7171"/>
                <a:gd name="T21" fmla="*/ 0 h 8869"/>
                <a:gd name="T22" fmla="*/ 0 w 7171"/>
                <a:gd name="T23" fmla="*/ 0 h 8869"/>
                <a:gd name="T24" fmla="*/ 0 w 7171"/>
                <a:gd name="T25" fmla="*/ 0 h 8869"/>
                <a:gd name="T26" fmla="*/ 0 w 7171"/>
                <a:gd name="T27" fmla="*/ 0 h 8869"/>
                <a:gd name="T28" fmla="*/ 0 w 7171"/>
                <a:gd name="T29" fmla="*/ 0 h 8869"/>
                <a:gd name="T30" fmla="*/ 0 w 7171"/>
                <a:gd name="T31" fmla="*/ 0 h 8869"/>
                <a:gd name="T32" fmla="*/ 0 w 7171"/>
                <a:gd name="T33" fmla="*/ 0 h 8869"/>
                <a:gd name="T34" fmla="*/ 0 w 7171"/>
                <a:gd name="T35" fmla="*/ 0 h 8869"/>
                <a:gd name="T36" fmla="*/ 0 w 7171"/>
                <a:gd name="T37" fmla="*/ 0 h 8869"/>
                <a:gd name="T38" fmla="*/ 0 w 7171"/>
                <a:gd name="T39" fmla="*/ 0 h 8869"/>
                <a:gd name="T40" fmla="*/ 0 w 7171"/>
                <a:gd name="T41" fmla="*/ 0 h 8869"/>
                <a:gd name="T42" fmla="*/ 0 w 7171"/>
                <a:gd name="T43" fmla="*/ 0 h 8869"/>
                <a:gd name="T44" fmla="*/ 0 w 7171"/>
                <a:gd name="T45" fmla="*/ 0 h 8869"/>
                <a:gd name="T46" fmla="*/ 0 w 7171"/>
                <a:gd name="T47" fmla="*/ 0 h 8869"/>
                <a:gd name="T48" fmla="*/ 0 w 7171"/>
                <a:gd name="T49" fmla="*/ 0 h 8869"/>
                <a:gd name="T50" fmla="*/ 0 w 7171"/>
                <a:gd name="T51" fmla="*/ 0 h 8869"/>
                <a:gd name="T52" fmla="*/ 0 w 7171"/>
                <a:gd name="T53" fmla="*/ 0 h 8869"/>
                <a:gd name="T54" fmla="*/ 0 w 7171"/>
                <a:gd name="T55" fmla="*/ 0 h 8869"/>
                <a:gd name="T56" fmla="*/ 0 w 7171"/>
                <a:gd name="T57" fmla="*/ 0 h 8869"/>
                <a:gd name="T58" fmla="*/ 0 w 7171"/>
                <a:gd name="T59" fmla="*/ 0 h 8869"/>
                <a:gd name="T60" fmla="*/ 0 w 7171"/>
                <a:gd name="T61" fmla="*/ 0 h 8869"/>
                <a:gd name="T62" fmla="*/ 0 w 7171"/>
                <a:gd name="T63" fmla="*/ 0 h 8869"/>
                <a:gd name="T64" fmla="*/ 0 w 7171"/>
                <a:gd name="T65" fmla="*/ 0 h 8869"/>
                <a:gd name="T66" fmla="*/ 0 w 7171"/>
                <a:gd name="T67" fmla="*/ 0 h 8869"/>
                <a:gd name="T68" fmla="*/ 0 w 7171"/>
                <a:gd name="T69" fmla="*/ 0 h 8869"/>
                <a:gd name="T70" fmla="*/ 0 w 7171"/>
                <a:gd name="T71" fmla="*/ 0 h 8869"/>
                <a:gd name="T72" fmla="*/ 0 w 7171"/>
                <a:gd name="T73" fmla="*/ 0 h 8869"/>
                <a:gd name="T74" fmla="*/ 0 w 7171"/>
                <a:gd name="T75" fmla="*/ 0 h 8869"/>
                <a:gd name="T76" fmla="*/ 0 w 7171"/>
                <a:gd name="T77" fmla="*/ 0 h 8869"/>
                <a:gd name="T78" fmla="*/ 0 w 7171"/>
                <a:gd name="T79" fmla="*/ 0 h 8869"/>
                <a:gd name="T80" fmla="*/ 0 w 7171"/>
                <a:gd name="T81" fmla="*/ 0 h 8869"/>
                <a:gd name="T82" fmla="*/ 0 w 7171"/>
                <a:gd name="T83" fmla="*/ 0 h 8869"/>
                <a:gd name="T84" fmla="*/ 0 w 7171"/>
                <a:gd name="T85" fmla="*/ 0 h 8869"/>
                <a:gd name="T86" fmla="*/ 0 w 7171"/>
                <a:gd name="T87" fmla="*/ 0 h 8869"/>
                <a:gd name="T88" fmla="*/ 0 w 7171"/>
                <a:gd name="T89" fmla="*/ 0 h 8869"/>
                <a:gd name="T90" fmla="*/ 0 w 7171"/>
                <a:gd name="T91" fmla="*/ 0 h 8869"/>
                <a:gd name="T92" fmla="*/ 0 w 7171"/>
                <a:gd name="T93" fmla="*/ 0 h 8869"/>
                <a:gd name="T94" fmla="*/ 0 w 7171"/>
                <a:gd name="T95" fmla="*/ 0 h 8869"/>
                <a:gd name="T96" fmla="*/ 0 w 7171"/>
                <a:gd name="T97" fmla="*/ 0 h 8869"/>
                <a:gd name="T98" fmla="*/ 0 w 7171"/>
                <a:gd name="T99" fmla="*/ 0 h 8869"/>
                <a:gd name="T100" fmla="*/ 0 w 7171"/>
                <a:gd name="T101" fmla="*/ 0 h 8869"/>
                <a:gd name="T102" fmla="*/ 0 w 7171"/>
                <a:gd name="T103" fmla="*/ 0 h 8869"/>
                <a:gd name="T104" fmla="*/ 0 w 7171"/>
                <a:gd name="T105" fmla="*/ 0 h 8869"/>
                <a:gd name="T106" fmla="*/ 0 w 7171"/>
                <a:gd name="T107" fmla="*/ 0 h 8869"/>
                <a:gd name="T108" fmla="*/ 0 w 7171"/>
                <a:gd name="T109" fmla="*/ 0 h 8869"/>
                <a:gd name="T110" fmla="*/ 0 w 7171"/>
                <a:gd name="T111" fmla="*/ 0 h 88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171" h="8869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lnTo>
                    <a:pt x="567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1748" name="Freeform 5"/>
          <p:cNvSpPr>
            <a:spLocks noChangeArrowheads="1"/>
          </p:cNvSpPr>
          <p:nvPr/>
        </p:nvSpPr>
        <p:spPr bwMode="auto">
          <a:xfrm>
            <a:off x="2360613" y="900113"/>
            <a:ext cx="1238250" cy="1116012"/>
          </a:xfrm>
          <a:custGeom>
            <a:avLst/>
            <a:gdLst>
              <a:gd name="T0" fmla="*/ 2147483646 w 67641"/>
              <a:gd name="T1" fmla="*/ 2147483646 h 69056"/>
              <a:gd name="T2" fmla="*/ 2147483646 w 67641"/>
              <a:gd name="T3" fmla="*/ 2147483646 h 69056"/>
              <a:gd name="T4" fmla="*/ 2147483646 w 67641"/>
              <a:gd name="T5" fmla="*/ 2147483646 h 69056"/>
              <a:gd name="T6" fmla="*/ 2147483646 w 67641"/>
              <a:gd name="T7" fmla="*/ 2147483646 h 69056"/>
              <a:gd name="T8" fmla="*/ 2147483646 w 67641"/>
              <a:gd name="T9" fmla="*/ 2147483646 h 69056"/>
              <a:gd name="T10" fmla="*/ 2147483646 w 67641"/>
              <a:gd name="T11" fmla="*/ 2147483646 h 69056"/>
              <a:gd name="T12" fmla="*/ 2147483646 w 67641"/>
              <a:gd name="T13" fmla="*/ 2147483646 h 69056"/>
              <a:gd name="T14" fmla="*/ 2147483646 w 67641"/>
              <a:gd name="T15" fmla="*/ 2147483646 h 69056"/>
              <a:gd name="T16" fmla="*/ 2147483646 w 67641"/>
              <a:gd name="T17" fmla="*/ 2147483646 h 69056"/>
              <a:gd name="T18" fmla="*/ 2147483646 w 67641"/>
              <a:gd name="T19" fmla="*/ 2147483646 h 69056"/>
              <a:gd name="T20" fmla="*/ 2147483646 w 67641"/>
              <a:gd name="T21" fmla="*/ 2147483646 h 69056"/>
              <a:gd name="T22" fmla="*/ 2147483646 w 67641"/>
              <a:gd name="T23" fmla="*/ 2147483646 h 69056"/>
              <a:gd name="T24" fmla="*/ 2147483646 w 67641"/>
              <a:gd name="T25" fmla="*/ 2147483646 h 69056"/>
              <a:gd name="T26" fmla="*/ 2147483646 w 67641"/>
              <a:gd name="T27" fmla="*/ 2147483646 h 69056"/>
              <a:gd name="T28" fmla="*/ 2147483646 w 67641"/>
              <a:gd name="T29" fmla="*/ 2147483646 h 69056"/>
              <a:gd name="T30" fmla="*/ 2147483646 w 67641"/>
              <a:gd name="T31" fmla="*/ 2147483646 h 69056"/>
              <a:gd name="T32" fmla="*/ 2147483646 w 67641"/>
              <a:gd name="T33" fmla="*/ 2147483646 h 69056"/>
              <a:gd name="T34" fmla="*/ 2147483646 w 67641"/>
              <a:gd name="T35" fmla="*/ 2147483646 h 69056"/>
              <a:gd name="T36" fmla="*/ 2147483646 w 67641"/>
              <a:gd name="T37" fmla="*/ 2147483646 h 69056"/>
              <a:gd name="T38" fmla="*/ 2147483646 w 67641"/>
              <a:gd name="T39" fmla="*/ 2147483646 h 69056"/>
              <a:gd name="T40" fmla="*/ 2147483646 w 67641"/>
              <a:gd name="T41" fmla="*/ 2147483646 h 69056"/>
              <a:gd name="T42" fmla="*/ 2147483646 w 67641"/>
              <a:gd name="T43" fmla="*/ 2147483646 h 69056"/>
              <a:gd name="T44" fmla="*/ 2147483646 w 67641"/>
              <a:gd name="T45" fmla="*/ 2147483646 h 69056"/>
              <a:gd name="T46" fmla="*/ 2147483646 w 67641"/>
              <a:gd name="T47" fmla="*/ 2147483646 h 69056"/>
              <a:gd name="T48" fmla="*/ 2147483646 w 67641"/>
              <a:gd name="T49" fmla="*/ 2147483646 h 69056"/>
              <a:gd name="T50" fmla="*/ 2147483646 w 67641"/>
              <a:gd name="T51" fmla="*/ 2147483646 h 69056"/>
              <a:gd name="T52" fmla="*/ 2147483646 w 67641"/>
              <a:gd name="T53" fmla="*/ 2147483646 h 69056"/>
              <a:gd name="T54" fmla="*/ 2147483646 w 67641"/>
              <a:gd name="T55" fmla="*/ 2147483646 h 69056"/>
              <a:gd name="T56" fmla="*/ 2147483646 w 67641"/>
              <a:gd name="T57" fmla="*/ 2147483646 h 69056"/>
              <a:gd name="T58" fmla="*/ 2147483646 w 67641"/>
              <a:gd name="T59" fmla="*/ 2147483646 h 69056"/>
              <a:gd name="T60" fmla="*/ 2147483646 w 67641"/>
              <a:gd name="T61" fmla="*/ 2147483646 h 69056"/>
              <a:gd name="T62" fmla="*/ 2147483646 w 67641"/>
              <a:gd name="T63" fmla="*/ 2147483646 h 69056"/>
              <a:gd name="T64" fmla="*/ 2147483646 w 67641"/>
              <a:gd name="T65" fmla="*/ 2147483646 h 69056"/>
              <a:gd name="T66" fmla="*/ 2147483646 w 67641"/>
              <a:gd name="T67" fmla="*/ 2147483646 h 69056"/>
              <a:gd name="T68" fmla="*/ 2147483646 w 67641"/>
              <a:gd name="T69" fmla="*/ 2147483646 h 69056"/>
              <a:gd name="T70" fmla="*/ 2147483646 w 67641"/>
              <a:gd name="T71" fmla="*/ 2147483646 h 69056"/>
              <a:gd name="T72" fmla="*/ 2147483646 w 67641"/>
              <a:gd name="T73" fmla="*/ 2147483646 h 69056"/>
              <a:gd name="T74" fmla="*/ 2147483646 w 67641"/>
              <a:gd name="T75" fmla="*/ 2147483646 h 69056"/>
              <a:gd name="T76" fmla="*/ 2147483646 w 67641"/>
              <a:gd name="T77" fmla="*/ 2147483646 h 69056"/>
              <a:gd name="T78" fmla="*/ 2147483646 w 67641"/>
              <a:gd name="T79" fmla="*/ 2147483646 h 69056"/>
              <a:gd name="T80" fmla="*/ 2147483646 w 67641"/>
              <a:gd name="T81" fmla="*/ 2147483646 h 69056"/>
              <a:gd name="T82" fmla="*/ 2147483646 w 67641"/>
              <a:gd name="T83" fmla="*/ 2147483646 h 69056"/>
              <a:gd name="T84" fmla="*/ 2147483646 w 67641"/>
              <a:gd name="T85" fmla="*/ 2147483646 h 69056"/>
              <a:gd name="T86" fmla="*/ 2147483646 w 67641"/>
              <a:gd name="T87" fmla="*/ 2147483646 h 69056"/>
              <a:gd name="T88" fmla="*/ 2147483646 w 67641"/>
              <a:gd name="T89" fmla="*/ 2147483646 h 69056"/>
              <a:gd name="T90" fmla="*/ 2147483646 w 67641"/>
              <a:gd name="T91" fmla="*/ 2147483646 h 69056"/>
              <a:gd name="T92" fmla="*/ 2147483646 w 67641"/>
              <a:gd name="T93" fmla="*/ 2147483646 h 69056"/>
              <a:gd name="T94" fmla="*/ 2147483646 w 67641"/>
              <a:gd name="T95" fmla="*/ 2147483646 h 69056"/>
              <a:gd name="T96" fmla="*/ 2147483646 w 67641"/>
              <a:gd name="T97" fmla="*/ 2147483646 h 69056"/>
              <a:gd name="T98" fmla="*/ 2147483646 w 67641"/>
              <a:gd name="T99" fmla="*/ 2147483646 h 69056"/>
              <a:gd name="T100" fmla="*/ 2147483646 w 67641"/>
              <a:gd name="T101" fmla="*/ 2147483646 h 69056"/>
              <a:gd name="T102" fmla="*/ 2147483646 w 67641"/>
              <a:gd name="T103" fmla="*/ 2147483646 h 69056"/>
              <a:gd name="T104" fmla="*/ 2147483646 w 67641"/>
              <a:gd name="T105" fmla="*/ 2147483646 h 69056"/>
              <a:gd name="T106" fmla="*/ 2147483646 w 67641"/>
              <a:gd name="T107" fmla="*/ 2147483646 h 69056"/>
              <a:gd name="T108" fmla="*/ 2147483646 w 67641"/>
              <a:gd name="T109" fmla="*/ 2147483646 h 69056"/>
              <a:gd name="T110" fmla="*/ 2147483646 w 67641"/>
              <a:gd name="T111" fmla="*/ 2147483646 h 690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7641" h="69056">
                <a:moveTo>
                  <a:pt x="49622" y="2736"/>
                </a:move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720725" y="1079500"/>
            <a:ext cx="9509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1500">
                <a:latin typeface="Trebuchet MS" panose="020B0603020202020204" pitchFamily="34" charset="0"/>
              </a:rPr>
              <a:t>Paese </a:t>
            </a:r>
          </a:p>
          <a:p>
            <a:pPr algn="ctr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1500">
                <a:latin typeface="Trebuchet MS" panose="020B0603020202020204" pitchFamily="34" charset="0"/>
              </a:rPr>
              <a:t>donatore</a:t>
            </a:r>
          </a:p>
        </p:txBody>
      </p:sp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2519363" y="1230313"/>
            <a:ext cx="1046162" cy="56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1500">
                <a:latin typeface="Trebuchet MS" panose="020B0603020202020204" pitchFamily="34" charset="0"/>
              </a:rPr>
              <a:t>Paese</a:t>
            </a:r>
          </a:p>
          <a:p>
            <a:pPr algn="ctr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1500">
                <a:latin typeface="Trebuchet MS" panose="020B0603020202020204" pitchFamily="34" charset="0"/>
              </a:rPr>
              <a:t> ricevente</a:t>
            </a:r>
          </a:p>
        </p:txBody>
      </p:sp>
      <p:sp>
        <p:nvSpPr>
          <p:cNvPr id="31751" name="Freeform 8"/>
          <p:cNvSpPr>
            <a:spLocks noChangeArrowheads="1"/>
          </p:cNvSpPr>
          <p:nvPr/>
        </p:nvSpPr>
        <p:spPr bwMode="auto">
          <a:xfrm>
            <a:off x="360363" y="539750"/>
            <a:ext cx="3600450" cy="1979613"/>
          </a:xfrm>
          <a:custGeom>
            <a:avLst/>
            <a:gdLst>
              <a:gd name="T0" fmla="*/ 2147483646 w 65189"/>
              <a:gd name="T1" fmla="*/ 2147483646 h 62358"/>
              <a:gd name="T2" fmla="*/ 2147483646 w 65189"/>
              <a:gd name="T3" fmla="*/ 2147483646 h 62358"/>
              <a:gd name="T4" fmla="*/ 2147483646 w 65189"/>
              <a:gd name="T5" fmla="*/ 2147483646 h 62358"/>
              <a:gd name="T6" fmla="*/ 2147483646 w 65189"/>
              <a:gd name="T7" fmla="*/ 2147483646 h 62358"/>
              <a:gd name="T8" fmla="*/ 2147483646 w 65189"/>
              <a:gd name="T9" fmla="*/ 2147483646 h 62358"/>
              <a:gd name="T10" fmla="*/ 2147483646 w 65189"/>
              <a:gd name="T11" fmla="*/ 2147483646 h 62358"/>
              <a:gd name="T12" fmla="*/ 2147483646 w 65189"/>
              <a:gd name="T13" fmla="*/ 2147483646 h 62358"/>
              <a:gd name="T14" fmla="*/ 2147483646 w 65189"/>
              <a:gd name="T15" fmla="*/ 2147483646 h 62358"/>
              <a:gd name="T16" fmla="*/ 2147483646 w 65189"/>
              <a:gd name="T17" fmla="*/ 2147483646 h 62358"/>
              <a:gd name="T18" fmla="*/ 2147483646 w 65189"/>
              <a:gd name="T19" fmla="*/ 2147483646 h 62358"/>
              <a:gd name="T20" fmla="*/ 2147483646 w 65189"/>
              <a:gd name="T21" fmla="*/ 2147483646 h 62358"/>
              <a:gd name="T22" fmla="*/ 2147483646 w 65189"/>
              <a:gd name="T23" fmla="*/ 2147483646 h 62358"/>
              <a:gd name="T24" fmla="*/ 2147483646 w 65189"/>
              <a:gd name="T25" fmla="*/ 2147483646 h 62358"/>
              <a:gd name="T26" fmla="*/ 2147483646 w 65189"/>
              <a:gd name="T27" fmla="*/ 2147483646 h 62358"/>
              <a:gd name="T28" fmla="*/ 2147483646 w 65189"/>
              <a:gd name="T29" fmla="*/ 2147483646 h 62358"/>
              <a:gd name="T30" fmla="*/ 2147483646 w 65189"/>
              <a:gd name="T31" fmla="*/ 2147483646 h 62358"/>
              <a:gd name="T32" fmla="*/ 2147483646 w 65189"/>
              <a:gd name="T33" fmla="*/ 2147483646 h 62358"/>
              <a:gd name="T34" fmla="*/ 2147483646 w 65189"/>
              <a:gd name="T35" fmla="*/ 2147483646 h 62358"/>
              <a:gd name="T36" fmla="*/ 2147483646 w 65189"/>
              <a:gd name="T37" fmla="*/ 2147483646 h 62358"/>
              <a:gd name="T38" fmla="*/ 2147483646 w 65189"/>
              <a:gd name="T39" fmla="*/ 2147483646 h 62358"/>
              <a:gd name="T40" fmla="*/ 2147483646 w 65189"/>
              <a:gd name="T41" fmla="*/ 2147483646 h 62358"/>
              <a:gd name="T42" fmla="*/ 2147483646 w 65189"/>
              <a:gd name="T43" fmla="*/ 2147483646 h 62358"/>
              <a:gd name="T44" fmla="*/ 2147483646 w 65189"/>
              <a:gd name="T45" fmla="*/ 2147483646 h 62358"/>
              <a:gd name="T46" fmla="*/ 2147483646 w 65189"/>
              <a:gd name="T47" fmla="*/ 2147483646 h 62358"/>
              <a:gd name="T48" fmla="*/ 2147483646 w 65189"/>
              <a:gd name="T49" fmla="*/ 2147483646 h 62358"/>
              <a:gd name="T50" fmla="*/ 2147483646 w 65189"/>
              <a:gd name="T51" fmla="*/ 2147483646 h 62358"/>
              <a:gd name="T52" fmla="*/ 2147483646 w 65189"/>
              <a:gd name="T53" fmla="*/ 2147483646 h 62358"/>
              <a:gd name="T54" fmla="*/ 2147483646 w 65189"/>
              <a:gd name="T55" fmla="*/ 2147483646 h 62358"/>
              <a:gd name="T56" fmla="*/ 2147483646 w 65189"/>
              <a:gd name="T57" fmla="*/ 2147483646 h 62358"/>
              <a:gd name="T58" fmla="*/ 2147483646 w 65189"/>
              <a:gd name="T59" fmla="*/ 2147483646 h 62358"/>
              <a:gd name="T60" fmla="*/ 2147483646 w 65189"/>
              <a:gd name="T61" fmla="*/ 2147483646 h 62358"/>
              <a:gd name="T62" fmla="*/ 2147483646 w 65189"/>
              <a:gd name="T63" fmla="*/ 2147483646 h 62358"/>
              <a:gd name="T64" fmla="*/ 2147483646 w 65189"/>
              <a:gd name="T65" fmla="*/ 2147483646 h 62358"/>
              <a:gd name="T66" fmla="*/ 2147483646 w 65189"/>
              <a:gd name="T67" fmla="*/ 2147483646 h 62358"/>
              <a:gd name="T68" fmla="*/ 2147483646 w 65189"/>
              <a:gd name="T69" fmla="*/ 2147483646 h 62358"/>
              <a:gd name="T70" fmla="*/ 2147483646 w 65189"/>
              <a:gd name="T71" fmla="*/ 2147483646 h 62358"/>
              <a:gd name="T72" fmla="*/ 2147483646 w 65189"/>
              <a:gd name="T73" fmla="*/ 2147483646 h 62358"/>
              <a:gd name="T74" fmla="*/ 2147483646 w 65189"/>
              <a:gd name="T75" fmla="*/ 2147483646 h 62358"/>
              <a:gd name="T76" fmla="*/ 2147483646 w 65189"/>
              <a:gd name="T77" fmla="*/ 2147483646 h 62358"/>
              <a:gd name="T78" fmla="*/ 2147483646 w 65189"/>
              <a:gd name="T79" fmla="*/ 2147483646 h 62358"/>
              <a:gd name="T80" fmla="*/ 2147483646 w 65189"/>
              <a:gd name="T81" fmla="*/ 2147483646 h 62358"/>
              <a:gd name="T82" fmla="*/ 2147483646 w 65189"/>
              <a:gd name="T83" fmla="*/ 2147483646 h 62358"/>
              <a:gd name="T84" fmla="*/ 2147483646 w 65189"/>
              <a:gd name="T85" fmla="*/ 2147483646 h 62358"/>
              <a:gd name="T86" fmla="*/ 2147483646 w 65189"/>
              <a:gd name="T87" fmla="*/ 2147483646 h 62358"/>
              <a:gd name="T88" fmla="*/ 2147483646 w 65189"/>
              <a:gd name="T89" fmla="*/ 2147483646 h 62358"/>
              <a:gd name="T90" fmla="*/ 2147483646 w 65189"/>
              <a:gd name="T91" fmla="*/ 2147483646 h 62358"/>
              <a:gd name="T92" fmla="*/ 2147483646 w 65189"/>
              <a:gd name="T93" fmla="*/ 2147483646 h 62358"/>
              <a:gd name="T94" fmla="*/ 2147483646 w 65189"/>
              <a:gd name="T95" fmla="*/ 2147483646 h 62358"/>
              <a:gd name="T96" fmla="*/ 2147483646 w 65189"/>
              <a:gd name="T97" fmla="*/ 2147483646 h 62358"/>
              <a:gd name="T98" fmla="*/ 2147483646 w 65189"/>
              <a:gd name="T99" fmla="*/ 2147483646 h 62358"/>
              <a:gd name="T100" fmla="*/ 2147483646 w 65189"/>
              <a:gd name="T101" fmla="*/ 2147483646 h 62358"/>
              <a:gd name="T102" fmla="*/ 2147483646 w 65189"/>
              <a:gd name="T103" fmla="*/ 2147483646 h 62358"/>
              <a:gd name="T104" fmla="*/ 2147483646 w 65189"/>
              <a:gd name="T105" fmla="*/ 2147483646 h 62358"/>
              <a:gd name="T106" fmla="*/ 2147483646 w 65189"/>
              <a:gd name="T107" fmla="*/ 2147483646 h 62358"/>
              <a:gd name="T108" fmla="*/ 2147483646 w 65189"/>
              <a:gd name="T109" fmla="*/ 2147483646 h 62358"/>
              <a:gd name="T110" fmla="*/ 2147483646 w 65189"/>
              <a:gd name="T111" fmla="*/ 2147483646 h 62358"/>
              <a:gd name="T112" fmla="*/ 2147483646 w 65189"/>
              <a:gd name="T113" fmla="*/ 2147483646 h 62358"/>
              <a:gd name="T114" fmla="*/ 2147483646 w 65189"/>
              <a:gd name="T115" fmla="*/ 2147483646 h 62358"/>
              <a:gd name="T116" fmla="*/ 2147483646 w 65189"/>
              <a:gd name="T117" fmla="*/ 2147483646 h 62358"/>
              <a:gd name="T118" fmla="*/ 2147483646 w 65189"/>
              <a:gd name="T119" fmla="*/ 2147483646 h 62358"/>
              <a:gd name="T120" fmla="*/ 2147483646 w 65189"/>
              <a:gd name="T121" fmla="*/ 2147483646 h 62358"/>
              <a:gd name="T122" fmla="*/ 2147483646 w 65189"/>
              <a:gd name="T123" fmla="*/ 2147483646 h 62358"/>
              <a:gd name="T124" fmla="*/ 2147483646 w 65189"/>
              <a:gd name="T125" fmla="*/ 2147483646 h 6235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5189" h="62358">
                <a:moveTo>
                  <a:pt x="40283" y="1525"/>
                </a:move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lnTo>
                  <a:pt x="22547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3962" y="58678"/>
                </a:lnTo>
                <a:lnTo>
                  <a:pt x="33868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752" name="Text Box 9"/>
          <p:cNvSpPr txBox="1">
            <a:spLocks noChangeArrowheads="1"/>
          </p:cNvSpPr>
          <p:nvPr/>
        </p:nvSpPr>
        <p:spPr bwMode="auto">
          <a:xfrm>
            <a:off x="4319588" y="1355725"/>
            <a:ext cx="401955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8000" tIns="63000" rIns="108000" bIns="63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2000" b="1">
                <a:solidFill>
                  <a:srgbClr val="FF3333"/>
                </a:solidFill>
                <a:latin typeface="Trebuchet MS" panose="020B0603020202020204" pitchFamily="34" charset="0"/>
              </a:rPr>
              <a:t>PROBLEMI A LIVELLO DI SISTEMA</a:t>
            </a:r>
          </a:p>
        </p:txBody>
      </p:sp>
      <p:grpSp>
        <p:nvGrpSpPr>
          <p:cNvPr id="31753" name="Group 10"/>
          <p:cNvGrpSpPr>
            <a:grpSpLocks/>
          </p:cNvGrpSpPr>
          <p:nvPr/>
        </p:nvGrpSpPr>
        <p:grpSpPr bwMode="auto">
          <a:xfrm>
            <a:off x="4522788" y="1800225"/>
            <a:ext cx="1416050" cy="1106488"/>
            <a:chOff x="2849" y="1134"/>
            <a:chExt cx="892" cy="697"/>
          </a:xfrm>
        </p:grpSpPr>
        <p:sp>
          <p:nvSpPr>
            <p:cNvPr id="31764" name="Freeform 11"/>
            <p:cNvSpPr>
              <a:spLocks noChangeArrowheads="1"/>
            </p:cNvSpPr>
            <p:nvPr/>
          </p:nvSpPr>
          <p:spPr bwMode="auto">
            <a:xfrm rot="8700000">
              <a:off x="2793" y="1417"/>
              <a:ext cx="1022" cy="62"/>
            </a:xfrm>
            <a:custGeom>
              <a:avLst/>
              <a:gdLst>
                <a:gd name="T0" fmla="*/ 0 w 27831"/>
                <a:gd name="T1" fmla="*/ 0 h 2831"/>
                <a:gd name="T2" fmla="*/ 0 w 27831"/>
                <a:gd name="T3" fmla="*/ 0 h 2831"/>
                <a:gd name="T4" fmla="*/ 0 w 27831"/>
                <a:gd name="T5" fmla="*/ 0 h 2831"/>
                <a:gd name="T6" fmla="*/ 0 w 27831"/>
                <a:gd name="T7" fmla="*/ 0 h 2831"/>
                <a:gd name="T8" fmla="*/ 0 w 27831"/>
                <a:gd name="T9" fmla="*/ 0 h 2831"/>
                <a:gd name="T10" fmla="*/ 0 w 27831"/>
                <a:gd name="T11" fmla="*/ 0 h 2831"/>
                <a:gd name="T12" fmla="*/ 0 w 27831"/>
                <a:gd name="T13" fmla="*/ 0 h 2831"/>
                <a:gd name="T14" fmla="*/ 0 w 27831"/>
                <a:gd name="T15" fmla="*/ 0 h 2831"/>
                <a:gd name="T16" fmla="*/ 0 w 27831"/>
                <a:gd name="T17" fmla="*/ 0 h 2831"/>
                <a:gd name="T18" fmla="*/ 0 w 27831"/>
                <a:gd name="T19" fmla="*/ 0 h 2831"/>
                <a:gd name="T20" fmla="*/ 0 w 27831"/>
                <a:gd name="T21" fmla="*/ 0 h 2831"/>
                <a:gd name="T22" fmla="*/ 0 w 27831"/>
                <a:gd name="T23" fmla="*/ 0 h 2831"/>
                <a:gd name="T24" fmla="*/ 0 w 27831"/>
                <a:gd name="T25" fmla="*/ 0 h 2831"/>
                <a:gd name="T26" fmla="*/ 0 w 27831"/>
                <a:gd name="T27" fmla="*/ 0 h 2831"/>
                <a:gd name="T28" fmla="*/ 0 w 27831"/>
                <a:gd name="T29" fmla="*/ 0 h 2831"/>
                <a:gd name="T30" fmla="*/ 0 w 27831"/>
                <a:gd name="T31" fmla="*/ 0 h 2831"/>
                <a:gd name="T32" fmla="*/ 0 w 27831"/>
                <a:gd name="T33" fmla="*/ 0 h 2831"/>
                <a:gd name="T34" fmla="*/ 0 w 27831"/>
                <a:gd name="T35" fmla="*/ 0 h 2831"/>
                <a:gd name="T36" fmla="*/ 0 w 27831"/>
                <a:gd name="T37" fmla="*/ 0 h 2831"/>
                <a:gd name="T38" fmla="*/ 0 w 27831"/>
                <a:gd name="T39" fmla="*/ 0 h 2831"/>
                <a:gd name="T40" fmla="*/ 0 w 27831"/>
                <a:gd name="T41" fmla="*/ 0 h 2831"/>
                <a:gd name="T42" fmla="*/ 0 w 27831"/>
                <a:gd name="T43" fmla="*/ 0 h 2831"/>
                <a:gd name="T44" fmla="*/ 0 w 27831"/>
                <a:gd name="T45" fmla="*/ 0 h 2831"/>
                <a:gd name="T46" fmla="*/ 0 w 27831"/>
                <a:gd name="T47" fmla="*/ 0 h 2831"/>
                <a:gd name="T48" fmla="*/ 0 w 27831"/>
                <a:gd name="T49" fmla="*/ 0 h 2831"/>
                <a:gd name="T50" fmla="*/ 0 w 27831"/>
                <a:gd name="T51" fmla="*/ 0 h 2831"/>
                <a:gd name="T52" fmla="*/ 0 w 27831"/>
                <a:gd name="T53" fmla="*/ 0 h 2831"/>
                <a:gd name="T54" fmla="*/ 0 w 27831"/>
                <a:gd name="T55" fmla="*/ 0 h 2831"/>
                <a:gd name="T56" fmla="*/ 0 w 27831"/>
                <a:gd name="T57" fmla="*/ 0 h 2831"/>
                <a:gd name="T58" fmla="*/ 0 w 27831"/>
                <a:gd name="T59" fmla="*/ 0 h 2831"/>
                <a:gd name="T60" fmla="*/ 0 w 27831"/>
                <a:gd name="T61" fmla="*/ 0 h 2831"/>
                <a:gd name="T62" fmla="*/ 0 w 27831"/>
                <a:gd name="T63" fmla="*/ 0 h 2831"/>
                <a:gd name="T64" fmla="*/ 0 w 27831"/>
                <a:gd name="T65" fmla="*/ 0 h 2831"/>
                <a:gd name="T66" fmla="*/ 0 w 27831"/>
                <a:gd name="T67" fmla="*/ 0 h 2831"/>
                <a:gd name="T68" fmla="*/ 0 w 27831"/>
                <a:gd name="T69" fmla="*/ 0 h 2831"/>
                <a:gd name="T70" fmla="*/ 0 w 27831"/>
                <a:gd name="T71" fmla="*/ 0 h 2831"/>
                <a:gd name="T72" fmla="*/ 0 w 27831"/>
                <a:gd name="T73" fmla="*/ 0 h 2831"/>
                <a:gd name="T74" fmla="*/ 0 w 27831"/>
                <a:gd name="T75" fmla="*/ 0 h 2831"/>
                <a:gd name="T76" fmla="*/ 0 w 27831"/>
                <a:gd name="T77" fmla="*/ 0 h 2831"/>
                <a:gd name="T78" fmla="*/ 0 w 27831"/>
                <a:gd name="T79" fmla="*/ 0 h 2831"/>
                <a:gd name="T80" fmla="*/ 0 w 27831"/>
                <a:gd name="T81" fmla="*/ 0 h 2831"/>
                <a:gd name="T82" fmla="*/ 0 w 27831"/>
                <a:gd name="T83" fmla="*/ 0 h 2831"/>
                <a:gd name="T84" fmla="*/ 0 w 27831"/>
                <a:gd name="T85" fmla="*/ 0 h 2831"/>
                <a:gd name="T86" fmla="*/ 0 w 27831"/>
                <a:gd name="T87" fmla="*/ 0 h 2831"/>
                <a:gd name="T88" fmla="*/ 0 w 27831"/>
                <a:gd name="T89" fmla="*/ 0 h 2831"/>
                <a:gd name="T90" fmla="*/ 0 w 27831"/>
                <a:gd name="T91" fmla="*/ 0 h 2831"/>
                <a:gd name="T92" fmla="*/ 0 w 27831"/>
                <a:gd name="T93" fmla="*/ 0 h 2831"/>
                <a:gd name="T94" fmla="*/ 0 w 27831"/>
                <a:gd name="T95" fmla="*/ 0 h 2831"/>
                <a:gd name="T96" fmla="*/ 0 w 27831"/>
                <a:gd name="T97" fmla="*/ 0 h 2831"/>
                <a:gd name="T98" fmla="*/ 0 w 27831"/>
                <a:gd name="T99" fmla="*/ 0 h 2831"/>
                <a:gd name="T100" fmla="*/ 0 w 27831"/>
                <a:gd name="T101" fmla="*/ 0 h 2831"/>
                <a:gd name="T102" fmla="*/ 0 w 27831"/>
                <a:gd name="T103" fmla="*/ 0 h 2831"/>
                <a:gd name="T104" fmla="*/ 0 w 27831"/>
                <a:gd name="T105" fmla="*/ 0 h 2831"/>
                <a:gd name="T106" fmla="*/ 0 w 27831"/>
                <a:gd name="T107" fmla="*/ 0 h 2831"/>
                <a:gd name="T108" fmla="*/ 0 w 27831"/>
                <a:gd name="T109" fmla="*/ 0 h 2831"/>
                <a:gd name="T110" fmla="*/ 0 w 27831"/>
                <a:gd name="T111" fmla="*/ 0 h 2831"/>
                <a:gd name="T112" fmla="*/ 0 w 27831"/>
                <a:gd name="T113" fmla="*/ 0 h 2831"/>
                <a:gd name="T114" fmla="*/ 0 w 27831"/>
                <a:gd name="T115" fmla="*/ 0 h 28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31" h="2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lnTo>
                    <a:pt x="27264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lnTo>
                    <a:pt x="20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765" name="Freeform 12"/>
            <p:cNvSpPr>
              <a:spLocks noChangeArrowheads="1"/>
            </p:cNvSpPr>
            <p:nvPr/>
          </p:nvSpPr>
          <p:spPr bwMode="auto">
            <a:xfrm rot="7680000">
              <a:off x="2883" y="1675"/>
              <a:ext cx="113" cy="140"/>
            </a:xfrm>
            <a:custGeom>
              <a:avLst/>
              <a:gdLst>
                <a:gd name="T0" fmla="*/ 0 w 7171"/>
                <a:gd name="T1" fmla="*/ 0 h 8869"/>
                <a:gd name="T2" fmla="*/ 0 w 7171"/>
                <a:gd name="T3" fmla="*/ 0 h 8869"/>
                <a:gd name="T4" fmla="*/ 0 w 7171"/>
                <a:gd name="T5" fmla="*/ 0 h 8869"/>
                <a:gd name="T6" fmla="*/ 0 w 7171"/>
                <a:gd name="T7" fmla="*/ 0 h 8869"/>
                <a:gd name="T8" fmla="*/ 0 w 7171"/>
                <a:gd name="T9" fmla="*/ 0 h 8869"/>
                <a:gd name="T10" fmla="*/ 0 w 7171"/>
                <a:gd name="T11" fmla="*/ 0 h 8869"/>
                <a:gd name="T12" fmla="*/ 0 w 7171"/>
                <a:gd name="T13" fmla="*/ 0 h 8869"/>
                <a:gd name="T14" fmla="*/ 0 w 7171"/>
                <a:gd name="T15" fmla="*/ 0 h 8869"/>
                <a:gd name="T16" fmla="*/ 0 w 7171"/>
                <a:gd name="T17" fmla="*/ 0 h 8869"/>
                <a:gd name="T18" fmla="*/ 0 w 7171"/>
                <a:gd name="T19" fmla="*/ 0 h 8869"/>
                <a:gd name="T20" fmla="*/ 0 w 7171"/>
                <a:gd name="T21" fmla="*/ 0 h 8869"/>
                <a:gd name="T22" fmla="*/ 0 w 7171"/>
                <a:gd name="T23" fmla="*/ 0 h 8869"/>
                <a:gd name="T24" fmla="*/ 0 w 7171"/>
                <a:gd name="T25" fmla="*/ 0 h 8869"/>
                <a:gd name="T26" fmla="*/ 0 w 7171"/>
                <a:gd name="T27" fmla="*/ 0 h 8869"/>
                <a:gd name="T28" fmla="*/ 0 w 7171"/>
                <a:gd name="T29" fmla="*/ 0 h 8869"/>
                <a:gd name="T30" fmla="*/ 0 w 7171"/>
                <a:gd name="T31" fmla="*/ 0 h 8869"/>
                <a:gd name="T32" fmla="*/ 0 w 7171"/>
                <a:gd name="T33" fmla="*/ 0 h 8869"/>
                <a:gd name="T34" fmla="*/ 0 w 7171"/>
                <a:gd name="T35" fmla="*/ 0 h 8869"/>
                <a:gd name="T36" fmla="*/ 0 w 7171"/>
                <a:gd name="T37" fmla="*/ 0 h 8869"/>
                <a:gd name="T38" fmla="*/ 0 w 7171"/>
                <a:gd name="T39" fmla="*/ 0 h 8869"/>
                <a:gd name="T40" fmla="*/ 0 w 7171"/>
                <a:gd name="T41" fmla="*/ 0 h 8869"/>
                <a:gd name="T42" fmla="*/ 0 w 7171"/>
                <a:gd name="T43" fmla="*/ 0 h 8869"/>
                <a:gd name="T44" fmla="*/ 0 w 7171"/>
                <a:gd name="T45" fmla="*/ 0 h 8869"/>
                <a:gd name="T46" fmla="*/ 0 w 7171"/>
                <a:gd name="T47" fmla="*/ 0 h 8869"/>
                <a:gd name="T48" fmla="*/ 0 w 7171"/>
                <a:gd name="T49" fmla="*/ 0 h 8869"/>
                <a:gd name="T50" fmla="*/ 0 w 7171"/>
                <a:gd name="T51" fmla="*/ 0 h 8869"/>
                <a:gd name="T52" fmla="*/ 0 w 7171"/>
                <a:gd name="T53" fmla="*/ 0 h 8869"/>
                <a:gd name="T54" fmla="*/ 0 w 7171"/>
                <a:gd name="T55" fmla="*/ 0 h 8869"/>
                <a:gd name="T56" fmla="*/ 0 w 7171"/>
                <a:gd name="T57" fmla="*/ 0 h 8869"/>
                <a:gd name="T58" fmla="*/ 0 w 7171"/>
                <a:gd name="T59" fmla="*/ 0 h 8869"/>
                <a:gd name="T60" fmla="*/ 0 w 7171"/>
                <a:gd name="T61" fmla="*/ 0 h 8869"/>
                <a:gd name="T62" fmla="*/ 0 w 7171"/>
                <a:gd name="T63" fmla="*/ 0 h 8869"/>
                <a:gd name="T64" fmla="*/ 0 w 7171"/>
                <a:gd name="T65" fmla="*/ 0 h 8869"/>
                <a:gd name="T66" fmla="*/ 0 w 7171"/>
                <a:gd name="T67" fmla="*/ 0 h 8869"/>
                <a:gd name="T68" fmla="*/ 0 w 7171"/>
                <a:gd name="T69" fmla="*/ 0 h 8869"/>
                <a:gd name="T70" fmla="*/ 0 w 7171"/>
                <a:gd name="T71" fmla="*/ 0 h 8869"/>
                <a:gd name="T72" fmla="*/ 0 w 7171"/>
                <a:gd name="T73" fmla="*/ 0 h 8869"/>
                <a:gd name="T74" fmla="*/ 0 w 7171"/>
                <a:gd name="T75" fmla="*/ 0 h 8869"/>
                <a:gd name="T76" fmla="*/ 0 w 7171"/>
                <a:gd name="T77" fmla="*/ 0 h 8869"/>
                <a:gd name="T78" fmla="*/ 0 w 7171"/>
                <a:gd name="T79" fmla="*/ 0 h 8869"/>
                <a:gd name="T80" fmla="*/ 0 w 7171"/>
                <a:gd name="T81" fmla="*/ 0 h 8869"/>
                <a:gd name="T82" fmla="*/ 0 w 7171"/>
                <a:gd name="T83" fmla="*/ 0 h 8869"/>
                <a:gd name="T84" fmla="*/ 0 w 7171"/>
                <a:gd name="T85" fmla="*/ 0 h 8869"/>
                <a:gd name="T86" fmla="*/ 0 w 7171"/>
                <a:gd name="T87" fmla="*/ 0 h 8869"/>
                <a:gd name="T88" fmla="*/ 0 w 7171"/>
                <a:gd name="T89" fmla="*/ 0 h 8869"/>
                <a:gd name="T90" fmla="*/ 0 w 7171"/>
                <a:gd name="T91" fmla="*/ 0 h 8869"/>
                <a:gd name="T92" fmla="*/ 0 w 7171"/>
                <a:gd name="T93" fmla="*/ 0 h 8869"/>
                <a:gd name="T94" fmla="*/ 0 w 7171"/>
                <a:gd name="T95" fmla="*/ 0 h 8869"/>
                <a:gd name="T96" fmla="*/ 0 w 7171"/>
                <a:gd name="T97" fmla="*/ 0 h 8869"/>
                <a:gd name="T98" fmla="*/ 0 w 7171"/>
                <a:gd name="T99" fmla="*/ 0 h 8869"/>
                <a:gd name="T100" fmla="*/ 0 w 7171"/>
                <a:gd name="T101" fmla="*/ 0 h 8869"/>
                <a:gd name="T102" fmla="*/ 0 w 7171"/>
                <a:gd name="T103" fmla="*/ 0 h 8869"/>
                <a:gd name="T104" fmla="*/ 0 w 7171"/>
                <a:gd name="T105" fmla="*/ 0 h 8869"/>
                <a:gd name="T106" fmla="*/ 0 w 7171"/>
                <a:gd name="T107" fmla="*/ 0 h 8869"/>
                <a:gd name="T108" fmla="*/ 0 w 7171"/>
                <a:gd name="T109" fmla="*/ 0 h 8869"/>
                <a:gd name="T110" fmla="*/ 0 w 7171"/>
                <a:gd name="T111" fmla="*/ 0 h 88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171" h="8869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lnTo>
                    <a:pt x="567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31754" name="Group 13"/>
          <p:cNvGrpSpPr>
            <a:grpSpLocks/>
          </p:cNvGrpSpPr>
          <p:nvPr/>
        </p:nvGrpSpPr>
        <p:grpSpPr bwMode="auto">
          <a:xfrm>
            <a:off x="5940425" y="1800225"/>
            <a:ext cx="1454150" cy="1077913"/>
            <a:chOff x="3742" y="1134"/>
            <a:chExt cx="916" cy="679"/>
          </a:xfrm>
        </p:grpSpPr>
        <p:sp>
          <p:nvSpPr>
            <p:cNvPr id="31762" name="Freeform 14"/>
            <p:cNvSpPr>
              <a:spLocks noChangeArrowheads="1"/>
            </p:cNvSpPr>
            <p:nvPr/>
          </p:nvSpPr>
          <p:spPr bwMode="auto">
            <a:xfrm rot="2220000">
              <a:off x="3660" y="1417"/>
              <a:ext cx="966" cy="44"/>
            </a:xfrm>
            <a:custGeom>
              <a:avLst/>
              <a:gdLst>
                <a:gd name="T0" fmla="*/ 0 w 27831"/>
                <a:gd name="T1" fmla="*/ 0 h 2831"/>
                <a:gd name="T2" fmla="*/ 0 w 27831"/>
                <a:gd name="T3" fmla="*/ 0 h 2831"/>
                <a:gd name="T4" fmla="*/ 0 w 27831"/>
                <a:gd name="T5" fmla="*/ 0 h 2831"/>
                <a:gd name="T6" fmla="*/ 0 w 27831"/>
                <a:gd name="T7" fmla="*/ 0 h 2831"/>
                <a:gd name="T8" fmla="*/ 0 w 27831"/>
                <a:gd name="T9" fmla="*/ 0 h 2831"/>
                <a:gd name="T10" fmla="*/ 0 w 27831"/>
                <a:gd name="T11" fmla="*/ 0 h 2831"/>
                <a:gd name="T12" fmla="*/ 0 w 27831"/>
                <a:gd name="T13" fmla="*/ 0 h 2831"/>
                <a:gd name="T14" fmla="*/ 0 w 27831"/>
                <a:gd name="T15" fmla="*/ 0 h 2831"/>
                <a:gd name="T16" fmla="*/ 0 w 27831"/>
                <a:gd name="T17" fmla="*/ 0 h 2831"/>
                <a:gd name="T18" fmla="*/ 0 w 27831"/>
                <a:gd name="T19" fmla="*/ 0 h 2831"/>
                <a:gd name="T20" fmla="*/ 0 w 27831"/>
                <a:gd name="T21" fmla="*/ 0 h 2831"/>
                <a:gd name="T22" fmla="*/ 0 w 27831"/>
                <a:gd name="T23" fmla="*/ 0 h 2831"/>
                <a:gd name="T24" fmla="*/ 0 w 27831"/>
                <a:gd name="T25" fmla="*/ 0 h 2831"/>
                <a:gd name="T26" fmla="*/ 0 w 27831"/>
                <a:gd name="T27" fmla="*/ 0 h 2831"/>
                <a:gd name="T28" fmla="*/ 0 w 27831"/>
                <a:gd name="T29" fmla="*/ 0 h 2831"/>
                <a:gd name="T30" fmla="*/ 0 w 27831"/>
                <a:gd name="T31" fmla="*/ 0 h 2831"/>
                <a:gd name="T32" fmla="*/ 0 w 27831"/>
                <a:gd name="T33" fmla="*/ 0 h 2831"/>
                <a:gd name="T34" fmla="*/ 0 w 27831"/>
                <a:gd name="T35" fmla="*/ 0 h 2831"/>
                <a:gd name="T36" fmla="*/ 0 w 27831"/>
                <a:gd name="T37" fmla="*/ 0 h 2831"/>
                <a:gd name="T38" fmla="*/ 0 w 27831"/>
                <a:gd name="T39" fmla="*/ 0 h 2831"/>
                <a:gd name="T40" fmla="*/ 0 w 27831"/>
                <a:gd name="T41" fmla="*/ 0 h 2831"/>
                <a:gd name="T42" fmla="*/ 0 w 27831"/>
                <a:gd name="T43" fmla="*/ 0 h 2831"/>
                <a:gd name="T44" fmla="*/ 0 w 27831"/>
                <a:gd name="T45" fmla="*/ 0 h 2831"/>
                <a:gd name="T46" fmla="*/ 0 w 27831"/>
                <a:gd name="T47" fmla="*/ 0 h 2831"/>
                <a:gd name="T48" fmla="*/ 0 w 27831"/>
                <a:gd name="T49" fmla="*/ 0 h 2831"/>
                <a:gd name="T50" fmla="*/ 0 w 27831"/>
                <a:gd name="T51" fmla="*/ 0 h 2831"/>
                <a:gd name="T52" fmla="*/ 0 w 27831"/>
                <a:gd name="T53" fmla="*/ 0 h 2831"/>
                <a:gd name="T54" fmla="*/ 0 w 27831"/>
                <a:gd name="T55" fmla="*/ 0 h 2831"/>
                <a:gd name="T56" fmla="*/ 0 w 27831"/>
                <a:gd name="T57" fmla="*/ 0 h 2831"/>
                <a:gd name="T58" fmla="*/ 0 w 27831"/>
                <a:gd name="T59" fmla="*/ 0 h 2831"/>
                <a:gd name="T60" fmla="*/ 0 w 27831"/>
                <a:gd name="T61" fmla="*/ 0 h 2831"/>
                <a:gd name="T62" fmla="*/ 0 w 27831"/>
                <a:gd name="T63" fmla="*/ 0 h 2831"/>
                <a:gd name="T64" fmla="*/ 0 w 27831"/>
                <a:gd name="T65" fmla="*/ 0 h 2831"/>
                <a:gd name="T66" fmla="*/ 0 w 27831"/>
                <a:gd name="T67" fmla="*/ 0 h 2831"/>
                <a:gd name="T68" fmla="*/ 0 w 27831"/>
                <a:gd name="T69" fmla="*/ 0 h 2831"/>
                <a:gd name="T70" fmla="*/ 0 w 27831"/>
                <a:gd name="T71" fmla="*/ 0 h 2831"/>
                <a:gd name="T72" fmla="*/ 0 w 27831"/>
                <a:gd name="T73" fmla="*/ 0 h 2831"/>
                <a:gd name="T74" fmla="*/ 0 w 27831"/>
                <a:gd name="T75" fmla="*/ 0 h 2831"/>
                <a:gd name="T76" fmla="*/ 0 w 27831"/>
                <a:gd name="T77" fmla="*/ 0 h 2831"/>
                <a:gd name="T78" fmla="*/ 0 w 27831"/>
                <a:gd name="T79" fmla="*/ 0 h 2831"/>
                <a:gd name="T80" fmla="*/ 0 w 27831"/>
                <a:gd name="T81" fmla="*/ 0 h 2831"/>
                <a:gd name="T82" fmla="*/ 0 w 27831"/>
                <a:gd name="T83" fmla="*/ 0 h 2831"/>
                <a:gd name="T84" fmla="*/ 0 w 27831"/>
                <a:gd name="T85" fmla="*/ 0 h 2831"/>
                <a:gd name="T86" fmla="*/ 0 w 27831"/>
                <a:gd name="T87" fmla="*/ 0 h 2831"/>
                <a:gd name="T88" fmla="*/ 0 w 27831"/>
                <a:gd name="T89" fmla="*/ 0 h 2831"/>
                <a:gd name="T90" fmla="*/ 0 w 27831"/>
                <a:gd name="T91" fmla="*/ 0 h 2831"/>
                <a:gd name="T92" fmla="*/ 0 w 27831"/>
                <a:gd name="T93" fmla="*/ 0 h 2831"/>
                <a:gd name="T94" fmla="*/ 0 w 27831"/>
                <a:gd name="T95" fmla="*/ 0 h 2831"/>
                <a:gd name="T96" fmla="*/ 0 w 27831"/>
                <a:gd name="T97" fmla="*/ 0 h 2831"/>
                <a:gd name="T98" fmla="*/ 0 w 27831"/>
                <a:gd name="T99" fmla="*/ 0 h 2831"/>
                <a:gd name="T100" fmla="*/ 0 w 27831"/>
                <a:gd name="T101" fmla="*/ 0 h 2831"/>
                <a:gd name="T102" fmla="*/ 0 w 27831"/>
                <a:gd name="T103" fmla="*/ 0 h 2831"/>
                <a:gd name="T104" fmla="*/ 0 w 27831"/>
                <a:gd name="T105" fmla="*/ 0 h 2831"/>
                <a:gd name="T106" fmla="*/ 0 w 27831"/>
                <a:gd name="T107" fmla="*/ 0 h 2831"/>
                <a:gd name="T108" fmla="*/ 0 w 27831"/>
                <a:gd name="T109" fmla="*/ 0 h 2831"/>
                <a:gd name="T110" fmla="*/ 0 w 27831"/>
                <a:gd name="T111" fmla="*/ 0 h 2831"/>
                <a:gd name="T112" fmla="*/ 0 w 27831"/>
                <a:gd name="T113" fmla="*/ 0 h 2831"/>
                <a:gd name="T114" fmla="*/ 0 w 27831"/>
                <a:gd name="T115" fmla="*/ 0 h 28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31" h="2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lnTo>
                    <a:pt x="27264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lnTo>
                    <a:pt x="20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763" name="Freeform 15"/>
            <p:cNvSpPr>
              <a:spLocks noChangeArrowheads="1"/>
            </p:cNvSpPr>
            <p:nvPr/>
          </p:nvSpPr>
          <p:spPr bwMode="auto">
            <a:xfrm rot="3360000">
              <a:off x="4513" y="1657"/>
              <a:ext cx="113" cy="140"/>
            </a:xfrm>
            <a:custGeom>
              <a:avLst/>
              <a:gdLst>
                <a:gd name="T0" fmla="*/ 0 w 7171"/>
                <a:gd name="T1" fmla="*/ 0 h 8869"/>
                <a:gd name="T2" fmla="*/ 0 w 7171"/>
                <a:gd name="T3" fmla="*/ 0 h 8869"/>
                <a:gd name="T4" fmla="*/ 0 w 7171"/>
                <a:gd name="T5" fmla="*/ 0 h 8869"/>
                <a:gd name="T6" fmla="*/ 0 w 7171"/>
                <a:gd name="T7" fmla="*/ 0 h 8869"/>
                <a:gd name="T8" fmla="*/ 0 w 7171"/>
                <a:gd name="T9" fmla="*/ 0 h 8869"/>
                <a:gd name="T10" fmla="*/ 0 w 7171"/>
                <a:gd name="T11" fmla="*/ 0 h 8869"/>
                <a:gd name="T12" fmla="*/ 0 w 7171"/>
                <a:gd name="T13" fmla="*/ 0 h 8869"/>
                <a:gd name="T14" fmla="*/ 0 w 7171"/>
                <a:gd name="T15" fmla="*/ 0 h 8869"/>
                <a:gd name="T16" fmla="*/ 0 w 7171"/>
                <a:gd name="T17" fmla="*/ 0 h 8869"/>
                <a:gd name="T18" fmla="*/ 0 w 7171"/>
                <a:gd name="T19" fmla="*/ 0 h 8869"/>
                <a:gd name="T20" fmla="*/ 0 w 7171"/>
                <a:gd name="T21" fmla="*/ 0 h 8869"/>
                <a:gd name="T22" fmla="*/ 0 w 7171"/>
                <a:gd name="T23" fmla="*/ 0 h 8869"/>
                <a:gd name="T24" fmla="*/ 0 w 7171"/>
                <a:gd name="T25" fmla="*/ 0 h 8869"/>
                <a:gd name="T26" fmla="*/ 0 w 7171"/>
                <a:gd name="T27" fmla="*/ 0 h 8869"/>
                <a:gd name="T28" fmla="*/ 0 w 7171"/>
                <a:gd name="T29" fmla="*/ 0 h 8869"/>
                <a:gd name="T30" fmla="*/ 0 w 7171"/>
                <a:gd name="T31" fmla="*/ 0 h 8869"/>
                <a:gd name="T32" fmla="*/ 0 w 7171"/>
                <a:gd name="T33" fmla="*/ 0 h 8869"/>
                <a:gd name="T34" fmla="*/ 0 w 7171"/>
                <a:gd name="T35" fmla="*/ 0 h 8869"/>
                <a:gd name="T36" fmla="*/ 0 w 7171"/>
                <a:gd name="T37" fmla="*/ 0 h 8869"/>
                <a:gd name="T38" fmla="*/ 0 w 7171"/>
                <a:gd name="T39" fmla="*/ 0 h 8869"/>
                <a:gd name="T40" fmla="*/ 0 w 7171"/>
                <a:gd name="T41" fmla="*/ 0 h 8869"/>
                <a:gd name="T42" fmla="*/ 0 w 7171"/>
                <a:gd name="T43" fmla="*/ 0 h 8869"/>
                <a:gd name="T44" fmla="*/ 0 w 7171"/>
                <a:gd name="T45" fmla="*/ 0 h 8869"/>
                <a:gd name="T46" fmla="*/ 0 w 7171"/>
                <a:gd name="T47" fmla="*/ 0 h 8869"/>
                <a:gd name="T48" fmla="*/ 0 w 7171"/>
                <a:gd name="T49" fmla="*/ 0 h 8869"/>
                <a:gd name="T50" fmla="*/ 0 w 7171"/>
                <a:gd name="T51" fmla="*/ 0 h 8869"/>
                <a:gd name="T52" fmla="*/ 0 w 7171"/>
                <a:gd name="T53" fmla="*/ 0 h 8869"/>
                <a:gd name="T54" fmla="*/ 0 w 7171"/>
                <a:gd name="T55" fmla="*/ 0 h 8869"/>
                <a:gd name="T56" fmla="*/ 0 w 7171"/>
                <a:gd name="T57" fmla="*/ 0 h 8869"/>
                <a:gd name="T58" fmla="*/ 0 w 7171"/>
                <a:gd name="T59" fmla="*/ 0 h 8869"/>
                <a:gd name="T60" fmla="*/ 0 w 7171"/>
                <a:gd name="T61" fmla="*/ 0 h 8869"/>
                <a:gd name="T62" fmla="*/ 0 w 7171"/>
                <a:gd name="T63" fmla="*/ 0 h 8869"/>
                <a:gd name="T64" fmla="*/ 0 w 7171"/>
                <a:gd name="T65" fmla="*/ 0 h 8869"/>
                <a:gd name="T66" fmla="*/ 0 w 7171"/>
                <a:gd name="T67" fmla="*/ 0 h 8869"/>
                <a:gd name="T68" fmla="*/ 0 w 7171"/>
                <a:gd name="T69" fmla="*/ 0 h 8869"/>
                <a:gd name="T70" fmla="*/ 0 w 7171"/>
                <a:gd name="T71" fmla="*/ 0 h 8869"/>
                <a:gd name="T72" fmla="*/ 0 w 7171"/>
                <a:gd name="T73" fmla="*/ 0 h 8869"/>
                <a:gd name="T74" fmla="*/ 0 w 7171"/>
                <a:gd name="T75" fmla="*/ 0 h 8869"/>
                <a:gd name="T76" fmla="*/ 0 w 7171"/>
                <a:gd name="T77" fmla="*/ 0 h 8869"/>
                <a:gd name="T78" fmla="*/ 0 w 7171"/>
                <a:gd name="T79" fmla="*/ 0 h 8869"/>
                <a:gd name="T80" fmla="*/ 0 w 7171"/>
                <a:gd name="T81" fmla="*/ 0 h 8869"/>
                <a:gd name="T82" fmla="*/ 0 w 7171"/>
                <a:gd name="T83" fmla="*/ 0 h 8869"/>
                <a:gd name="T84" fmla="*/ 0 w 7171"/>
                <a:gd name="T85" fmla="*/ 0 h 8869"/>
                <a:gd name="T86" fmla="*/ 0 w 7171"/>
                <a:gd name="T87" fmla="*/ 0 h 8869"/>
                <a:gd name="T88" fmla="*/ 0 w 7171"/>
                <a:gd name="T89" fmla="*/ 0 h 8869"/>
                <a:gd name="T90" fmla="*/ 0 w 7171"/>
                <a:gd name="T91" fmla="*/ 0 h 8869"/>
                <a:gd name="T92" fmla="*/ 0 w 7171"/>
                <a:gd name="T93" fmla="*/ 0 h 8869"/>
                <a:gd name="T94" fmla="*/ 0 w 7171"/>
                <a:gd name="T95" fmla="*/ 0 h 8869"/>
                <a:gd name="T96" fmla="*/ 0 w 7171"/>
                <a:gd name="T97" fmla="*/ 0 h 8869"/>
                <a:gd name="T98" fmla="*/ 0 w 7171"/>
                <a:gd name="T99" fmla="*/ 0 h 8869"/>
                <a:gd name="T100" fmla="*/ 0 w 7171"/>
                <a:gd name="T101" fmla="*/ 0 h 8869"/>
                <a:gd name="T102" fmla="*/ 0 w 7171"/>
                <a:gd name="T103" fmla="*/ 0 h 8869"/>
                <a:gd name="T104" fmla="*/ 0 w 7171"/>
                <a:gd name="T105" fmla="*/ 0 h 8869"/>
                <a:gd name="T106" fmla="*/ 0 w 7171"/>
                <a:gd name="T107" fmla="*/ 0 h 8869"/>
                <a:gd name="T108" fmla="*/ 0 w 7171"/>
                <a:gd name="T109" fmla="*/ 0 h 8869"/>
                <a:gd name="T110" fmla="*/ 0 w 7171"/>
                <a:gd name="T111" fmla="*/ 0 h 88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171" h="8869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lnTo>
                    <a:pt x="567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1755" name="Text Box 16"/>
          <p:cNvSpPr txBox="1">
            <a:spLocks noChangeArrowheads="1"/>
          </p:cNvSpPr>
          <p:nvPr/>
        </p:nvSpPr>
        <p:spPr bwMode="auto">
          <a:xfrm>
            <a:off x="5040313" y="3060700"/>
            <a:ext cx="1897062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>
              <a:spcAft>
                <a:spcPct val="0"/>
              </a:spcAft>
            </a:pPr>
            <a:r>
              <a:rPr lang="de-DE" altLang="it-IT" sz="1800"/>
              <a:t>Aiuti forniti ex ante senza alcun interesse rispetto all'efficacia dei progetti di sviluppo: in alcuni casi lo stesso fatto di fornire i fondi rappresenterebbe un obiettivo di per sé.</a:t>
            </a:r>
          </a:p>
          <a:p>
            <a:pPr algn="just" eaLnBrk="1">
              <a:spcAft>
                <a:spcPct val="0"/>
              </a:spcAft>
            </a:pPr>
            <a:r>
              <a:rPr lang="de-DE" altLang="it-IT" sz="1800"/>
              <a:t>(Svensson 2003)</a:t>
            </a:r>
          </a:p>
        </p:txBody>
      </p:sp>
      <p:sp>
        <p:nvSpPr>
          <p:cNvPr id="31756" name="Text Box 17"/>
          <p:cNvSpPr txBox="1">
            <a:spLocks noChangeArrowheads="1"/>
          </p:cNvSpPr>
          <p:nvPr/>
        </p:nvSpPr>
        <p:spPr bwMode="auto">
          <a:xfrm>
            <a:off x="3060700" y="3609975"/>
            <a:ext cx="2879725" cy="323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spcAft>
                <a:spcPct val="0"/>
              </a:spcAft>
            </a:pPr>
            <a:r>
              <a:rPr lang="de-DE" altLang="it-IT" sz="1800"/>
              <a:t> </a:t>
            </a:r>
          </a:p>
        </p:txBody>
      </p:sp>
      <p:sp>
        <p:nvSpPr>
          <p:cNvPr id="31757" name="Text Box 18"/>
          <p:cNvSpPr txBox="1">
            <a:spLocks noChangeArrowheads="1"/>
          </p:cNvSpPr>
          <p:nvPr/>
        </p:nvSpPr>
        <p:spPr bwMode="auto">
          <a:xfrm>
            <a:off x="2160588" y="3060700"/>
            <a:ext cx="2490787" cy="294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1800">
                <a:latin typeface="Trebuchet MS" panose="020B0603020202020204" pitchFamily="34" charset="0"/>
              </a:rPr>
              <a:t>Governi disincentivati ad attuare reali politiche di sviluppo: i governi dei PVS non sono  incentivati ad attuare reali politiche di sviluppo per paura di non ricevere più aiuti in futuro.</a:t>
            </a:r>
          </a:p>
          <a:p>
            <a:pPr algn="just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1800">
                <a:latin typeface="Trebuchet MS" panose="020B0603020202020204" pitchFamily="34" charset="0"/>
              </a:rPr>
              <a:t>(Svensson 2000b)</a:t>
            </a:r>
          </a:p>
        </p:txBody>
      </p:sp>
      <p:grpSp>
        <p:nvGrpSpPr>
          <p:cNvPr id="31758" name="Group 19"/>
          <p:cNvGrpSpPr>
            <a:grpSpLocks/>
          </p:cNvGrpSpPr>
          <p:nvPr/>
        </p:nvGrpSpPr>
        <p:grpSpPr bwMode="auto">
          <a:xfrm>
            <a:off x="5759450" y="1911350"/>
            <a:ext cx="295275" cy="966788"/>
            <a:chOff x="3628" y="1204"/>
            <a:chExt cx="186" cy="609"/>
          </a:xfrm>
        </p:grpSpPr>
        <p:sp>
          <p:nvSpPr>
            <p:cNvPr id="31760" name="Freeform 20"/>
            <p:cNvSpPr>
              <a:spLocks noChangeArrowheads="1"/>
            </p:cNvSpPr>
            <p:nvPr/>
          </p:nvSpPr>
          <p:spPr bwMode="auto">
            <a:xfrm rot="5760000">
              <a:off x="3456" y="1449"/>
              <a:ext cx="542" cy="54"/>
            </a:xfrm>
            <a:custGeom>
              <a:avLst/>
              <a:gdLst>
                <a:gd name="T0" fmla="*/ 0 w 27831"/>
                <a:gd name="T1" fmla="*/ 0 h 2831"/>
                <a:gd name="T2" fmla="*/ 0 w 27831"/>
                <a:gd name="T3" fmla="*/ 0 h 2831"/>
                <a:gd name="T4" fmla="*/ 0 w 27831"/>
                <a:gd name="T5" fmla="*/ 0 h 2831"/>
                <a:gd name="T6" fmla="*/ 0 w 27831"/>
                <a:gd name="T7" fmla="*/ 0 h 2831"/>
                <a:gd name="T8" fmla="*/ 0 w 27831"/>
                <a:gd name="T9" fmla="*/ 0 h 2831"/>
                <a:gd name="T10" fmla="*/ 0 w 27831"/>
                <a:gd name="T11" fmla="*/ 0 h 2831"/>
                <a:gd name="T12" fmla="*/ 0 w 27831"/>
                <a:gd name="T13" fmla="*/ 0 h 2831"/>
                <a:gd name="T14" fmla="*/ 0 w 27831"/>
                <a:gd name="T15" fmla="*/ 0 h 2831"/>
                <a:gd name="T16" fmla="*/ 0 w 27831"/>
                <a:gd name="T17" fmla="*/ 0 h 2831"/>
                <a:gd name="T18" fmla="*/ 0 w 27831"/>
                <a:gd name="T19" fmla="*/ 0 h 2831"/>
                <a:gd name="T20" fmla="*/ 0 w 27831"/>
                <a:gd name="T21" fmla="*/ 0 h 2831"/>
                <a:gd name="T22" fmla="*/ 0 w 27831"/>
                <a:gd name="T23" fmla="*/ 0 h 2831"/>
                <a:gd name="T24" fmla="*/ 0 w 27831"/>
                <a:gd name="T25" fmla="*/ 0 h 2831"/>
                <a:gd name="T26" fmla="*/ 0 w 27831"/>
                <a:gd name="T27" fmla="*/ 0 h 2831"/>
                <a:gd name="T28" fmla="*/ 0 w 27831"/>
                <a:gd name="T29" fmla="*/ 0 h 2831"/>
                <a:gd name="T30" fmla="*/ 0 w 27831"/>
                <a:gd name="T31" fmla="*/ 0 h 2831"/>
                <a:gd name="T32" fmla="*/ 0 w 27831"/>
                <a:gd name="T33" fmla="*/ 0 h 2831"/>
                <a:gd name="T34" fmla="*/ 0 w 27831"/>
                <a:gd name="T35" fmla="*/ 0 h 2831"/>
                <a:gd name="T36" fmla="*/ 0 w 27831"/>
                <a:gd name="T37" fmla="*/ 0 h 2831"/>
                <a:gd name="T38" fmla="*/ 0 w 27831"/>
                <a:gd name="T39" fmla="*/ 0 h 2831"/>
                <a:gd name="T40" fmla="*/ 0 w 27831"/>
                <a:gd name="T41" fmla="*/ 0 h 2831"/>
                <a:gd name="T42" fmla="*/ 0 w 27831"/>
                <a:gd name="T43" fmla="*/ 0 h 2831"/>
                <a:gd name="T44" fmla="*/ 0 w 27831"/>
                <a:gd name="T45" fmla="*/ 0 h 2831"/>
                <a:gd name="T46" fmla="*/ 0 w 27831"/>
                <a:gd name="T47" fmla="*/ 0 h 2831"/>
                <a:gd name="T48" fmla="*/ 0 w 27831"/>
                <a:gd name="T49" fmla="*/ 0 h 2831"/>
                <a:gd name="T50" fmla="*/ 0 w 27831"/>
                <a:gd name="T51" fmla="*/ 0 h 2831"/>
                <a:gd name="T52" fmla="*/ 0 w 27831"/>
                <a:gd name="T53" fmla="*/ 0 h 2831"/>
                <a:gd name="T54" fmla="*/ 0 w 27831"/>
                <a:gd name="T55" fmla="*/ 0 h 2831"/>
                <a:gd name="T56" fmla="*/ 0 w 27831"/>
                <a:gd name="T57" fmla="*/ 0 h 2831"/>
                <a:gd name="T58" fmla="*/ 0 w 27831"/>
                <a:gd name="T59" fmla="*/ 0 h 2831"/>
                <a:gd name="T60" fmla="*/ 0 w 27831"/>
                <a:gd name="T61" fmla="*/ 0 h 2831"/>
                <a:gd name="T62" fmla="*/ 0 w 27831"/>
                <a:gd name="T63" fmla="*/ 0 h 2831"/>
                <a:gd name="T64" fmla="*/ 0 w 27831"/>
                <a:gd name="T65" fmla="*/ 0 h 2831"/>
                <a:gd name="T66" fmla="*/ 0 w 27831"/>
                <a:gd name="T67" fmla="*/ 0 h 2831"/>
                <a:gd name="T68" fmla="*/ 0 w 27831"/>
                <a:gd name="T69" fmla="*/ 0 h 2831"/>
                <a:gd name="T70" fmla="*/ 0 w 27831"/>
                <a:gd name="T71" fmla="*/ 0 h 2831"/>
                <a:gd name="T72" fmla="*/ 0 w 27831"/>
                <a:gd name="T73" fmla="*/ 0 h 2831"/>
                <a:gd name="T74" fmla="*/ 0 w 27831"/>
                <a:gd name="T75" fmla="*/ 0 h 2831"/>
                <a:gd name="T76" fmla="*/ 0 w 27831"/>
                <a:gd name="T77" fmla="*/ 0 h 2831"/>
                <a:gd name="T78" fmla="*/ 0 w 27831"/>
                <a:gd name="T79" fmla="*/ 0 h 2831"/>
                <a:gd name="T80" fmla="*/ 0 w 27831"/>
                <a:gd name="T81" fmla="*/ 0 h 2831"/>
                <a:gd name="T82" fmla="*/ 0 w 27831"/>
                <a:gd name="T83" fmla="*/ 0 h 2831"/>
                <a:gd name="T84" fmla="*/ 0 w 27831"/>
                <a:gd name="T85" fmla="*/ 0 h 2831"/>
                <a:gd name="T86" fmla="*/ 0 w 27831"/>
                <a:gd name="T87" fmla="*/ 0 h 2831"/>
                <a:gd name="T88" fmla="*/ 0 w 27831"/>
                <a:gd name="T89" fmla="*/ 0 h 2831"/>
                <a:gd name="T90" fmla="*/ 0 w 27831"/>
                <a:gd name="T91" fmla="*/ 0 h 2831"/>
                <a:gd name="T92" fmla="*/ 0 w 27831"/>
                <a:gd name="T93" fmla="*/ 0 h 2831"/>
                <a:gd name="T94" fmla="*/ 0 w 27831"/>
                <a:gd name="T95" fmla="*/ 0 h 2831"/>
                <a:gd name="T96" fmla="*/ 0 w 27831"/>
                <a:gd name="T97" fmla="*/ 0 h 2831"/>
                <a:gd name="T98" fmla="*/ 0 w 27831"/>
                <a:gd name="T99" fmla="*/ 0 h 2831"/>
                <a:gd name="T100" fmla="*/ 0 w 27831"/>
                <a:gd name="T101" fmla="*/ 0 h 2831"/>
                <a:gd name="T102" fmla="*/ 0 w 27831"/>
                <a:gd name="T103" fmla="*/ 0 h 2831"/>
                <a:gd name="T104" fmla="*/ 0 w 27831"/>
                <a:gd name="T105" fmla="*/ 0 h 2831"/>
                <a:gd name="T106" fmla="*/ 0 w 27831"/>
                <a:gd name="T107" fmla="*/ 0 h 2831"/>
                <a:gd name="T108" fmla="*/ 0 w 27831"/>
                <a:gd name="T109" fmla="*/ 0 h 2831"/>
                <a:gd name="T110" fmla="*/ 0 w 27831"/>
                <a:gd name="T111" fmla="*/ 0 h 2831"/>
                <a:gd name="T112" fmla="*/ 0 w 27831"/>
                <a:gd name="T113" fmla="*/ 0 h 2831"/>
                <a:gd name="T114" fmla="*/ 0 w 27831"/>
                <a:gd name="T115" fmla="*/ 0 h 28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31" h="2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lnTo>
                    <a:pt x="27264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lnTo>
                    <a:pt x="20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761" name="Freeform 21"/>
            <p:cNvSpPr>
              <a:spLocks noChangeArrowheads="1"/>
            </p:cNvSpPr>
            <p:nvPr/>
          </p:nvSpPr>
          <p:spPr bwMode="auto">
            <a:xfrm rot="5760000">
              <a:off x="3653" y="1649"/>
              <a:ext cx="139" cy="172"/>
            </a:xfrm>
            <a:custGeom>
              <a:avLst/>
              <a:gdLst>
                <a:gd name="T0" fmla="*/ 0 w 7171"/>
                <a:gd name="T1" fmla="*/ 0 h 8869"/>
                <a:gd name="T2" fmla="*/ 0 w 7171"/>
                <a:gd name="T3" fmla="*/ 0 h 8869"/>
                <a:gd name="T4" fmla="*/ 0 w 7171"/>
                <a:gd name="T5" fmla="*/ 0 h 8869"/>
                <a:gd name="T6" fmla="*/ 0 w 7171"/>
                <a:gd name="T7" fmla="*/ 0 h 8869"/>
                <a:gd name="T8" fmla="*/ 0 w 7171"/>
                <a:gd name="T9" fmla="*/ 0 h 8869"/>
                <a:gd name="T10" fmla="*/ 0 w 7171"/>
                <a:gd name="T11" fmla="*/ 0 h 8869"/>
                <a:gd name="T12" fmla="*/ 0 w 7171"/>
                <a:gd name="T13" fmla="*/ 0 h 8869"/>
                <a:gd name="T14" fmla="*/ 0 w 7171"/>
                <a:gd name="T15" fmla="*/ 0 h 8869"/>
                <a:gd name="T16" fmla="*/ 0 w 7171"/>
                <a:gd name="T17" fmla="*/ 0 h 8869"/>
                <a:gd name="T18" fmla="*/ 0 w 7171"/>
                <a:gd name="T19" fmla="*/ 0 h 8869"/>
                <a:gd name="T20" fmla="*/ 0 w 7171"/>
                <a:gd name="T21" fmla="*/ 0 h 8869"/>
                <a:gd name="T22" fmla="*/ 0 w 7171"/>
                <a:gd name="T23" fmla="*/ 0 h 8869"/>
                <a:gd name="T24" fmla="*/ 0 w 7171"/>
                <a:gd name="T25" fmla="*/ 0 h 8869"/>
                <a:gd name="T26" fmla="*/ 0 w 7171"/>
                <a:gd name="T27" fmla="*/ 0 h 8869"/>
                <a:gd name="T28" fmla="*/ 0 w 7171"/>
                <a:gd name="T29" fmla="*/ 0 h 8869"/>
                <a:gd name="T30" fmla="*/ 0 w 7171"/>
                <a:gd name="T31" fmla="*/ 0 h 8869"/>
                <a:gd name="T32" fmla="*/ 0 w 7171"/>
                <a:gd name="T33" fmla="*/ 0 h 8869"/>
                <a:gd name="T34" fmla="*/ 0 w 7171"/>
                <a:gd name="T35" fmla="*/ 0 h 8869"/>
                <a:gd name="T36" fmla="*/ 0 w 7171"/>
                <a:gd name="T37" fmla="*/ 0 h 8869"/>
                <a:gd name="T38" fmla="*/ 0 w 7171"/>
                <a:gd name="T39" fmla="*/ 0 h 8869"/>
                <a:gd name="T40" fmla="*/ 0 w 7171"/>
                <a:gd name="T41" fmla="*/ 0 h 8869"/>
                <a:gd name="T42" fmla="*/ 0 w 7171"/>
                <a:gd name="T43" fmla="*/ 0 h 8869"/>
                <a:gd name="T44" fmla="*/ 0 w 7171"/>
                <a:gd name="T45" fmla="*/ 0 h 8869"/>
                <a:gd name="T46" fmla="*/ 0 w 7171"/>
                <a:gd name="T47" fmla="*/ 0 h 8869"/>
                <a:gd name="T48" fmla="*/ 0 w 7171"/>
                <a:gd name="T49" fmla="*/ 0 h 8869"/>
                <a:gd name="T50" fmla="*/ 0 w 7171"/>
                <a:gd name="T51" fmla="*/ 0 h 8869"/>
                <a:gd name="T52" fmla="*/ 0 w 7171"/>
                <a:gd name="T53" fmla="*/ 0 h 8869"/>
                <a:gd name="T54" fmla="*/ 0 w 7171"/>
                <a:gd name="T55" fmla="*/ 0 h 8869"/>
                <a:gd name="T56" fmla="*/ 0 w 7171"/>
                <a:gd name="T57" fmla="*/ 0 h 8869"/>
                <a:gd name="T58" fmla="*/ 0 w 7171"/>
                <a:gd name="T59" fmla="*/ 0 h 8869"/>
                <a:gd name="T60" fmla="*/ 0 w 7171"/>
                <a:gd name="T61" fmla="*/ 0 h 8869"/>
                <a:gd name="T62" fmla="*/ 0 w 7171"/>
                <a:gd name="T63" fmla="*/ 0 h 8869"/>
                <a:gd name="T64" fmla="*/ 0 w 7171"/>
                <a:gd name="T65" fmla="*/ 0 h 8869"/>
                <a:gd name="T66" fmla="*/ 0 w 7171"/>
                <a:gd name="T67" fmla="*/ 0 h 8869"/>
                <a:gd name="T68" fmla="*/ 0 w 7171"/>
                <a:gd name="T69" fmla="*/ 0 h 8869"/>
                <a:gd name="T70" fmla="*/ 0 w 7171"/>
                <a:gd name="T71" fmla="*/ 0 h 8869"/>
                <a:gd name="T72" fmla="*/ 0 w 7171"/>
                <a:gd name="T73" fmla="*/ 0 h 8869"/>
                <a:gd name="T74" fmla="*/ 0 w 7171"/>
                <a:gd name="T75" fmla="*/ 0 h 8869"/>
                <a:gd name="T76" fmla="*/ 0 w 7171"/>
                <a:gd name="T77" fmla="*/ 0 h 8869"/>
                <a:gd name="T78" fmla="*/ 0 w 7171"/>
                <a:gd name="T79" fmla="*/ 0 h 8869"/>
                <a:gd name="T80" fmla="*/ 0 w 7171"/>
                <a:gd name="T81" fmla="*/ 0 h 8869"/>
                <a:gd name="T82" fmla="*/ 0 w 7171"/>
                <a:gd name="T83" fmla="*/ 0 h 8869"/>
                <a:gd name="T84" fmla="*/ 0 w 7171"/>
                <a:gd name="T85" fmla="*/ 0 h 8869"/>
                <a:gd name="T86" fmla="*/ 0 w 7171"/>
                <a:gd name="T87" fmla="*/ 0 h 8869"/>
                <a:gd name="T88" fmla="*/ 0 w 7171"/>
                <a:gd name="T89" fmla="*/ 0 h 8869"/>
                <a:gd name="T90" fmla="*/ 0 w 7171"/>
                <a:gd name="T91" fmla="*/ 0 h 8869"/>
                <a:gd name="T92" fmla="*/ 0 w 7171"/>
                <a:gd name="T93" fmla="*/ 0 h 8869"/>
                <a:gd name="T94" fmla="*/ 0 w 7171"/>
                <a:gd name="T95" fmla="*/ 0 h 8869"/>
                <a:gd name="T96" fmla="*/ 0 w 7171"/>
                <a:gd name="T97" fmla="*/ 0 h 8869"/>
                <a:gd name="T98" fmla="*/ 0 w 7171"/>
                <a:gd name="T99" fmla="*/ 0 h 8869"/>
                <a:gd name="T100" fmla="*/ 0 w 7171"/>
                <a:gd name="T101" fmla="*/ 0 h 8869"/>
                <a:gd name="T102" fmla="*/ 0 w 7171"/>
                <a:gd name="T103" fmla="*/ 0 h 8869"/>
                <a:gd name="T104" fmla="*/ 0 w 7171"/>
                <a:gd name="T105" fmla="*/ 0 h 8869"/>
                <a:gd name="T106" fmla="*/ 0 w 7171"/>
                <a:gd name="T107" fmla="*/ 0 h 8869"/>
                <a:gd name="T108" fmla="*/ 0 w 7171"/>
                <a:gd name="T109" fmla="*/ 0 h 8869"/>
                <a:gd name="T110" fmla="*/ 0 w 7171"/>
                <a:gd name="T111" fmla="*/ 0 h 88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171" h="8869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lnTo>
                    <a:pt x="567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1759" name="Text Box 22"/>
          <p:cNvSpPr txBox="1">
            <a:spLocks noChangeArrowheads="1"/>
          </p:cNvSpPr>
          <p:nvPr/>
        </p:nvSpPr>
        <p:spPr bwMode="auto">
          <a:xfrm>
            <a:off x="7380288" y="3060700"/>
            <a:ext cx="2370137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>
              <a:spcAft>
                <a:spcPct val="0"/>
              </a:spcAft>
            </a:pPr>
            <a:r>
              <a:rPr lang="de-DE" altLang="it-IT" sz="1800"/>
              <a:t>Le direzioni degli aiuti è spesso dovuta a motivazioni politiche piuttosto che da esigenze economiche e dalle performance dei paesi beneficiari.</a:t>
            </a:r>
          </a:p>
          <a:p>
            <a:pPr algn="just" eaLnBrk="1">
              <a:spcAft>
                <a:spcPct val="0"/>
              </a:spcAft>
            </a:pPr>
            <a:r>
              <a:rPr lang="de-DE" altLang="it-IT" sz="1800"/>
              <a:t>(Alesina e Dollar 2000)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2100263" y="309563"/>
            <a:ext cx="5999162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04000"/>
              </a:lnSpc>
              <a:spcAft>
                <a:spcPct val="0"/>
              </a:spcAft>
            </a:pPr>
            <a:r>
              <a:rPr lang="en-US" altLang="it-IT" sz="4000">
                <a:solidFill>
                  <a:srgbClr val="FFFF99"/>
                </a:solidFill>
                <a:latin typeface="Trebuchet MS" panose="020B0603020202020204" pitchFamily="34" charset="0"/>
              </a:rPr>
              <a:t>5) LETTERATURA EMPIRICA</a:t>
            </a: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360363" y="1592263"/>
            <a:ext cx="9359900" cy="542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2400">
                <a:latin typeface="Trebuchet MS" panose="020B0603020202020204" pitchFamily="34" charset="0"/>
              </a:rPr>
              <a:t>I numerosi studi sull'efficacia degli aiuti allo sviluppo dimostrano come tale argomento sia molto dibattuto dai diversi economisti.</a:t>
            </a:r>
          </a:p>
          <a:p>
            <a:pPr algn="just" eaLnBrk="1">
              <a:lnSpc>
                <a:spcPct val="104000"/>
              </a:lnSpc>
              <a:spcAft>
                <a:spcPct val="0"/>
              </a:spcAft>
            </a:pPr>
            <a:endParaRPr lang="de-DE" altLang="it-IT" sz="2400">
              <a:latin typeface="Trebuchet MS" panose="020B0603020202020204" pitchFamily="34" charset="0"/>
            </a:endParaRPr>
          </a:p>
          <a:p>
            <a:pPr algn="just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2400">
                <a:latin typeface="Trebuchet MS" panose="020B0603020202020204" pitchFamily="34" charset="0"/>
              </a:rPr>
              <a:t>Gli studi portano a risultati controversi: </a:t>
            </a:r>
          </a:p>
          <a:p>
            <a:pPr algn="just" eaLnBrk="1">
              <a:lnSpc>
                <a:spcPct val="104000"/>
              </a:lnSpc>
              <a:spcAft>
                <a:spcPct val="0"/>
              </a:spcAft>
            </a:pPr>
            <a:endParaRPr lang="de-DE" altLang="it-IT" sz="2400">
              <a:latin typeface="Trebuchet MS" panose="020B0603020202020204" pitchFamily="34" charset="0"/>
            </a:endParaRPr>
          </a:p>
          <a:p>
            <a:pPr algn="just" eaLnBrk="1">
              <a:lnSpc>
                <a:spcPct val="104000"/>
              </a:lnSpc>
              <a:spcAft>
                <a:spcPct val="0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de-DE" altLang="it-IT" sz="2400">
                <a:latin typeface="Trebuchet MS" panose="020B0603020202020204" pitchFamily="34" charset="0"/>
              </a:rPr>
              <a:t> parte degli studi portano ad affermare che gli aiuti allo sviluppo portano ad una crescita economica, </a:t>
            </a:r>
          </a:p>
          <a:p>
            <a:pPr algn="just" eaLnBrk="1">
              <a:lnSpc>
                <a:spcPct val="104000"/>
              </a:lnSpc>
              <a:spcAft>
                <a:spcPct val="0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None/>
            </a:pPr>
            <a:endParaRPr lang="de-DE" altLang="it-IT" sz="2400">
              <a:latin typeface="Trebuchet MS" panose="020B0603020202020204" pitchFamily="34" charset="0"/>
            </a:endParaRPr>
          </a:p>
          <a:p>
            <a:pPr algn="just" eaLnBrk="1">
              <a:lnSpc>
                <a:spcPct val="104000"/>
              </a:lnSpc>
              <a:spcAft>
                <a:spcPct val="0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de-DE" altLang="it-IT" sz="2400">
                <a:latin typeface="Trebuchet MS" panose="020B0603020202020204" pitchFamily="34" charset="0"/>
              </a:rPr>
              <a:t> altri studiosi hanno trovato una relazione negativa tra i flussi di aiuti e la crescita economica,</a:t>
            </a:r>
          </a:p>
          <a:p>
            <a:pPr algn="just" eaLnBrk="1">
              <a:lnSpc>
                <a:spcPct val="104000"/>
              </a:lnSpc>
              <a:spcAft>
                <a:spcPct val="0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None/>
            </a:pPr>
            <a:r>
              <a:rPr lang="de-DE" altLang="it-IT" sz="2400">
                <a:latin typeface="Trebuchet MS" panose="020B0603020202020204" pitchFamily="34" charset="0"/>
              </a:rPr>
              <a:t> </a:t>
            </a:r>
          </a:p>
          <a:p>
            <a:pPr algn="just" eaLnBrk="1">
              <a:lnSpc>
                <a:spcPct val="104000"/>
              </a:lnSpc>
              <a:spcAft>
                <a:spcPct val="0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de-DE" altLang="it-IT" sz="2400">
                <a:latin typeface="Trebuchet MS" panose="020B0603020202020204" pitchFamily="34" charset="0"/>
              </a:rPr>
              <a:t> altri ancora hanno osservato che gli aiuti possono essere efficaci solo in determinati contesti e solo se presenti determinate caratteristiche.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1941513" y="360363"/>
            <a:ext cx="6157912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04000"/>
              </a:lnSpc>
              <a:spcAft>
                <a:spcPct val="0"/>
              </a:spcAft>
            </a:pPr>
            <a:r>
              <a:rPr lang="en-US" altLang="it-IT" sz="4000">
                <a:solidFill>
                  <a:srgbClr val="FFFF99"/>
                </a:solidFill>
                <a:latin typeface="Trebuchet MS" panose="020B0603020202020204" pitchFamily="34" charset="0"/>
              </a:rPr>
              <a:t>6) ANALISI EMPIRICA</a:t>
            </a: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539750" y="1092200"/>
            <a:ext cx="9180513" cy="630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just" eaLnBrk="1">
              <a:lnSpc>
                <a:spcPct val="104000"/>
              </a:lnSpc>
              <a:spcAft>
                <a:spcPct val="0"/>
              </a:spcAft>
              <a:defRPr/>
            </a:pPr>
            <a:r>
              <a:rPr lang="de-DE" altLang="it-IT" sz="2200" dirty="0">
                <a:latin typeface="Trebuchet MS" panose="020B0603020202020204" pitchFamily="34" charset="0"/>
                <a:ea typeface="+mn-ea"/>
              </a:rPr>
              <a:t>Tappe:</a:t>
            </a:r>
          </a:p>
          <a:p>
            <a:pPr algn="just" eaLnBrk="1">
              <a:lnSpc>
                <a:spcPct val="104000"/>
              </a:lnSpc>
              <a:spcAft>
                <a:spcPct val="0"/>
              </a:spcAft>
              <a:defRPr/>
            </a:pPr>
            <a:endParaRPr lang="de-DE" altLang="it-IT" sz="2200" dirty="0">
              <a:latin typeface="Trebuchet MS" panose="020B0603020202020204" pitchFamily="34" charset="0"/>
              <a:ea typeface="+mn-ea"/>
            </a:endParaRPr>
          </a:p>
          <a:p>
            <a:pPr marL="457200" indent="-457200" algn="just" eaLnBrk="1">
              <a:lnSpc>
                <a:spcPct val="104000"/>
              </a:lnSpc>
              <a:spcAft>
                <a:spcPct val="0"/>
              </a:spcAft>
              <a:buClr>
                <a:srgbClr val="FFFFFF"/>
              </a:buClr>
              <a:buFont typeface="+mj-lt"/>
              <a:buAutoNum type="alphaLcParenR"/>
              <a:defRPr/>
            </a:pPr>
            <a:r>
              <a:rPr lang="de-DE" altLang="it-IT" sz="2200" dirty="0">
                <a:latin typeface="Trebuchet MS" panose="020B0603020202020204" pitchFamily="34" charset="0"/>
                <a:ea typeface="+mn-ea"/>
              </a:rPr>
              <a:t> </a:t>
            </a:r>
            <a:r>
              <a:rPr lang="de-DE" altLang="it-IT" sz="2200" dirty="0" err="1">
                <a:latin typeface="Trebuchet MS" panose="020B0603020202020204" pitchFamily="34" charset="0"/>
                <a:ea typeface="+mn-ea"/>
              </a:rPr>
              <a:t>Selezionare</a:t>
            </a:r>
            <a:r>
              <a:rPr lang="de-DE" altLang="it-IT" sz="2200" dirty="0">
                <a:latin typeface="Trebuchet MS" panose="020B0603020202020204" pitchFamily="34" charset="0"/>
                <a:ea typeface="+mn-ea"/>
              </a:rPr>
              <a:t> </a:t>
            </a:r>
            <a:r>
              <a:rPr lang="de-DE" altLang="it-IT" sz="2200" dirty="0" err="1">
                <a:latin typeface="Trebuchet MS" panose="020B0603020202020204" pitchFamily="34" charset="0"/>
                <a:ea typeface="+mn-ea"/>
              </a:rPr>
              <a:t>un</a:t>
            </a:r>
            <a:r>
              <a:rPr lang="de-DE" altLang="it-IT" sz="2200" dirty="0">
                <a:latin typeface="Trebuchet MS" panose="020B0603020202020204" pitchFamily="34" charset="0"/>
                <a:ea typeface="+mn-ea"/>
              </a:rPr>
              <a:t> </a:t>
            </a:r>
            <a:r>
              <a:rPr lang="de-DE" altLang="it-IT" sz="2200" dirty="0" err="1">
                <a:latin typeface="Trebuchet MS" panose="020B0603020202020204" pitchFamily="34" charset="0"/>
                <a:ea typeface="+mn-ea"/>
              </a:rPr>
              <a:t>set</a:t>
            </a:r>
            <a:r>
              <a:rPr lang="de-DE" altLang="it-IT" sz="2200" dirty="0">
                <a:latin typeface="Trebuchet MS" panose="020B0603020202020204" pitchFamily="34" charset="0"/>
                <a:ea typeface="+mn-ea"/>
              </a:rPr>
              <a:t> di </a:t>
            </a:r>
            <a:r>
              <a:rPr lang="de-DE" altLang="it-IT" sz="2200" dirty="0" err="1">
                <a:latin typeface="Trebuchet MS" panose="020B0603020202020204" pitchFamily="34" charset="0"/>
                <a:ea typeface="+mn-ea"/>
              </a:rPr>
              <a:t>paesi</a:t>
            </a:r>
            <a:r>
              <a:rPr lang="de-DE" altLang="it-IT" sz="2200" dirty="0">
                <a:latin typeface="Trebuchet MS" panose="020B0603020202020204" pitchFamily="34" charset="0"/>
                <a:ea typeface="+mn-ea"/>
              </a:rPr>
              <a:t> </a:t>
            </a:r>
            <a:r>
              <a:rPr lang="de-DE" altLang="it-IT" sz="2200" dirty="0" err="1">
                <a:latin typeface="Trebuchet MS" panose="020B0603020202020204" pitchFamily="34" charset="0"/>
                <a:ea typeface="+mn-ea"/>
              </a:rPr>
              <a:t>riceventi</a:t>
            </a:r>
            <a:r>
              <a:rPr lang="de-DE" altLang="it-IT" sz="2200" dirty="0">
                <a:latin typeface="Trebuchet MS" panose="020B0603020202020204" pitchFamily="34" charset="0"/>
                <a:ea typeface="+mn-ea"/>
              </a:rPr>
              <a:t> </a:t>
            </a:r>
            <a:r>
              <a:rPr lang="de-DE" altLang="it-IT" sz="2200" dirty="0" err="1">
                <a:latin typeface="Trebuchet MS" panose="020B0603020202020204" pitchFamily="34" charset="0"/>
                <a:ea typeface="+mn-ea"/>
              </a:rPr>
              <a:t>aiuti</a:t>
            </a:r>
            <a:r>
              <a:rPr lang="de-DE" altLang="it-IT" sz="2200" dirty="0">
                <a:latin typeface="Trebuchet MS" panose="020B0603020202020204" pitchFamily="34" charset="0"/>
                <a:ea typeface="+mn-ea"/>
              </a:rPr>
              <a:t> </a:t>
            </a:r>
            <a:r>
              <a:rPr lang="de-DE" altLang="it-IT" sz="2200" dirty="0" err="1">
                <a:latin typeface="Trebuchet MS" panose="020B0603020202020204" pitchFamily="34" charset="0"/>
                <a:ea typeface="+mn-ea"/>
              </a:rPr>
              <a:t>pubblici</a:t>
            </a:r>
            <a:r>
              <a:rPr lang="de-DE" altLang="it-IT" sz="2200" dirty="0">
                <a:latin typeface="Trebuchet MS" panose="020B0603020202020204" pitchFamily="34" charset="0"/>
                <a:ea typeface="+mn-ea"/>
              </a:rPr>
              <a:t> </a:t>
            </a:r>
            <a:r>
              <a:rPr lang="de-DE" altLang="it-IT" sz="2200" dirty="0" err="1">
                <a:latin typeface="Trebuchet MS" panose="020B0603020202020204" pitchFamily="34" charset="0"/>
                <a:ea typeface="+mn-ea"/>
              </a:rPr>
              <a:t>allo</a:t>
            </a:r>
            <a:r>
              <a:rPr lang="de-DE" altLang="it-IT" sz="2200" dirty="0">
                <a:latin typeface="Trebuchet MS" panose="020B0603020202020204" pitchFamily="34" charset="0"/>
                <a:ea typeface="+mn-ea"/>
              </a:rPr>
              <a:t> </a:t>
            </a:r>
            <a:r>
              <a:rPr lang="de-DE" altLang="it-IT" sz="2200" dirty="0" err="1">
                <a:latin typeface="Trebuchet MS" panose="020B0603020202020204" pitchFamily="34" charset="0"/>
                <a:ea typeface="+mn-ea"/>
              </a:rPr>
              <a:t>sviluppo</a:t>
            </a:r>
            <a:endParaRPr lang="de-DE" altLang="it-IT" sz="2200" dirty="0">
              <a:latin typeface="Trebuchet MS" panose="020B0603020202020204" pitchFamily="34" charset="0"/>
              <a:ea typeface="+mn-ea"/>
            </a:endParaRPr>
          </a:p>
          <a:p>
            <a:pPr marL="457200" indent="-457200" algn="just" eaLnBrk="1">
              <a:lnSpc>
                <a:spcPct val="104000"/>
              </a:lnSpc>
              <a:spcAft>
                <a:spcPct val="0"/>
              </a:spcAft>
              <a:buClr>
                <a:srgbClr val="FFFFFF"/>
              </a:buClr>
              <a:buFont typeface="+mj-lt"/>
              <a:buAutoNum type="alphaLcParenR"/>
              <a:defRPr/>
            </a:pPr>
            <a:endParaRPr lang="de-DE" altLang="it-IT" sz="2200" dirty="0">
              <a:latin typeface="Trebuchet MS" panose="020B0603020202020204" pitchFamily="34" charset="0"/>
              <a:ea typeface="+mn-ea"/>
            </a:endParaRPr>
          </a:p>
          <a:p>
            <a:pPr marL="457200" indent="-457200" algn="just" eaLnBrk="1">
              <a:lnSpc>
                <a:spcPct val="104000"/>
              </a:lnSpc>
              <a:spcAft>
                <a:spcPct val="0"/>
              </a:spcAft>
              <a:buClr>
                <a:srgbClr val="FFFFFF"/>
              </a:buClr>
              <a:buFont typeface="+mj-lt"/>
              <a:buAutoNum type="alphaLcParenR"/>
              <a:defRPr/>
            </a:pPr>
            <a:r>
              <a:rPr lang="de-DE" altLang="it-IT" sz="2200" dirty="0">
                <a:latin typeface="Trebuchet MS" panose="020B0603020202020204" pitchFamily="34" charset="0"/>
                <a:ea typeface="+mn-ea"/>
              </a:rPr>
              <a:t> </a:t>
            </a:r>
            <a:r>
              <a:rPr lang="de-DE" altLang="it-IT" sz="2200" dirty="0" err="1">
                <a:latin typeface="Trebuchet MS" panose="020B0603020202020204" pitchFamily="34" charset="0"/>
                <a:ea typeface="+mn-ea"/>
              </a:rPr>
              <a:t>Selezionare</a:t>
            </a:r>
            <a:r>
              <a:rPr lang="de-DE" altLang="it-IT" sz="2200" dirty="0">
                <a:latin typeface="Trebuchet MS" panose="020B0603020202020204" pitchFamily="34" charset="0"/>
                <a:ea typeface="+mn-ea"/>
              </a:rPr>
              <a:t> </a:t>
            </a:r>
            <a:r>
              <a:rPr lang="de-DE" altLang="it-IT" sz="2200" dirty="0" err="1">
                <a:latin typeface="Trebuchet MS" panose="020B0603020202020204" pitchFamily="34" charset="0"/>
                <a:ea typeface="+mn-ea"/>
              </a:rPr>
              <a:t>gli</a:t>
            </a:r>
            <a:r>
              <a:rPr lang="de-DE" altLang="it-IT" sz="2200" dirty="0">
                <a:latin typeface="Trebuchet MS" panose="020B0603020202020204" pitchFamily="34" charset="0"/>
                <a:ea typeface="+mn-ea"/>
              </a:rPr>
              <a:t> </a:t>
            </a:r>
            <a:r>
              <a:rPr lang="de-DE" altLang="it-IT" sz="2200" dirty="0" err="1">
                <a:latin typeface="Trebuchet MS" panose="020B0603020202020204" pitchFamily="34" charset="0"/>
                <a:ea typeface="+mn-ea"/>
              </a:rPr>
              <a:t>anni</a:t>
            </a:r>
            <a:r>
              <a:rPr lang="de-DE" altLang="it-IT" sz="2200" dirty="0">
                <a:latin typeface="Trebuchet MS" panose="020B0603020202020204" pitchFamily="34" charset="0"/>
                <a:ea typeface="+mn-ea"/>
              </a:rPr>
              <a:t> di </a:t>
            </a:r>
            <a:r>
              <a:rPr lang="de-DE" altLang="it-IT" sz="2200" dirty="0" err="1">
                <a:latin typeface="Trebuchet MS" panose="020B0603020202020204" pitchFamily="34" charset="0"/>
                <a:ea typeface="+mn-ea"/>
              </a:rPr>
              <a:t>interesse</a:t>
            </a:r>
            <a:endParaRPr lang="de-DE" altLang="it-IT" sz="2200" dirty="0">
              <a:latin typeface="Trebuchet MS" panose="020B0603020202020204" pitchFamily="34" charset="0"/>
              <a:ea typeface="+mn-ea"/>
            </a:endParaRPr>
          </a:p>
          <a:p>
            <a:pPr marL="457200" indent="-457200" algn="just" eaLnBrk="1">
              <a:lnSpc>
                <a:spcPct val="104000"/>
              </a:lnSpc>
              <a:spcAft>
                <a:spcPct val="0"/>
              </a:spcAft>
              <a:buClrTx/>
              <a:buSzTx/>
              <a:buFont typeface="+mj-lt"/>
              <a:buAutoNum type="alphaLcParenR"/>
              <a:defRPr/>
            </a:pPr>
            <a:endParaRPr lang="de-DE" altLang="it-IT" sz="2200" dirty="0">
              <a:latin typeface="Trebuchet MS" panose="020B0603020202020204" pitchFamily="34" charset="0"/>
              <a:ea typeface="+mn-ea"/>
            </a:endParaRPr>
          </a:p>
          <a:p>
            <a:pPr marL="457200" indent="-457200" algn="just" eaLnBrk="1">
              <a:lnSpc>
                <a:spcPct val="104000"/>
              </a:lnSpc>
              <a:spcAft>
                <a:spcPct val="0"/>
              </a:spcAft>
              <a:buClr>
                <a:srgbClr val="FFFFFF"/>
              </a:buClr>
              <a:buFont typeface="+mj-lt"/>
              <a:buAutoNum type="alphaLcParenR"/>
              <a:defRPr/>
            </a:pPr>
            <a:r>
              <a:rPr lang="de-DE" altLang="it-IT" sz="2200" dirty="0">
                <a:latin typeface="Trebuchet MS" panose="020B0603020202020204" pitchFamily="34" charset="0"/>
                <a:ea typeface="+mn-ea"/>
              </a:rPr>
              <a:t> </a:t>
            </a:r>
            <a:r>
              <a:rPr lang="de-DE" altLang="it-IT" sz="2200" dirty="0" err="1">
                <a:latin typeface="Trebuchet MS" panose="020B0603020202020204" pitchFamily="34" charset="0"/>
                <a:ea typeface="+mn-ea"/>
              </a:rPr>
              <a:t>Scegliere</a:t>
            </a:r>
            <a:r>
              <a:rPr lang="de-DE" altLang="it-IT" sz="2200" dirty="0">
                <a:latin typeface="Trebuchet MS" panose="020B0603020202020204" pitchFamily="34" charset="0"/>
                <a:ea typeface="+mn-ea"/>
              </a:rPr>
              <a:t> la </a:t>
            </a:r>
            <a:r>
              <a:rPr lang="de-DE" altLang="it-IT" sz="2200" dirty="0" err="1">
                <a:latin typeface="Trebuchet MS" panose="020B0603020202020204" pitchFamily="34" charset="0"/>
                <a:ea typeface="+mn-ea"/>
              </a:rPr>
              <a:t>variabile</a:t>
            </a:r>
            <a:r>
              <a:rPr lang="de-DE" altLang="it-IT" sz="2200" dirty="0">
                <a:latin typeface="Trebuchet MS" panose="020B0603020202020204" pitchFamily="34" charset="0"/>
                <a:ea typeface="+mn-ea"/>
              </a:rPr>
              <a:t> dipendente da </a:t>
            </a:r>
            <a:r>
              <a:rPr lang="de-DE" altLang="it-IT" sz="2200" dirty="0" err="1">
                <a:latin typeface="Trebuchet MS" panose="020B0603020202020204" pitchFamily="34" charset="0"/>
                <a:ea typeface="+mn-ea"/>
              </a:rPr>
              <a:t>studiare</a:t>
            </a:r>
            <a:endParaRPr lang="de-DE" altLang="it-IT" sz="2200" dirty="0">
              <a:latin typeface="Trebuchet MS" panose="020B0603020202020204" pitchFamily="34" charset="0"/>
              <a:ea typeface="+mn-ea"/>
            </a:endParaRPr>
          </a:p>
          <a:p>
            <a:pPr marL="457200" indent="-457200" algn="just" eaLnBrk="1">
              <a:lnSpc>
                <a:spcPct val="104000"/>
              </a:lnSpc>
              <a:spcAft>
                <a:spcPct val="0"/>
              </a:spcAft>
              <a:buClrTx/>
              <a:buSzTx/>
              <a:buFont typeface="+mj-lt"/>
              <a:buAutoNum type="alphaLcParenR"/>
              <a:defRPr/>
            </a:pPr>
            <a:endParaRPr lang="de-DE" altLang="it-IT" sz="2200" dirty="0">
              <a:latin typeface="Trebuchet MS" panose="020B0603020202020204" pitchFamily="34" charset="0"/>
              <a:ea typeface="+mn-ea"/>
            </a:endParaRPr>
          </a:p>
          <a:p>
            <a:pPr marL="457200" indent="-457200" algn="just" eaLnBrk="1">
              <a:lnSpc>
                <a:spcPct val="104000"/>
              </a:lnSpc>
              <a:spcAft>
                <a:spcPct val="0"/>
              </a:spcAft>
              <a:buClr>
                <a:srgbClr val="FFFFFF"/>
              </a:buClr>
              <a:buFont typeface="+mj-lt"/>
              <a:buAutoNum type="alphaLcParenR"/>
              <a:defRPr/>
            </a:pPr>
            <a:r>
              <a:rPr lang="de-DE" altLang="it-IT" sz="2200" dirty="0">
                <a:latin typeface="Trebuchet MS" panose="020B0603020202020204" pitchFamily="34" charset="0"/>
                <a:ea typeface="+mn-ea"/>
              </a:rPr>
              <a:t> </a:t>
            </a:r>
            <a:r>
              <a:rPr lang="de-DE" altLang="it-IT" sz="2200" dirty="0" err="1">
                <a:latin typeface="Trebuchet MS" panose="020B0603020202020204" pitchFamily="34" charset="0"/>
                <a:ea typeface="+mn-ea"/>
              </a:rPr>
              <a:t>Selezionare</a:t>
            </a:r>
            <a:r>
              <a:rPr lang="de-DE" altLang="it-IT" sz="2200" dirty="0">
                <a:latin typeface="Trebuchet MS" panose="020B0603020202020204" pitchFamily="34" charset="0"/>
                <a:ea typeface="+mn-ea"/>
              </a:rPr>
              <a:t> le </a:t>
            </a:r>
            <a:r>
              <a:rPr lang="de-DE" altLang="it-IT" sz="2200" dirty="0" err="1">
                <a:latin typeface="Trebuchet MS" panose="020B0603020202020204" pitchFamily="34" charset="0"/>
                <a:ea typeface="+mn-ea"/>
              </a:rPr>
              <a:t>variabili</a:t>
            </a:r>
            <a:r>
              <a:rPr lang="de-DE" altLang="it-IT" sz="2200" dirty="0">
                <a:latin typeface="Trebuchet MS" panose="020B0603020202020204" pitchFamily="34" charset="0"/>
                <a:ea typeface="+mn-ea"/>
              </a:rPr>
              <a:t> </a:t>
            </a:r>
            <a:r>
              <a:rPr lang="de-DE" altLang="it-IT" sz="2200" dirty="0" err="1">
                <a:latin typeface="Trebuchet MS" panose="020B0603020202020204" pitchFamily="34" charset="0"/>
                <a:ea typeface="+mn-ea"/>
              </a:rPr>
              <a:t>esplicative</a:t>
            </a:r>
            <a:r>
              <a:rPr lang="de-DE" altLang="it-IT" sz="2200" dirty="0">
                <a:latin typeface="Trebuchet MS" panose="020B0603020202020204" pitchFamily="34" charset="0"/>
                <a:ea typeface="+mn-ea"/>
              </a:rPr>
              <a:t> </a:t>
            </a:r>
            <a:r>
              <a:rPr lang="de-DE" altLang="it-IT" sz="2200" dirty="0" err="1">
                <a:latin typeface="Trebuchet MS" panose="020B0603020202020204" pitchFamily="34" charset="0"/>
                <a:ea typeface="+mn-ea"/>
              </a:rPr>
              <a:t>indipendenti</a:t>
            </a:r>
            <a:r>
              <a:rPr lang="de-DE" altLang="it-IT" sz="2200" dirty="0">
                <a:latin typeface="Trebuchet MS" panose="020B0603020202020204" pitchFamily="34" charset="0"/>
                <a:ea typeface="+mn-ea"/>
              </a:rPr>
              <a:t> </a:t>
            </a:r>
            <a:r>
              <a:rPr lang="de-DE" altLang="it-IT" sz="2200" dirty="0" err="1">
                <a:latin typeface="Trebuchet MS" panose="020B0603020202020204" pitchFamily="34" charset="0"/>
                <a:ea typeface="+mn-ea"/>
              </a:rPr>
              <a:t>che</a:t>
            </a:r>
            <a:r>
              <a:rPr lang="de-DE" altLang="it-IT" sz="2200" dirty="0">
                <a:latin typeface="Trebuchet MS" panose="020B0603020202020204" pitchFamily="34" charset="0"/>
                <a:ea typeface="+mn-ea"/>
              </a:rPr>
              <a:t> </a:t>
            </a:r>
            <a:r>
              <a:rPr lang="de-DE" altLang="it-IT" sz="2200" dirty="0" err="1">
                <a:latin typeface="Trebuchet MS" panose="020B0603020202020204" pitchFamily="34" charset="0"/>
                <a:ea typeface="+mn-ea"/>
              </a:rPr>
              <a:t>ordinariamente</a:t>
            </a:r>
            <a:r>
              <a:rPr lang="de-DE" altLang="it-IT" sz="2200" dirty="0">
                <a:latin typeface="Trebuchet MS" panose="020B0603020202020204" pitchFamily="34" charset="0"/>
                <a:ea typeface="+mn-ea"/>
              </a:rPr>
              <a:t> </a:t>
            </a:r>
            <a:r>
              <a:rPr lang="de-DE" altLang="it-IT" sz="2200" dirty="0" err="1">
                <a:latin typeface="Trebuchet MS" panose="020B0603020202020204" pitchFamily="34" charset="0"/>
                <a:ea typeface="+mn-ea"/>
              </a:rPr>
              <a:t>sono</a:t>
            </a:r>
            <a:r>
              <a:rPr lang="de-DE" altLang="it-IT" sz="2200" dirty="0">
                <a:latin typeface="Trebuchet MS" panose="020B0603020202020204" pitchFamily="34" charset="0"/>
                <a:ea typeface="+mn-ea"/>
              </a:rPr>
              <a:t> </a:t>
            </a:r>
            <a:r>
              <a:rPr lang="de-DE" altLang="it-IT" sz="2200" dirty="0" err="1">
                <a:latin typeface="Trebuchet MS" panose="020B0603020202020204" pitchFamily="34" charset="0"/>
                <a:ea typeface="+mn-ea"/>
              </a:rPr>
              <a:t>considerate</a:t>
            </a:r>
            <a:r>
              <a:rPr lang="de-DE" altLang="it-IT" sz="2200" dirty="0">
                <a:latin typeface="Trebuchet MS" panose="020B0603020202020204" pitchFamily="34" charset="0"/>
                <a:ea typeface="+mn-ea"/>
              </a:rPr>
              <a:t> </a:t>
            </a:r>
            <a:r>
              <a:rPr lang="de-DE" altLang="it-IT" sz="2200" dirty="0" err="1">
                <a:latin typeface="Trebuchet MS" panose="020B0603020202020204" pitchFamily="34" charset="0"/>
                <a:ea typeface="+mn-ea"/>
              </a:rPr>
              <a:t>importanti</a:t>
            </a:r>
            <a:r>
              <a:rPr lang="de-DE" altLang="it-IT" sz="2200" dirty="0">
                <a:latin typeface="Trebuchet MS" panose="020B0603020202020204" pitchFamily="34" charset="0"/>
                <a:ea typeface="+mn-ea"/>
              </a:rPr>
              <a:t> </a:t>
            </a:r>
            <a:r>
              <a:rPr lang="de-DE" altLang="it-IT" sz="2200" dirty="0" err="1">
                <a:latin typeface="Trebuchet MS" panose="020B0603020202020204" pitchFamily="34" charset="0"/>
                <a:ea typeface="+mn-ea"/>
              </a:rPr>
              <a:t>nella</a:t>
            </a:r>
            <a:r>
              <a:rPr lang="de-DE" altLang="it-IT" sz="2200" dirty="0">
                <a:latin typeface="Trebuchet MS" panose="020B0603020202020204" pitchFamily="34" charset="0"/>
                <a:ea typeface="+mn-ea"/>
              </a:rPr>
              <a:t> </a:t>
            </a:r>
            <a:r>
              <a:rPr lang="de-DE" altLang="it-IT" sz="2200" dirty="0" err="1">
                <a:latin typeface="Trebuchet MS" panose="020B0603020202020204" pitchFamily="34" charset="0"/>
                <a:ea typeface="+mn-ea"/>
              </a:rPr>
              <a:t>determinazioni</a:t>
            </a:r>
            <a:r>
              <a:rPr lang="de-DE" altLang="it-IT" sz="2200" dirty="0">
                <a:latin typeface="Trebuchet MS" panose="020B0603020202020204" pitchFamily="34" charset="0"/>
                <a:ea typeface="+mn-ea"/>
              </a:rPr>
              <a:t> della </a:t>
            </a:r>
            <a:r>
              <a:rPr lang="de-DE" altLang="it-IT" sz="2200" dirty="0" err="1">
                <a:latin typeface="Trebuchet MS" panose="020B0603020202020204" pitchFamily="34" charset="0"/>
                <a:ea typeface="+mn-ea"/>
              </a:rPr>
              <a:t>variabile</a:t>
            </a:r>
            <a:r>
              <a:rPr lang="de-DE" altLang="it-IT" sz="2200" dirty="0">
                <a:latin typeface="Trebuchet MS" panose="020B0603020202020204" pitchFamily="34" charset="0"/>
                <a:ea typeface="+mn-ea"/>
              </a:rPr>
              <a:t> dipendente</a:t>
            </a:r>
          </a:p>
          <a:p>
            <a:pPr marL="457200" indent="-457200" algn="just" eaLnBrk="1">
              <a:lnSpc>
                <a:spcPct val="104000"/>
              </a:lnSpc>
              <a:spcAft>
                <a:spcPct val="0"/>
              </a:spcAft>
              <a:buClrTx/>
              <a:buSzTx/>
              <a:buFont typeface="+mj-lt"/>
              <a:buAutoNum type="alphaLcParenR"/>
              <a:defRPr/>
            </a:pPr>
            <a:endParaRPr lang="de-DE" altLang="it-IT" sz="2200" dirty="0">
              <a:latin typeface="Trebuchet MS" panose="020B0603020202020204" pitchFamily="34" charset="0"/>
              <a:ea typeface="+mn-ea"/>
            </a:endParaRPr>
          </a:p>
          <a:p>
            <a:pPr marL="457200" indent="-457200" algn="just" eaLnBrk="1">
              <a:lnSpc>
                <a:spcPct val="104000"/>
              </a:lnSpc>
              <a:spcAft>
                <a:spcPct val="0"/>
              </a:spcAft>
              <a:buClr>
                <a:srgbClr val="FFFFFF"/>
              </a:buClr>
              <a:buFont typeface="+mj-lt"/>
              <a:buAutoNum type="alphaLcParenR"/>
              <a:defRPr/>
            </a:pPr>
            <a:r>
              <a:rPr lang="de-DE" altLang="it-IT" sz="2200" dirty="0">
                <a:latin typeface="Trebuchet MS" panose="020B0603020202020204" pitchFamily="34" charset="0"/>
                <a:ea typeface="+mn-ea"/>
              </a:rPr>
              <a:t> </a:t>
            </a:r>
            <a:r>
              <a:rPr lang="de-DE" altLang="it-IT" sz="2200" dirty="0" err="1">
                <a:latin typeface="Trebuchet MS" panose="020B0603020202020204" pitchFamily="34" charset="0"/>
                <a:ea typeface="+mn-ea"/>
              </a:rPr>
              <a:t>Tramite</a:t>
            </a:r>
            <a:r>
              <a:rPr lang="de-DE" altLang="it-IT" sz="2200" dirty="0">
                <a:latin typeface="Trebuchet MS" panose="020B0603020202020204" pitchFamily="34" charset="0"/>
                <a:ea typeface="+mn-ea"/>
              </a:rPr>
              <a:t> </a:t>
            </a:r>
            <a:r>
              <a:rPr lang="de-DE" altLang="it-IT" sz="2200" dirty="0" err="1">
                <a:latin typeface="Trebuchet MS" panose="020B0603020202020204" pitchFamily="34" charset="0"/>
                <a:ea typeface="+mn-ea"/>
              </a:rPr>
              <a:t>il</a:t>
            </a:r>
            <a:r>
              <a:rPr lang="de-DE" altLang="it-IT" sz="2200" dirty="0">
                <a:latin typeface="Trebuchet MS" panose="020B0603020202020204" pitchFamily="34" charset="0"/>
                <a:ea typeface="+mn-ea"/>
              </a:rPr>
              <a:t> </a:t>
            </a:r>
            <a:r>
              <a:rPr lang="de-DE" altLang="it-IT" sz="2200" dirty="0" err="1">
                <a:latin typeface="Trebuchet MS" panose="020B0603020202020204" pitchFamily="34" charset="0"/>
                <a:ea typeface="+mn-ea"/>
              </a:rPr>
              <a:t>modello</a:t>
            </a:r>
            <a:r>
              <a:rPr lang="de-DE" altLang="it-IT" sz="2200" dirty="0">
                <a:latin typeface="Trebuchet MS" panose="020B0603020202020204" pitchFamily="34" charset="0"/>
                <a:ea typeface="+mn-ea"/>
              </a:rPr>
              <a:t> di </a:t>
            </a:r>
            <a:r>
              <a:rPr lang="de-DE" altLang="it-IT" sz="2200" dirty="0" err="1">
                <a:latin typeface="Trebuchet MS" panose="020B0603020202020204" pitchFamily="34" charset="0"/>
                <a:ea typeface="+mn-ea"/>
              </a:rPr>
              <a:t>regressione</a:t>
            </a:r>
            <a:r>
              <a:rPr lang="de-DE" altLang="it-IT" sz="2200" dirty="0">
                <a:latin typeface="Trebuchet MS" panose="020B0603020202020204" pitchFamily="34" charset="0"/>
                <a:ea typeface="+mn-ea"/>
              </a:rPr>
              <a:t> lineare </a:t>
            </a:r>
            <a:r>
              <a:rPr lang="de-DE" altLang="it-IT" sz="2200" dirty="0" err="1">
                <a:latin typeface="Trebuchet MS" panose="020B0603020202020204" pitchFamily="34" charset="0"/>
                <a:ea typeface="+mn-ea"/>
              </a:rPr>
              <a:t>multipla</a:t>
            </a:r>
            <a:r>
              <a:rPr lang="de-DE" altLang="it-IT" sz="2200" dirty="0">
                <a:latin typeface="Trebuchet MS" panose="020B0603020202020204" pitchFamily="34" charset="0"/>
                <a:ea typeface="+mn-ea"/>
              </a:rPr>
              <a:t> </a:t>
            </a:r>
            <a:r>
              <a:rPr lang="de-DE" altLang="it-IT" sz="2200" dirty="0" err="1">
                <a:latin typeface="Trebuchet MS" panose="020B0603020202020204" pitchFamily="34" charset="0"/>
                <a:ea typeface="+mn-ea"/>
              </a:rPr>
              <a:t>stimare</a:t>
            </a:r>
            <a:r>
              <a:rPr lang="de-DE" altLang="it-IT" sz="2200" dirty="0">
                <a:latin typeface="Trebuchet MS" panose="020B0603020202020204" pitchFamily="34" charset="0"/>
                <a:ea typeface="+mn-ea"/>
              </a:rPr>
              <a:t> </a:t>
            </a:r>
            <a:r>
              <a:rPr lang="de-DE" altLang="it-IT" sz="2200" dirty="0" err="1">
                <a:latin typeface="Trebuchet MS" panose="020B0603020202020204" pitchFamily="34" charset="0"/>
                <a:ea typeface="+mn-ea"/>
              </a:rPr>
              <a:t>un'equazione</a:t>
            </a:r>
            <a:r>
              <a:rPr lang="de-DE" altLang="it-IT" sz="2200" dirty="0">
                <a:latin typeface="Trebuchet MS" panose="020B0603020202020204" pitchFamily="34" charset="0"/>
                <a:ea typeface="+mn-ea"/>
              </a:rPr>
              <a:t> </a:t>
            </a:r>
            <a:r>
              <a:rPr lang="de-DE" altLang="it-IT" sz="2200" dirty="0" err="1">
                <a:latin typeface="Trebuchet MS" panose="020B0603020202020204" pitchFamily="34" charset="0"/>
                <a:ea typeface="+mn-ea"/>
              </a:rPr>
              <a:t>base</a:t>
            </a:r>
            <a:r>
              <a:rPr lang="de-DE" altLang="it-IT" sz="2200" dirty="0">
                <a:latin typeface="Trebuchet MS" panose="020B0603020202020204" pitchFamily="34" charset="0"/>
                <a:ea typeface="+mn-ea"/>
              </a:rPr>
              <a:t> di </a:t>
            </a:r>
            <a:r>
              <a:rPr lang="de-DE" altLang="it-IT" sz="2200" dirty="0" err="1">
                <a:latin typeface="Trebuchet MS" panose="020B0603020202020204" pitchFamily="34" charset="0"/>
                <a:ea typeface="+mn-ea"/>
              </a:rPr>
              <a:t>partenza</a:t>
            </a:r>
            <a:r>
              <a:rPr lang="de-DE" altLang="it-IT" sz="2200" dirty="0">
                <a:latin typeface="Trebuchet MS" panose="020B0603020202020204" pitchFamily="34" charset="0"/>
                <a:ea typeface="+mn-ea"/>
              </a:rPr>
              <a:t> per </a:t>
            </a:r>
            <a:r>
              <a:rPr lang="de-DE" altLang="it-IT" sz="2200" dirty="0" err="1">
                <a:latin typeface="Trebuchet MS" panose="020B0603020202020204" pitchFamily="34" charset="0"/>
                <a:ea typeface="+mn-ea"/>
              </a:rPr>
              <a:t>poi</a:t>
            </a:r>
            <a:r>
              <a:rPr lang="de-DE" altLang="it-IT" sz="2200" dirty="0">
                <a:latin typeface="Trebuchet MS" panose="020B0603020202020204" pitchFamily="34" charset="0"/>
                <a:ea typeface="+mn-ea"/>
              </a:rPr>
              <a:t> </a:t>
            </a:r>
            <a:r>
              <a:rPr lang="de-DE" altLang="it-IT" sz="2200" dirty="0" err="1">
                <a:latin typeface="Trebuchet MS" panose="020B0603020202020204" pitchFamily="34" charset="0"/>
                <a:ea typeface="+mn-ea"/>
              </a:rPr>
              <a:t>aggiungere</a:t>
            </a:r>
            <a:r>
              <a:rPr lang="de-DE" altLang="it-IT" sz="2200" dirty="0">
                <a:latin typeface="Trebuchet MS" panose="020B0603020202020204" pitchFamily="34" charset="0"/>
                <a:ea typeface="+mn-ea"/>
              </a:rPr>
              <a:t> </a:t>
            </a:r>
            <a:r>
              <a:rPr lang="de-DE" altLang="it-IT" sz="2200" dirty="0" err="1">
                <a:latin typeface="Trebuchet MS" panose="020B0603020202020204" pitchFamily="34" charset="0"/>
                <a:ea typeface="+mn-ea"/>
              </a:rPr>
              <a:t>nuove</a:t>
            </a:r>
            <a:r>
              <a:rPr lang="de-DE" altLang="it-IT" sz="2200" dirty="0">
                <a:latin typeface="Trebuchet MS" panose="020B0603020202020204" pitchFamily="34" charset="0"/>
                <a:ea typeface="+mn-ea"/>
              </a:rPr>
              <a:t> </a:t>
            </a:r>
            <a:r>
              <a:rPr lang="de-DE" altLang="it-IT" sz="2200" dirty="0" err="1">
                <a:latin typeface="Trebuchet MS" panose="020B0603020202020204" pitchFamily="34" charset="0"/>
                <a:ea typeface="+mn-ea"/>
              </a:rPr>
              <a:t>variabili</a:t>
            </a:r>
            <a:r>
              <a:rPr lang="de-DE" altLang="it-IT" sz="2200" dirty="0">
                <a:latin typeface="Trebuchet MS" panose="020B0603020202020204" pitchFamily="34" charset="0"/>
                <a:ea typeface="+mn-ea"/>
              </a:rPr>
              <a:t> (</a:t>
            </a:r>
            <a:r>
              <a:rPr lang="de-DE" altLang="it-IT" sz="2200" dirty="0" err="1">
                <a:latin typeface="Trebuchet MS" panose="020B0603020202020204" pitchFamily="34" charset="0"/>
                <a:ea typeface="+mn-ea"/>
              </a:rPr>
              <a:t>tra</a:t>
            </a:r>
            <a:r>
              <a:rPr lang="de-DE" altLang="it-IT" sz="2200" dirty="0">
                <a:latin typeface="Trebuchet MS" panose="020B0603020202020204" pitchFamily="34" charset="0"/>
                <a:ea typeface="+mn-ea"/>
              </a:rPr>
              <a:t> </a:t>
            </a:r>
            <a:r>
              <a:rPr lang="de-DE" altLang="it-IT" sz="2200" dirty="0" err="1">
                <a:latin typeface="Trebuchet MS" panose="020B0603020202020204" pitchFamily="34" charset="0"/>
                <a:ea typeface="+mn-ea"/>
              </a:rPr>
              <a:t>cui</a:t>
            </a:r>
            <a:r>
              <a:rPr lang="de-DE" altLang="it-IT" sz="2200" dirty="0">
                <a:latin typeface="Trebuchet MS" panose="020B0603020202020204" pitchFamily="34" charset="0"/>
                <a:ea typeface="+mn-ea"/>
              </a:rPr>
              <a:t> </a:t>
            </a:r>
            <a:r>
              <a:rPr lang="de-DE" altLang="it-IT" sz="2200" dirty="0" err="1">
                <a:latin typeface="Trebuchet MS" panose="020B0603020202020204" pitchFamily="34" charset="0"/>
                <a:ea typeface="+mn-ea"/>
              </a:rPr>
              <a:t>gli</a:t>
            </a:r>
            <a:r>
              <a:rPr lang="de-DE" altLang="it-IT" sz="2200" dirty="0">
                <a:latin typeface="Trebuchet MS" panose="020B0603020202020204" pitchFamily="34" charset="0"/>
                <a:ea typeface="+mn-ea"/>
              </a:rPr>
              <a:t> </a:t>
            </a:r>
            <a:r>
              <a:rPr lang="de-DE" altLang="it-IT" sz="2200" dirty="0" err="1">
                <a:latin typeface="Trebuchet MS" panose="020B0603020202020204" pitchFamily="34" charset="0"/>
                <a:ea typeface="+mn-ea"/>
              </a:rPr>
              <a:t>aiuti</a:t>
            </a:r>
            <a:r>
              <a:rPr lang="de-DE" altLang="it-IT" sz="2200" dirty="0">
                <a:latin typeface="Trebuchet MS" panose="020B0603020202020204" pitchFamily="34" charset="0"/>
                <a:ea typeface="+mn-ea"/>
              </a:rPr>
              <a:t> </a:t>
            </a:r>
            <a:r>
              <a:rPr lang="de-DE" altLang="it-IT" sz="2200" dirty="0" err="1">
                <a:latin typeface="Trebuchet MS" panose="020B0603020202020204" pitchFamily="34" charset="0"/>
                <a:ea typeface="+mn-ea"/>
              </a:rPr>
              <a:t>allo</a:t>
            </a:r>
            <a:r>
              <a:rPr lang="de-DE" altLang="it-IT" sz="2200" dirty="0">
                <a:latin typeface="Trebuchet MS" panose="020B0603020202020204" pitchFamily="34" charset="0"/>
                <a:ea typeface="+mn-ea"/>
              </a:rPr>
              <a:t> </a:t>
            </a:r>
            <a:r>
              <a:rPr lang="de-DE" altLang="it-IT" sz="2200" dirty="0" err="1">
                <a:latin typeface="Trebuchet MS" panose="020B0603020202020204" pitchFamily="34" charset="0"/>
                <a:ea typeface="+mn-ea"/>
              </a:rPr>
              <a:t>sviluppo</a:t>
            </a:r>
            <a:r>
              <a:rPr lang="de-DE" altLang="it-IT" sz="2200" dirty="0">
                <a:latin typeface="Trebuchet MS" panose="020B0603020202020204" pitchFamily="34" charset="0"/>
                <a:ea typeface="+mn-ea"/>
              </a:rPr>
              <a:t>) e l' </a:t>
            </a:r>
            <a:r>
              <a:rPr lang="de-DE" altLang="it-IT" sz="2200" dirty="0" err="1">
                <a:latin typeface="Trebuchet MS" panose="020B0603020202020204" pitchFamily="34" charset="0"/>
                <a:ea typeface="+mn-ea"/>
              </a:rPr>
              <a:t>interazioni</a:t>
            </a:r>
            <a:r>
              <a:rPr lang="de-DE" altLang="it-IT" sz="2200" dirty="0">
                <a:latin typeface="Trebuchet MS" panose="020B0603020202020204" pitchFamily="34" charset="0"/>
                <a:ea typeface="+mn-ea"/>
              </a:rPr>
              <a:t> </a:t>
            </a:r>
            <a:r>
              <a:rPr lang="de-DE" altLang="it-IT" sz="2200" dirty="0" err="1">
                <a:latin typeface="Trebuchet MS" panose="020B0603020202020204" pitchFamily="34" charset="0"/>
                <a:ea typeface="+mn-ea"/>
              </a:rPr>
              <a:t>tra</a:t>
            </a:r>
            <a:r>
              <a:rPr lang="de-DE" altLang="it-IT" sz="2200" dirty="0">
                <a:latin typeface="Trebuchet MS" panose="020B0603020202020204" pitchFamily="34" charset="0"/>
                <a:ea typeface="+mn-ea"/>
              </a:rPr>
              <a:t> </a:t>
            </a:r>
            <a:r>
              <a:rPr lang="de-DE" altLang="it-IT" sz="2200" dirty="0" err="1">
                <a:latin typeface="Trebuchet MS" panose="020B0603020202020204" pitchFamily="34" charset="0"/>
                <a:ea typeface="+mn-ea"/>
              </a:rPr>
              <a:t>variabili</a:t>
            </a:r>
            <a:endParaRPr lang="de-DE" altLang="it-IT" sz="2200" dirty="0">
              <a:latin typeface="Trebuchet MS" panose="020B0603020202020204" pitchFamily="34" charset="0"/>
              <a:ea typeface="+mn-ea"/>
            </a:endParaRPr>
          </a:p>
          <a:p>
            <a:pPr marL="457200" indent="-457200" algn="just" eaLnBrk="1">
              <a:lnSpc>
                <a:spcPct val="104000"/>
              </a:lnSpc>
              <a:spcAft>
                <a:spcPct val="0"/>
              </a:spcAft>
              <a:buClrTx/>
              <a:buSzTx/>
              <a:buFont typeface="+mj-lt"/>
              <a:buAutoNum type="alphaLcParenR"/>
              <a:defRPr/>
            </a:pPr>
            <a:endParaRPr lang="de-DE" altLang="it-IT" sz="2200" dirty="0">
              <a:latin typeface="Trebuchet MS" panose="020B0603020202020204" pitchFamily="34" charset="0"/>
              <a:ea typeface="+mn-ea"/>
            </a:endParaRPr>
          </a:p>
          <a:p>
            <a:pPr marL="457200" indent="-457200" algn="just" eaLnBrk="1">
              <a:lnSpc>
                <a:spcPct val="104000"/>
              </a:lnSpc>
              <a:spcAft>
                <a:spcPct val="0"/>
              </a:spcAft>
              <a:buClr>
                <a:srgbClr val="FFFFFF"/>
              </a:buClr>
              <a:buFont typeface="+mj-lt"/>
              <a:buAutoNum type="alphaLcParenR"/>
              <a:defRPr/>
            </a:pPr>
            <a:r>
              <a:rPr lang="de-DE" altLang="it-IT" sz="2200" dirty="0">
                <a:latin typeface="Trebuchet MS" panose="020B0603020202020204" pitchFamily="34" charset="0"/>
                <a:ea typeface="+mn-ea"/>
              </a:rPr>
              <a:t> </a:t>
            </a:r>
            <a:r>
              <a:rPr lang="de-DE" altLang="it-IT" sz="2200" dirty="0" err="1">
                <a:latin typeface="Trebuchet MS" panose="020B0603020202020204" pitchFamily="34" charset="0"/>
                <a:ea typeface="+mn-ea"/>
              </a:rPr>
              <a:t>Analizzare</a:t>
            </a:r>
            <a:r>
              <a:rPr lang="de-DE" altLang="it-IT" sz="2200" dirty="0">
                <a:latin typeface="Trebuchet MS" panose="020B0603020202020204" pitchFamily="34" charset="0"/>
                <a:ea typeface="+mn-ea"/>
              </a:rPr>
              <a:t> i </a:t>
            </a:r>
            <a:r>
              <a:rPr lang="de-DE" altLang="it-IT" sz="2200" dirty="0" err="1">
                <a:latin typeface="Trebuchet MS" panose="020B0603020202020204" pitchFamily="34" charset="0"/>
                <a:ea typeface="+mn-ea"/>
              </a:rPr>
              <a:t>risultati</a:t>
            </a:r>
            <a:endParaRPr lang="de-DE" altLang="it-IT" sz="2200" dirty="0">
              <a:latin typeface="Trebuchet MS" panose="020B0603020202020204" pitchFamily="34" charset="0"/>
              <a:ea typeface="+mn-ea"/>
            </a:endParaRPr>
          </a:p>
          <a:p>
            <a:pPr eaLnBrk="1">
              <a:spcAft>
                <a:spcPct val="0"/>
              </a:spcAft>
              <a:buClrTx/>
              <a:buSzTx/>
              <a:buFontTx/>
              <a:buNone/>
              <a:defRPr/>
            </a:pPr>
            <a:endParaRPr lang="de-DE" altLang="it-IT" sz="2200" dirty="0">
              <a:ea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20650"/>
            <a:ext cx="9070975" cy="779463"/>
          </a:xfrm>
        </p:spPr>
        <p:txBody>
          <a:bodyPr/>
          <a:lstStyle/>
          <a:p>
            <a:pPr eaLnBrk="1"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it-IT" sz="4000" smtClean="0">
                <a:solidFill>
                  <a:srgbClr val="FFFF99"/>
                </a:solidFill>
                <a:latin typeface="Trebuchet MS" panose="020B0603020202020204" pitchFamily="34" charset="0"/>
              </a:rPr>
              <a:t>PRIMA DI COMINCIARE...</a:t>
            </a: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360363" y="900113"/>
            <a:ext cx="6405562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2400" b="1">
                <a:solidFill>
                  <a:srgbClr val="FF3333"/>
                </a:solidFill>
                <a:latin typeface="Trebuchet MS" panose="020B0603020202020204" pitchFamily="34" charset="0"/>
              </a:rPr>
              <a:t>COS' È LA REGRESSIONE LINEARE MULTIPLA?</a:t>
            </a:r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179388" y="1439863"/>
            <a:ext cx="9720262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>
              <a:lnSpc>
                <a:spcPct val="104000"/>
              </a:lnSpc>
              <a:spcAft>
                <a:spcPct val="0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de-DE" altLang="it-IT" sz="2000">
                <a:latin typeface="Trebuchet MS" panose="020B0603020202020204" pitchFamily="34" charset="0"/>
              </a:rPr>
              <a:t> Il concetto base per spiegare una regressione è quello per cui si vuole trovare una funzione che spieghi la variabile dipendente Y in funzione della variabile indipendente X.</a:t>
            </a:r>
          </a:p>
          <a:p>
            <a:pPr algn="just" eaLnBrk="1">
              <a:lnSpc>
                <a:spcPct val="104000"/>
              </a:lnSpc>
              <a:spcAft>
                <a:spcPct val="0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None/>
            </a:pPr>
            <a:endParaRPr lang="de-DE" altLang="it-IT" sz="2000">
              <a:latin typeface="Trebuchet MS" panose="020B0603020202020204" pitchFamily="34" charset="0"/>
            </a:endParaRPr>
          </a:p>
          <a:p>
            <a:pPr algn="just" eaLnBrk="1">
              <a:lnSpc>
                <a:spcPct val="104000"/>
              </a:lnSpc>
              <a:spcAft>
                <a:spcPct val="0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de-DE" altLang="it-IT" sz="2000">
                <a:latin typeface="Trebuchet MS" panose="020B0603020202020204" pitchFamily="34" charset="0"/>
              </a:rPr>
              <a:t>Se si sceglie una funzione lineare di equazione </a:t>
            </a:r>
            <a:r>
              <a:rPr lang="de-DE" altLang="it-IT" sz="2000" b="1">
                <a:latin typeface="Trebuchet MS" panose="020B0603020202020204" pitchFamily="34" charset="0"/>
              </a:rPr>
              <a:t>Y=β</a:t>
            </a:r>
            <a:r>
              <a:rPr lang="de-DE" altLang="it-IT" sz="2000" b="1" baseline="-31000">
                <a:latin typeface="Trebuchet MS" panose="020B0603020202020204" pitchFamily="34" charset="0"/>
              </a:rPr>
              <a:t>0</a:t>
            </a:r>
            <a:r>
              <a:rPr lang="de-DE" altLang="it-IT" sz="2000" b="1">
                <a:latin typeface="Trebuchet MS" panose="020B0603020202020204" pitchFamily="34" charset="0"/>
              </a:rPr>
              <a:t>+β</a:t>
            </a:r>
            <a:r>
              <a:rPr lang="de-DE" altLang="it-IT" sz="2000" b="1" baseline="-31000">
                <a:latin typeface="Trebuchet MS" panose="020B0603020202020204" pitchFamily="34" charset="0"/>
              </a:rPr>
              <a:t>1</a:t>
            </a:r>
            <a:r>
              <a:rPr lang="de-DE" altLang="it-IT" sz="2000" b="1">
                <a:latin typeface="Trebuchet MS" panose="020B0603020202020204" pitchFamily="34" charset="0"/>
              </a:rPr>
              <a:t>X </a:t>
            </a:r>
            <a:r>
              <a:rPr lang="de-DE" altLang="it-IT" sz="2000">
                <a:latin typeface="Trebuchet MS" panose="020B0603020202020204" pitchFamily="34" charset="0"/>
              </a:rPr>
              <a:t> si parla di</a:t>
            </a:r>
            <a:r>
              <a:rPr lang="de-DE" altLang="it-IT" sz="2000" b="1" u="sng">
                <a:latin typeface="Trebuchet MS" panose="020B0603020202020204" pitchFamily="34" charset="0"/>
              </a:rPr>
              <a:t> regressione lineare semplice.</a:t>
            </a:r>
          </a:p>
          <a:p>
            <a:pPr algn="just" eaLnBrk="1">
              <a:lnSpc>
                <a:spcPct val="104000"/>
              </a:lnSpc>
              <a:spcAft>
                <a:spcPct val="0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None/>
            </a:pPr>
            <a:endParaRPr lang="de-DE" altLang="it-IT" sz="2000" b="1" u="sng">
              <a:latin typeface="Trebuchet MS" panose="020B0603020202020204" pitchFamily="34" charset="0"/>
            </a:endParaRPr>
          </a:p>
        </p:txBody>
      </p:sp>
      <p:pic>
        <p:nvPicPr>
          <p:cNvPr id="3789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779838"/>
            <a:ext cx="6119812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4" name="Text Box 5"/>
          <p:cNvSpPr txBox="1">
            <a:spLocks noChangeArrowheads="1"/>
          </p:cNvSpPr>
          <p:nvPr/>
        </p:nvSpPr>
        <p:spPr bwMode="auto">
          <a:xfrm>
            <a:off x="7019925" y="3779838"/>
            <a:ext cx="2879725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>
              <a:lnSpc>
                <a:spcPct val="104000"/>
              </a:lnSpc>
              <a:spcAft>
                <a:spcPct val="0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de-DE" altLang="it-IT" sz="2000">
                <a:latin typeface="Trebuchet MS" panose="020B0603020202020204" pitchFamily="34" charset="0"/>
              </a:rPr>
              <a:t> La miglior retta interpolante è quella che minimizza la distanza tra i punti individuati dalla retta e i valori effettivi (condizione di accostamento dei minimi quadrati)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179388" y="360363"/>
            <a:ext cx="9720262" cy="368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>
              <a:lnSpc>
                <a:spcPct val="104000"/>
              </a:lnSpc>
              <a:spcAft>
                <a:spcPct val="0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de-DE" altLang="it-IT" sz="2000">
                <a:latin typeface="Trebuchet MS" panose="020B0603020202020204" pitchFamily="34" charset="0"/>
              </a:rPr>
              <a:t> Se nella regressione lineare semplice si suppone che la variabile Y dipenda solo da una variabile indipendente X, la </a:t>
            </a:r>
            <a:r>
              <a:rPr lang="de-DE" altLang="it-IT" sz="2000" b="1" u="sng">
                <a:latin typeface="Trebuchet MS" panose="020B0603020202020204" pitchFamily="34" charset="0"/>
              </a:rPr>
              <a:t>regressione multipla</a:t>
            </a:r>
            <a:r>
              <a:rPr lang="de-DE" altLang="it-IT" sz="2000">
                <a:latin typeface="Trebuchet MS" panose="020B0603020202020204" pitchFamily="34" charset="0"/>
              </a:rPr>
              <a:t> amplia tale ipotesi permettendo alla variabile Y di dipendere da più variabili indipendenti X</a:t>
            </a:r>
            <a:r>
              <a:rPr lang="de-DE" altLang="it-IT" sz="2000" baseline="-33000">
                <a:latin typeface="Trebuchet MS" panose="020B0603020202020204" pitchFamily="34" charset="0"/>
              </a:rPr>
              <a:t>1</a:t>
            </a:r>
            <a:r>
              <a:rPr lang="de-DE" altLang="it-IT" sz="2000">
                <a:latin typeface="Trebuchet MS" panose="020B0603020202020204" pitchFamily="34" charset="0"/>
              </a:rPr>
              <a:t>, X</a:t>
            </a:r>
            <a:r>
              <a:rPr lang="de-DE" altLang="it-IT" sz="2000" baseline="-33000">
                <a:latin typeface="Trebuchet MS" panose="020B0603020202020204" pitchFamily="34" charset="0"/>
              </a:rPr>
              <a:t>2</a:t>
            </a:r>
            <a:r>
              <a:rPr lang="de-DE" altLang="it-IT" sz="2000">
                <a:latin typeface="Trebuchet MS" panose="020B0603020202020204" pitchFamily="34" charset="0"/>
              </a:rPr>
              <a:t>,...X</a:t>
            </a:r>
            <a:r>
              <a:rPr lang="de-DE" altLang="it-IT" sz="2000" baseline="-33000">
                <a:latin typeface="Trebuchet MS" panose="020B0603020202020204" pitchFamily="34" charset="0"/>
              </a:rPr>
              <a:t>k</a:t>
            </a:r>
            <a:r>
              <a:rPr lang="de-DE" altLang="it-IT" sz="2000">
                <a:latin typeface="Trebuchet MS" panose="020B0603020202020204" pitchFamily="34" charset="0"/>
              </a:rPr>
              <a:t>, con k&gt;1</a:t>
            </a:r>
          </a:p>
          <a:p>
            <a:pPr algn="just" eaLnBrk="1">
              <a:lnSpc>
                <a:spcPct val="104000"/>
              </a:lnSpc>
              <a:spcAft>
                <a:spcPct val="0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None/>
            </a:pPr>
            <a:endParaRPr lang="de-DE" altLang="it-IT" sz="2000">
              <a:latin typeface="Trebuchet MS" panose="020B0603020202020204" pitchFamily="34" charset="0"/>
            </a:endParaRPr>
          </a:p>
          <a:p>
            <a:pPr algn="just" eaLnBrk="1">
              <a:lnSpc>
                <a:spcPct val="104000"/>
              </a:lnSpc>
              <a:spcAft>
                <a:spcPct val="0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de-DE" altLang="it-IT" sz="2000">
                <a:latin typeface="Trebuchet MS" panose="020B0603020202020204" pitchFamily="34" charset="0"/>
              </a:rPr>
              <a:t> Avremo quindi la seguente equazione: </a:t>
            </a:r>
            <a:r>
              <a:rPr lang="de-DE" altLang="it-IT" sz="2000" b="1">
                <a:latin typeface="Trebuchet MS" panose="020B0603020202020204" pitchFamily="34" charset="0"/>
              </a:rPr>
              <a:t>Y=β</a:t>
            </a:r>
            <a:r>
              <a:rPr lang="de-DE" altLang="it-IT" sz="2000" b="1" baseline="-33000">
                <a:latin typeface="Trebuchet MS" panose="020B0603020202020204" pitchFamily="34" charset="0"/>
              </a:rPr>
              <a:t>0</a:t>
            </a:r>
            <a:r>
              <a:rPr lang="de-DE" altLang="it-IT" sz="2000" b="1">
                <a:latin typeface="Trebuchet MS" panose="020B0603020202020204" pitchFamily="34" charset="0"/>
              </a:rPr>
              <a:t>+β</a:t>
            </a:r>
            <a:r>
              <a:rPr lang="de-DE" altLang="it-IT" sz="2000" b="1" baseline="-33000">
                <a:latin typeface="Trebuchet MS" panose="020B0603020202020204" pitchFamily="34" charset="0"/>
              </a:rPr>
              <a:t>1</a:t>
            </a:r>
            <a:r>
              <a:rPr lang="de-DE" altLang="it-IT" sz="2000" b="1">
                <a:latin typeface="Trebuchet MS" panose="020B0603020202020204" pitchFamily="34" charset="0"/>
              </a:rPr>
              <a:t>X</a:t>
            </a:r>
            <a:r>
              <a:rPr lang="de-DE" altLang="it-IT" sz="2000" b="1" baseline="-33000">
                <a:latin typeface="Trebuchet MS" panose="020B0603020202020204" pitchFamily="34" charset="0"/>
              </a:rPr>
              <a:t>1</a:t>
            </a:r>
            <a:r>
              <a:rPr lang="de-DE" altLang="it-IT" sz="2000" b="1">
                <a:latin typeface="Trebuchet MS" panose="020B0603020202020204" pitchFamily="34" charset="0"/>
              </a:rPr>
              <a:t>+β</a:t>
            </a:r>
            <a:r>
              <a:rPr lang="de-DE" altLang="it-IT" sz="2000" b="1" baseline="-33000">
                <a:latin typeface="Trebuchet MS" panose="020B0603020202020204" pitchFamily="34" charset="0"/>
              </a:rPr>
              <a:t>2</a:t>
            </a:r>
            <a:r>
              <a:rPr lang="de-DE" altLang="it-IT" sz="2000" b="1">
                <a:latin typeface="Trebuchet MS" panose="020B0603020202020204" pitchFamily="34" charset="0"/>
              </a:rPr>
              <a:t>X</a:t>
            </a:r>
            <a:r>
              <a:rPr lang="de-DE" altLang="it-IT" sz="2000" b="1" baseline="-33000">
                <a:latin typeface="Trebuchet MS" panose="020B0603020202020204" pitchFamily="34" charset="0"/>
              </a:rPr>
              <a:t>2</a:t>
            </a:r>
            <a:r>
              <a:rPr lang="de-DE" altLang="it-IT" sz="2000" b="1">
                <a:latin typeface="Trebuchet MS" panose="020B0603020202020204" pitchFamily="34" charset="0"/>
              </a:rPr>
              <a:t>+...+β</a:t>
            </a:r>
            <a:r>
              <a:rPr lang="de-DE" altLang="it-IT" sz="2000" b="1" baseline="-33000">
                <a:latin typeface="Trebuchet MS" panose="020B0603020202020204" pitchFamily="34" charset="0"/>
              </a:rPr>
              <a:t>k</a:t>
            </a:r>
            <a:r>
              <a:rPr lang="de-DE" altLang="it-IT" sz="2000" b="1">
                <a:latin typeface="Trebuchet MS" panose="020B0603020202020204" pitchFamily="34" charset="0"/>
              </a:rPr>
              <a:t>X</a:t>
            </a:r>
            <a:r>
              <a:rPr lang="de-DE" altLang="it-IT" sz="2000" b="1" baseline="-33000">
                <a:latin typeface="Trebuchet MS" panose="020B0603020202020204" pitchFamily="34" charset="0"/>
              </a:rPr>
              <a:t>k</a:t>
            </a:r>
            <a:r>
              <a:rPr lang="de-DE" altLang="it-IT" sz="2000" b="1">
                <a:latin typeface="Trebuchet MS" panose="020B0603020202020204" pitchFamily="34" charset="0"/>
              </a:rPr>
              <a:t> </a:t>
            </a:r>
            <a:r>
              <a:rPr lang="de-DE" altLang="it-IT" sz="2000">
                <a:latin typeface="Trebuchet MS" panose="020B0603020202020204" pitchFamily="34" charset="0"/>
              </a:rPr>
              <a:t>dove β rappresenta i coefficienti.</a:t>
            </a:r>
          </a:p>
          <a:p>
            <a:pPr algn="just" eaLnBrk="1">
              <a:lnSpc>
                <a:spcPct val="104000"/>
              </a:lnSpc>
              <a:spcAft>
                <a:spcPct val="0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None/>
            </a:pPr>
            <a:endParaRPr lang="de-DE" altLang="it-IT" sz="2000">
              <a:latin typeface="Trebuchet MS" panose="020B0603020202020204" pitchFamily="34" charset="0"/>
            </a:endParaRPr>
          </a:p>
          <a:p>
            <a:pPr algn="just" eaLnBrk="1">
              <a:lnSpc>
                <a:spcPct val="104000"/>
              </a:lnSpc>
              <a:spcAft>
                <a:spcPct val="0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de-DE" altLang="it-IT" sz="2000">
                <a:latin typeface="Trebuchet MS" panose="020B0603020202020204" pitchFamily="34" charset="0"/>
              </a:rPr>
              <a:t> Quando stimiamo dei modelli di regressione lineare multipla supponiamo che la variabile che vogliamo studiare (Y) dipenda non solo da una variabile esplicativa indipendente (X), ma da più variabili indipendenti.</a:t>
            </a:r>
          </a:p>
        </p:txBody>
      </p:sp>
      <p:grpSp>
        <p:nvGrpSpPr>
          <p:cNvPr id="39939" name="Group 2"/>
          <p:cNvGrpSpPr>
            <a:grpSpLocks/>
          </p:cNvGrpSpPr>
          <p:nvPr/>
        </p:nvGrpSpPr>
        <p:grpSpPr bwMode="auto">
          <a:xfrm>
            <a:off x="428625" y="5219700"/>
            <a:ext cx="1009650" cy="290513"/>
            <a:chOff x="270" y="3288"/>
            <a:chExt cx="636" cy="183"/>
          </a:xfrm>
        </p:grpSpPr>
        <p:sp>
          <p:nvSpPr>
            <p:cNvPr id="39958" name="Freeform 3"/>
            <p:cNvSpPr>
              <a:spLocks noChangeArrowheads="1"/>
            </p:cNvSpPr>
            <p:nvPr/>
          </p:nvSpPr>
          <p:spPr bwMode="auto">
            <a:xfrm>
              <a:off x="270" y="3378"/>
              <a:ext cx="577" cy="58"/>
            </a:xfrm>
            <a:custGeom>
              <a:avLst/>
              <a:gdLst>
                <a:gd name="T0" fmla="*/ 0 w 27831"/>
                <a:gd name="T1" fmla="*/ 0 h 2831"/>
                <a:gd name="T2" fmla="*/ 0 w 27831"/>
                <a:gd name="T3" fmla="*/ 0 h 2831"/>
                <a:gd name="T4" fmla="*/ 0 w 27831"/>
                <a:gd name="T5" fmla="*/ 0 h 2831"/>
                <a:gd name="T6" fmla="*/ 0 w 27831"/>
                <a:gd name="T7" fmla="*/ 0 h 2831"/>
                <a:gd name="T8" fmla="*/ 0 w 27831"/>
                <a:gd name="T9" fmla="*/ 0 h 2831"/>
                <a:gd name="T10" fmla="*/ 0 w 27831"/>
                <a:gd name="T11" fmla="*/ 0 h 2831"/>
                <a:gd name="T12" fmla="*/ 0 w 27831"/>
                <a:gd name="T13" fmla="*/ 0 h 2831"/>
                <a:gd name="T14" fmla="*/ 0 w 27831"/>
                <a:gd name="T15" fmla="*/ 0 h 2831"/>
                <a:gd name="T16" fmla="*/ 0 w 27831"/>
                <a:gd name="T17" fmla="*/ 0 h 2831"/>
                <a:gd name="T18" fmla="*/ 0 w 27831"/>
                <a:gd name="T19" fmla="*/ 0 h 2831"/>
                <a:gd name="T20" fmla="*/ 0 w 27831"/>
                <a:gd name="T21" fmla="*/ 0 h 2831"/>
                <a:gd name="T22" fmla="*/ 0 w 27831"/>
                <a:gd name="T23" fmla="*/ 0 h 2831"/>
                <a:gd name="T24" fmla="*/ 0 w 27831"/>
                <a:gd name="T25" fmla="*/ 0 h 2831"/>
                <a:gd name="T26" fmla="*/ 0 w 27831"/>
                <a:gd name="T27" fmla="*/ 0 h 2831"/>
                <a:gd name="T28" fmla="*/ 0 w 27831"/>
                <a:gd name="T29" fmla="*/ 0 h 2831"/>
                <a:gd name="T30" fmla="*/ 0 w 27831"/>
                <a:gd name="T31" fmla="*/ 0 h 2831"/>
                <a:gd name="T32" fmla="*/ 0 w 27831"/>
                <a:gd name="T33" fmla="*/ 0 h 2831"/>
                <a:gd name="T34" fmla="*/ 0 w 27831"/>
                <a:gd name="T35" fmla="*/ 0 h 2831"/>
                <a:gd name="T36" fmla="*/ 0 w 27831"/>
                <a:gd name="T37" fmla="*/ 0 h 2831"/>
                <a:gd name="T38" fmla="*/ 0 w 27831"/>
                <a:gd name="T39" fmla="*/ 0 h 2831"/>
                <a:gd name="T40" fmla="*/ 0 w 27831"/>
                <a:gd name="T41" fmla="*/ 0 h 2831"/>
                <a:gd name="T42" fmla="*/ 0 w 27831"/>
                <a:gd name="T43" fmla="*/ 0 h 2831"/>
                <a:gd name="T44" fmla="*/ 0 w 27831"/>
                <a:gd name="T45" fmla="*/ 0 h 2831"/>
                <a:gd name="T46" fmla="*/ 0 w 27831"/>
                <a:gd name="T47" fmla="*/ 0 h 2831"/>
                <a:gd name="T48" fmla="*/ 0 w 27831"/>
                <a:gd name="T49" fmla="*/ 0 h 2831"/>
                <a:gd name="T50" fmla="*/ 0 w 27831"/>
                <a:gd name="T51" fmla="*/ 0 h 2831"/>
                <a:gd name="T52" fmla="*/ 0 w 27831"/>
                <a:gd name="T53" fmla="*/ 0 h 2831"/>
                <a:gd name="T54" fmla="*/ 0 w 27831"/>
                <a:gd name="T55" fmla="*/ 0 h 2831"/>
                <a:gd name="T56" fmla="*/ 0 w 27831"/>
                <a:gd name="T57" fmla="*/ 0 h 2831"/>
                <a:gd name="T58" fmla="*/ 0 w 27831"/>
                <a:gd name="T59" fmla="*/ 0 h 2831"/>
                <a:gd name="T60" fmla="*/ 0 w 27831"/>
                <a:gd name="T61" fmla="*/ 0 h 2831"/>
                <a:gd name="T62" fmla="*/ 0 w 27831"/>
                <a:gd name="T63" fmla="*/ 0 h 2831"/>
                <a:gd name="T64" fmla="*/ 0 w 27831"/>
                <a:gd name="T65" fmla="*/ 0 h 2831"/>
                <a:gd name="T66" fmla="*/ 0 w 27831"/>
                <a:gd name="T67" fmla="*/ 0 h 2831"/>
                <a:gd name="T68" fmla="*/ 0 w 27831"/>
                <a:gd name="T69" fmla="*/ 0 h 2831"/>
                <a:gd name="T70" fmla="*/ 0 w 27831"/>
                <a:gd name="T71" fmla="*/ 0 h 2831"/>
                <a:gd name="T72" fmla="*/ 0 w 27831"/>
                <a:gd name="T73" fmla="*/ 0 h 2831"/>
                <a:gd name="T74" fmla="*/ 0 w 27831"/>
                <a:gd name="T75" fmla="*/ 0 h 2831"/>
                <a:gd name="T76" fmla="*/ 0 w 27831"/>
                <a:gd name="T77" fmla="*/ 0 h 2831"/>
                <a:gd name="T78" fmla="*/ 0 w 27831"/>
                <a:gd name="T79" fmla="*/ 0 h 2831"/>
                <a:gd name="T80" fmla="*/ 0 w 27831"/>
                <a:gd name="T81" fmla="*/ 0 h 2831"/>
                <a:gd name="T82" fmla="*/ 0 w 27831"/>
                <a:gd name="T83" fmla="*/ 0 h 2831"/>
                <a:gd name="T84" fmla="*/ 0 w 27831"/>
                <a:gd name="T85" fmla="*/ 0 h 2831"/>
                <a:gd name="T86" fmla="*/ 0 w 27831"/>
                <a:gd name="T87" fmla="*/ 0 h 2831"/>
                <a:gd name="T88" fmla="*/ 0 w 27831"/>
                <a:gd name="T89" fmla="*/ 0 h 2831"/>
                <a:gd name="T90" fmla="*/ 0 w 27831"/>
                <a:gd name="T91" fmla="*/ 0 h 2831"/>
                <a:gd name="T92" fmla="*/ 0 w 27831"/>
                <a:gd name="T93" fmla="*/ 0 h 2831"/>
                <a:gd name="T94" fmla="*/ 0 w 27831"/>
                <a:gd name="T95" fmla="*/ 0 h 2831"/>
                <a:gd name="T96" fmla="*/ 0 w 27831"/>
                <a:gd name="T97" fmla="*/ 0 h 2831"/>
                <a:gd name="T98" fmla="*/ 0 w 27831"/>
                <a:gd name="T99" fmla="*/ 0 h 2831"/>
                <a:gd name="T100" fmla="*/ 0 w 27831"/>
                <a:gd name="T101" fmla="*/ 0 h 2831"/>
                <a:gd name="T102" fmla="*/ 0 w 27831"/>
                <a:gd name="T103" fmla="*/ 0 h 2831"/>
                <a:gd name="T104" fmla="*/ 0 w 27831"/>
                <a:gd name="T105" fmla="*/ 0 h 2831"/>
                <a:gd name="T106" fmla="*/ 0 w 27831"/>
                <a:gd name="T107" fmla="*/ 0 h 2831"/>
                <a:gd name="T108" fmla="*/ 0 w 27831"/>
                <a:gd name="T109" fmla="*/ 0 h 2831"/>
                <a:gd name="T110" fmla="*/ 0 w 27831"/>
                <a:gd name="T111" fmla="*/ 0 h 2831"/>
                <a:gd name="T112" fmla="*/ 0 w 27831"/>
                <a:gd name="T113" fmla="*/ 0 h 2831"/>
                <a:gd name="T114" fmla="*/ 0 w 27831"/>
                <a:gd name="T115" fmla="*/ 0 h 28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31" h="2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lnTo>
                    <a:pt x="27264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lnTo>
                    <a:pt x="20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9959" name="Freeform 4"/>
            <p:cNvSpPr>
              <a:spLocks noChangeArrowheads="1"/>
            </p:cNvSpPr>
            <p:nvPr/>
          </p:nvSpPr>
          <p:spPr bwMode="auto">
            <a:xfrm>
              <a:off x="758" y="3288"/>
              <a:ext cx="148" cy="183"/>
            </a:xfrm>
            <a:custGeom>
              <a:avLst/>
              <a:gdLst>
                <a:gd name="T0" fmla="*/ 0 w 7171"/>
                <a:gd name="T1" fmla="*/ 0 h 8869"/>
                <a:gd name="T2" fmla="*/ 0 w 7171"/>
                <a:gd name="T3" fmla="*/ 0 h 8869"/>
                <a:gd name="T4" fmla="*/ 0 w 7171"/>
                <a:gd name="T5" fmla="*/ 0 h 8869"/>
                <a:gd name="T6" fmla="*/ 0 w 7171"/>
                <a:gd name="T7" fmla="*/ 0 h 8869"/>
                <a:gd name="T8" fmla="*/ 0 w 7171"/>
                <a:gd name="T9" fmla="*/ 0 h 8869"/>
                <a:gd name="T10" fmla="*/ 0 w 7171"/>
                <a:gd name="T11" fmla="*/ 0 h 8869"/>
                <a:gd name="T12" fmla="*/ 0 w 7171"/>
                <a:gd name="T13" fmla="*/ 0 h 8869"/>
                <a:gd name="T14" fmla="*/ 0 w 7171"/>
                <a:gd name="T15" fmla="*/ 0 h 8869"/>
                <a:gd name="T16" fmla="*/ 0 w 7171"/>
                <a:gd name="T17" fmla="*/ 0 h 8869"/>
                <a:gd name="T18" fmla="*/ 0 w 7171"/>
                <a:gd name="T19" fmla="*/ 0 h 8869"/>
                <a:gd name="T20" fmla="*/ 0 w 7171"/>
                <a:gd name="T21" fmla="*/ 0 h 8869"/>
                <a:gd name="T22" fmla="*/ 0 w 7171"/>
                <a:gd name="T23" fmla="*/ 0 h 8869"/>
                <a:gd name="T24" fmla="*/ 0 w 7171"/>
                <a:gd name="T25" fmla="*/ 0 h 8869"/>
                <a:gd name="T26" fmla="*/ 0 w 7171"/>
                <a:gd name="T27" fmla="*/ 0 h 8869"/>
                <a:gd name="T28" fmla="*/ 0 w 7171"/>
                <a:gd name="T29" fmla="*/ 0 h 8869"/>
                <a:gd name="T30" fmla="*/ 0 w 7171"/>
                <a:gd name="T31" fmla="*/ 0 h 8869"/>
                <a:gd name="T32" fmla="*/ 0 w 7171"/>
                <a:gd name="T33" fmla="*/ 0 h 8869"/>
                <a:gd name="T34" fmla="*/ 0 w 7171"/>
                <a:gd name="T35" fmla="*/ 0 h 8869"/>
                <a:gd name="T36" fmla="*/ 0 w 7171"/>
                <a:gd name="T37" fmla="*/ 0 h 8869"/>
                <a:gd name="T38" fmla="*/ 0 w 7171"/>
                <a:gd name="T39" fmla="*/ 0 h 8869"/>
                <a:gd name="T40" fmla="*/ 0 w 7171"/>
                <a:gd name="T41" fmla="*/ 0 h 8869"/>
                <a:gd name="T42" fmla="*/ 0 w 7171"/>
                <a:gd name="T43" fmla="*/ 0 h 8869"/>
                <a:gd name="T44" fmla="*/ 0 w 7171"/>
                <a:gd name="T45" fmla="*/ 0 h 8869"/>
                <a:gd name="T46" fmla="*/ 0 w 7171"/>
                <a:gd name="T47" fmla="*/ 0 h 8869"/>
                <a:gd name="T48" fmla="*/ 0 w 7171"/>
                <a:gd name="T49" fmla="*/ 0 h 8869"/>
                <a:gd name="T50" fmla="*/ 0 w 7171"/>
                <a:gd name="T51" fmla="*/ 0 h 8869"/>
                <a:gd name="T52" fmla="*/ 0 w 7171"/>
                <a:gd name="T53" fmla="*/ 0 h 8869"/>
                <a:gd name="T54" fmla="*/ 0 w 7171"/>
                <a:gd name="T55" fmla="*/ 0 h 8869"/>
                <a:gd name="T56" fmla="*/ 0 w 7171"/>
                <a:gd name="T57" fmla="*/ 0 h 8869"/>
                <a:gd name="T58" fmla="*/ 0 w 7171"/>
                <a:gd name="T59" fmla="*/ 0 h 8869"/>
                <a:gd name="T60" fmla="*/ 0 w 7171"/>
                <a:gd name="T61" fmla="*/ 0 h 8869"/>
                <a:gd name="T62" fmla="*/ 0 w 7171"/>
                <a:gd name="T63" fmla="*/ 0 h 8869"/>
                <a:gd name="T64" fmla="*/ 0 w 7171"/>
                <a:gd name="T65" fmla="*/ 0 h 8869"/>
                <a:gd name="T66" fmla="*/ 0 w 7171"/>
                <a:gd name="T67" fmla="*/ 0 h 8869"/>
                <a:gd name="T68" fmla="*/ 0 w 7171"/>
                <a:gd name="T69" fmla="*/ 0 h 8869"/>
                <a:gd name="T70" fmla="*/ 0 w 7171"/>
                <a:gd name="T71" fmla="*/ 0 h 8869"/>
                <a:gd name="T72" fmla="*/ 0 w 7171"/>
                <a:gd name="T73" fmla="*/ 0 h 8869"/>
                <a:gd name="T74" fmla="*/ 0 w 7171"/>
                <a:gd name="T75" fmla="*/ 0 h 8869"/>
                <a:gd name="T76" fmla="*/ 0 w 7171"/>
                <a:gd name="T77" fmla="*/ 0 h 8869"/>
                <a:gd name="T78" fmla="*/ 0 w 7171"/>
                <a:gd name="T79" fmla="*/ 0 h 8869"/>
                <a:gd name="T80" fmla="*/ 0 w 7171"/>
                <a:gd name="T81" fmla="*/ 0 h 8869"/>
                <a:gd name="T82" fmla="*/ 0 w 7171"/>
                <a:gd name="T83" fmla="*/ 0 h 8869"/>
                <a:gd name="T84" fmla="*/ 0 w 7171"/>
                <a:gd name="T85" fmla="*/ 0 h 8869"/>
                <a:gd name="T86" fmla="*/ 0 w 7171"/>
                <a:gd name="T87" fmla="*/ 0 h 8869"/>
                <a:gd name="T88" fmla="*/ 0 w 7171"/>
                <a:gd name="T89" fmla="*/ 0 h 8869"/>
                <a:gd name="T90" fmla="*/ 0 w 7171"/>
                <a:gd name="T91" fmla="*/ 0 h 8869"/>
                <a:gd name="T92" fmla="*/ 0 w 7171"/>
                <a:gd name="T93" fmla="*/ 0 h 8869"/>
                <a:gd name="T94" fmla="*/ 0 w 7171"/>
                <a:gd name="T95" fmla="*/ 0 h 8869"/>
                <a:gd name="T96" fmla="*/ 0 w 7171"/>
                <a:gd name="T97" fmla="*/ 0 h 8869"/>
                <a:gd name="T98" fmla="*/ 0 w 7171"/>
                <a:gd name="T99" fmla="*/ 0 h 8869"/>
                <a:gd name="T100" fmla="*/ 0 w 7171"/>
                <a:gd name="T101" fmla="*/ 0 h 8869"/>
                <a:gd name="T102" fmla="*/ 0 w 7171"/>
                <a:gd name="T103" fmla="*/ 0 h 8869"/>
                <a:gd name="T104" fmla="*/ 0 w 7171"/>
                <a:gd name="T105" fmla="*/ 0 h 8869"/>
                <a:gd name="T106" fmla="*/ 0 w 7171"/>
                <a:gd name="T107" fmla="*/ 0 h 8869"/>
                <a:gd name="T108" fmla="*/ 0 w 7171"/>
                <a:gd name="T109" fmla="*/ 0 h 8869"/>
                <a:gd name="T110" fmla="*/ 0 w 7171"/>
                <a:gd name="T111" fmla="*/ 0 h 88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171" h="8869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lnTo>
                    <a:pt x="567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720725" y="5040313"/>
            <a:ext cx="487363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/>
          <a:p>
            <a:pPr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it-IT" sz="2000">
                <a:solidFill>
                  <a:srgbClr val="FFFFFF"/>
                </a:solidFill>
                <a:latin typeface="Trebuchet MS" panose="020B0603020202020204" pitchFamily="34" charset="0"/>
              </a:rPr>
              <a:t>es</a:t>
            </a:r>
            <a:r>
              <a:rPr lang="de-DE" altLang="it-IT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1617663" y="5040313"/>
            <a:ext cx="306228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2000">
                <a:latin typeface="Trebuchet MS" panose="020B0603020202020204" pitchFamily="34" charset="0"/>
              </a:rPr>
              <a:t>Afflusso di persone ad un museo in una settimana</a:t>
            </a:r>
          </a:p>
          <a:p>
            <a:pPr algn="just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2000">
                <a:latin typeface="Trebuchet MS" panose="020B0603020202020204" pitchFamily="34" charset="0"/>
              </a:rPr>
              <a:t>(Variabile dipendente y)</a:t>
            </a:r>
          </a:p>
          <a:p>
            <a:pPr algn="just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2000">
                <a:latin typeface="Trebuchet MS" panose="020B0603020202020204" pitchFamily="34" charset="0"/>
              </a:rPr>
              <a:t>dipende da diversi fattori</a:t>
            </a:r>
          </a:p>
        </p:txBody>
      </p:sp>
      <p:grpSp>
        <p:nvGrpSpPr>
          <p:cNvPr id="39942" name="Group 7"/>
          <p:cNvGrpSpPr>
            <a:grpSpLocks/>
          </p:cNvGrpSpPr>
          <p:nvPr/>
        </p:nvGrpSpPr>
        <p:grpSpPr bwMode="auto">
          <a:xfrm>
            <a:off x="4679950" y="4859338"/>
            <a:ext cx="1220788" cy="554037"/>
            <a:chOff x="2948" y="3061"/>
            <a:chExt cx="769" cy="349"/>
          </a:xfrm>
        </p:grpSpPr>
        <p:sp>
          <p:nvSpPr>
            <p:cNvPr id="39956" name="Freeform 8"/>
            <p:cNvSpPr>
              <a:spLocks noChangeArrowheads="1"/>
            </p:cNvSpPr>
            <p:nvPr/>
          </p:nvSpPr>
          <p:spPr bwMode="auto">
            <a:xfrm rot="-840000">
              <a:off x="2947" y="3263"/>
              <a:ext cx="692" cy="69"/>
            </a:xfrm>
            <a:custGeom>
              <a:avLst/>
              <a:gdLst>
                <a:gd name="T0" fmla="*/ 0 w 27831"/>
                <a:gd name="T1" fmla="*/ 0 h 2831"/>
                <a:gd name="T2" fmla="*/ 0 w 27831"/>
                <a:gd name="T3" fmla="*/ 0 h 2831"/>
                <a:gd name="T4" fmla="*/ 0 w 27831"/>
                <a:gd name="T5" fmla="*/ 0 h 2831"/>
                <a:gd name="T6" fmla="*/ 0 w 27831"/>
                <a:gd name="T7" fmla="*/ 0 h 2831"/>
                <a:gd name="T8" fmla="*/ 0 w 27831"/>
                <a:gd name="T9" fmla="*/ 0 h 2831"/>
                <a:gd name="T10" fmla="*/ 0 w 27831"/>
                <a:gd name="T11" fmla="*/ 0 h 2831"/>
                <a:gd name="T12" fmla="*/ 0 w 27831"/>
                <a:gd name="T13" fmla="*/ 0 h 2831"/>
                <a:gd name="T14" fmla="*/ 0 w 27831"/>
                <a:gd name="T15" fmla="*/ 0 h 2831"/>
                <a:gd name="T16" fmla="*/ 0 w 27831"/>
                <a:gd name="T17" fmla="*/ 0 h 2831"/>
                <a:gd name="T18" fmla="*/ 0 w 27831"/>
                <a:gd name="T19" fmla="*/ 0 h 2831"/>
                <a:gd name="T20" fmla="*/ 0 w 27831"/>
                <a:gd name="T21" fmla="*/ 0 h 2831"/>
                <a:gd name="T22" fmla="*/ 0 w 27831"/>
                <a:gd name="T23" fmla="*/ 0 h 2831"/>
                <a:gd name="T24" fmla="*/ 0 w 27831"/>
                <a:gd name="T25" fmla="*/ 0 h 2831"/>
                <a:gd name="T26" fmla="*/ 0 w 27831"/>
                <a:gd name="T27" fmla="*/ 0 h 2831"/>
                <a:gd name="T28" fmla="*/ 0 w 27831"/>
                <a:gd name="T29" fmla="*/ 0 h 2831"/>
                <a:gd name="T30" fmla="*/ 0 w 27831"/>
                <a:gd name="T31" fmla="*/ 0 h 2831"/>
                <a:gd name="T32" fmla="*/ 0 w 27831"/>
                <a:gd name="T33" fmla="*/ 0 h 2831"/>
                <a:gd name="T34" fmla="*/ 0 w 27831"/>
                <a:gd name="T35" fmla="*/ 0 h 2831"/>
                <a:gd name="T36" fmla="*/ 0 w 27831"/>
                <a:gd name="T37" fmla="*/ 0 h 2831"/>
                <a:gd name="T38" fmla="*/ 0 w 27831"/>
                <a:gd name="T39" fmla="*/ 0 h 2831"/>
                <a:gd name="T40" fmla="*/ 0 w 27831"/>
                <a:gd name="T41" fmla="*/ 0 h 2831"/>
                <a:gd name="T42" fmla="*/ 0 w 27831"/>
                <a:gd name="T43" fmla="*/ 0 h 2831"/>
                <a:gd name="T44" fmla="*/ 0 w 27831"/>
                <a:gd name="T45" fmla="*/ 0 h 2831"/>
                <a:gd name="T46" fmla="*/ 0 w 27831"/>
                <a:gd name="T47" fmla="*/ 0 h 2831"/>
                <a:gd name="T48" fmla="*/ 0 w 27831"/>
                <a:gd name="T49" fmla="*/ 0 h 2831"/>
                <a:gd name="T50" fmla="*/ 0 w 27831"/>
                <a:gd name="T51" fmla="*/ 0 h 2831"/>
                <a:gd name="T52" fmla="*/ 0 w 27831"/>
                <a:gd name="T53" fmla="*/ 0 h 2831"/>
                <a:gd name="T54" fmla="*/ 0 w 27831"/>
                <a:gd name="T55" fmla="*/ 0 h 2831"/>
                <a:gd name="T56" fmla="*/ 0 w 27831"/>
                <a:gd name="T57" fmla="*/ 0 h 2831"/>
                <a:gd name="T58" fmla="*/ 0 w 27831"/>
                <a:gd name="T59" fmla="*/ 0 h 2831"/>
                <a:gd name="T60" fmla="*/ 0 w 27831"/>
                <a:gd name="T61" fmla="*/ 0 h 2831"/>
                <a:gd name="T62" fmla="*/ 0 w 27831"/>
                <a:gd name="T63" fmla="*/ 0 h 2831"/>
                <a:gd name="T64" fmla="*/ 0 w 27831"/>
                <a:gd name="T65" fmla="*/ 0 h 2831"/>
                <a:gd name="T66" fmla="*/ 0 w 27831"/>
                <a:gd name="T67" fmla="*/ 0 h 2831"/>
                <a:gd name="T68" fmla="*/ 0 w 27831"/>
                <a:gd name="T69" fmla="*/ 0 h 2831"/>
                <a:gd name="T70" fmla="*/ 0 w 27831"/>
                <a:gd name="T71" fmla="*/ 0 h 2831"/>
                <a:gd name="T72" fmla="*/ 0 w 27831"/>
                <a:gd name="T73" fmla="*/ 0 h 2831"/>
                <a:gd name="T74" fmla="*/ 0 w 27831"/>
                <a:gd name="T75" fmla="*/ 0 h 2831"/>
                <a:gd name="T76" fmla="*/ 0 w 27831"/>
                <a:gd name="T77" fmla="*/ 0 h 2831"/>
                <a:gd name="T78" fmla="*/ 0 w 27831"/>
                <a:gd name="T79" fmla="*/ 0 h 2831"/>
                <a:gd name="T80" fmla="*/ 0 w 27831"/>
                <a:gd name="T81" fmla="*/ 0 h 2831"/>
                <a:gd name="T82" fmla="*/ 0 w 27831"/>
                <a:gd name="T83" fmla="*/ 0 h 2831"/>
                <a:gd name="T84" fmla="*/ 0 w 27831"/>
                <a:gd name="T85" fmla="*/ 0 h 2831"/>
                <a:gd name="T86" fmla="*/ 0 w 27831"/>
                <a:gd name="T87" fmla="*/ 0 h 2831"/>
                <a:gd name="T88" fmla="*/ 0 w 27831"/>
                <a:gd name="T89" fmla="*/ 0 h 2831"/>
                <a:gd name="T90" fmla="*/ 0 w 27831"/>
                <a:gd name="T91" fmla="*/ 0 h 2831"/>
                <a:gd name="T92" fmla="*/ 0 w 27831"/>
                <a:gd name="T93" fmla="*/ 0 h 2831"/>
                <a:gd name="T94" fmla="*/ 0 w 27831"/>
                <a:gd name="T95" fmla="*/ 0 h 2831"/>
                <a:gd name="T96" fmla="*/ 0 w 27831"/>
                <a:gd name="T97" fmla="*/ 0 h 2831"/>
                <a:gd name="T98" fmla="*/ 0 w 27831"/>
                <a:gd name="T99" fmla="*/ 0 h 2831"/>
                <a:gd name="T100" fmla="*/ 0 w 27831"/>
                <a:gd name="T101" fmla="*/ 0 h 2831"/>
                <a:gd name="T102" fmla="*/ 0 w 27831"/>
                <a:gd name="T103" fmla="*/ 0 h 2831"/>
                <a:gd name="T104" fmla="*/ 0 w 27831"/>
                <a:gd name="T105" fmla="*/ 0 h 2831"/>
                <a:gd name="T106" fmla="*/ 0 w 27831"/>
                <a:gd name="T107" fmla="*/ 0 h 2831"/>
                <a:gd name="T108" fmla="*/ 0 w 27831"/>
                <a:gd name="T109" fmla="*/ 0 h 2831"/>
                <a:gd name="T110" fmla="*/ 0 w 27831"/>
                <a:gd name="T111" fmla="*/ 0 h 2831"/>
                <a:gd name="T112" fmla="*/ 0 w 27831"/>
                <a:gd name="T113" fmla="*/ 0 h 2831"/>
                <a:gd name="T114" fmla="*/ 0 w 27831"/>
                <a:gd name="T115" fmla="*/ 0 h 28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31" h="2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lnTo>
                    <a:pt x="27264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lnTo>
                    <a:pt x="20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9957" name="Freeform 9"/>
            <p:cNvSpPr>
              <a:spLocks noChangeArrowheads="1"/>
            </p:cNvSpPr>
            <p:nvPr/>
          </p:nvSpPr>
          <p:spPr bwMode="auto">
            <a:xfrm rot="-840000">
              <a:off x="3516" y="3080"/>
              <a:ext cx="177" cy="219"/>
            </a:xfrm>
            <a:custGeom>
              <a:avLst/>
              <a:gdLst>
                <a:gd name="T0" fmla="*/ 0 w 7171"/>
                <a:gd name="T1" fmla="*/ 0 h 8869"/>
                <a:gd name="T2" fmla="*/ 0 w 7171"/>
                <a:gd name="T3" fmla="*/ 0 h 8869"/>
                <a:gd name="T4" fmla="*/ 0 w 7171"/>
                <a:gd name="T5" fmla="*/ 0 h 8869"/>
                <a:gd name="T6" fmla="*/ 0 w 7171"/>
                <a:gd name="T7" fmla="*/ 0 h 8869"/>
                <a:gd name="T8" fmla="*/ 0 w 7171"/>
                <a:gd name="T9" fmla="*/ 0 h 8869"/>
                <a:gd name="T10" fmla="*/ 0 w 7171"/>
                <a:gd name="T11" fmla="*/ 0 h 8869"/>
                <a:gd name="T12" fmla="*/ 0 w 7171"/>
                <a:gd name="T13" fmla="*/ 0 h 8869"/>
                <a:gd name="T14" fmla="*/ 0 w 7171"/>
                <a:gd name="T15" fmla="*/ 0 h 8869"/>
                <a:gd name="T16" fmla="*/ 0 w 7171"/>
                <a:gd name="T17" fmla="*/ 0 h 8869"/>
                <a:gd name="T18" fmla="*/ 0 w 7171"/>
                <a:gd name="T19" fmla="*/ 0 h 8869"/>
                <a:gd name="T20" fmla="*/ 0 w 7171"/>
                <a:gd name="T21" fmla="*/ 0 h 8869"/>
                <a:gd name="T22" fmla="*/ 0 w 7171"/>
                <a:gd name="T23" fmla="*/ 0 h 8869"/>
                <a:gd name="T24" fmla="*/ 0 w 7171"/>
                <a:gd name="T25" fmla="*/ 0 h 8869"/>
                <a:gd name="T26" fmla="*/ 0 w 7171"/>
                <a:gd name="T27" fmla="*/ 0 h 8869"/>
                <a:gd name="T28" fmla="*/ 0 w 7171"/>
                <a:gd name="T29" fmla="*/ 0 h 8869"/>
                <a:gd name="T30" fmla="*/ 0 w 7171"/>
                <a:gd name="T31" fmla="*/ 0 h 8869"/>
                <a:gd name="T32" fmla="*/ 0 w 7171"/>
                <a:gd name="T33" fmla="*/ 0 h 8869"/>
                <a:gd name="T34" fmla="*/ 0 w 7171"/>
                <a:gd name="T35" fmla="*/ 0 h 8869"/>
                <a:gd name="T36" fmla="*/ 0 w 7171"/>
                <a:gd name="T37" fmla="*/ 0 h 8869"/>
                <a:gd name="T38" fmla="*/ 0 w 7171"/>
                <a:gd name="T39" fmla="*/ 0 h 8869"/>
                <a:gd name="T40" fmla="*/ 0 w 7171"/>
                <a:gd name="T41" fmla="*/ 0 h 8869"/>
                <a:gd name="T42" fmla="*/ 0 w 7171"/>
                <a:gd name="T43" fmla="*/ 0 h 8869"/>
                <a:gd name="T44" fmla="*/ 0 w 7171"/>
                <a:gd name="T45" fmla="*/ 0 h 8869"/>
                <a:gd name="T46" fmla="*/ 0 w 7171"/>
                <a:gd name="T47" fmla="*/ 0 h 8869"/>
                <a:gd name="T48" fmla="*/ 0 w 7171"/>
                <a:gd name="T49" fmla="*/ 0 h 8869"/>
                <a:gd name="T50" fmla="*/ 0 w 7171"/>
                <a:gd name="T51" fmla="*/ 0 h 8869"/>
                <a:gd name="T52" fmla="*/ 0 w 7171"/>
                <a:gd name="T53" fmla="*/ 0 h 8869"/>
                <a:gd name="T54" fmla="*/ 0 w 7171"/>
                <a:gd name="T55" fmla="*/ 0 h 8869"/>
                <a:gd name="T56" fmla="*/ 0 w 7171"/>
                <a:gd name="T57" fmla="*/ 0 h 8869"/>
                <a:gd name="T58" fmla="*/ 0 w 7171"/>
                <a:gd name="T59" fmla="*/ 0 h 8869"/>
                <a:gd name="T60" fmla="*/ 0 w 7171"/>
                <a:gd name="T61" fmla="*/ 0 h 8869"/>
                <a:gd name="T62" fmla="*/ 0 w 7171"/>
                <a:gd name="T63" fmla="*/ 0 h 8869"/>
                <a:gd name="T64" fmla="*/ 0 w 7171"/>
                <a:gd name="T65" fmla="*/ 0 h 8869"/>
                <a:gd name="T66" fmla="*/ 0 w 7171"/>
                <a:gd name="T67" fmla="*/ 0 h 8869"/>
                <a:gd name="T68" fmla="*/ 0 w 7171"/>
                <a:gd name="T69" fmla="*/ 0 h 8869"/>
                <a:gd name="T70" fmla="*/ 0 w 7171"/>
                <a:gd name="T71" fmla="*/ 0 h 8869"/>
                <a:gd name="T72" fmla="*/ 0 w 7171"/>
                <a:gd name="T73" fmla="*/ 0 h 8869"/>
                <a:gd name="T74" fmla="*/ 0 w 7171"/>
                <a:gd name="T75" fmla="*/ 0 h 8869"/>
                <a:gd name="T76" fmla="*/ 0 w 7171"/>
                <a:gd name="T77" fmla="*/ 0 h 8869"/>
                <a:gd name="T78" fmla="*/ 0 w 7171"/>
                <a:gd name="T79" fmla="*/ 0 h 8869"/>
                <a:gd name="T80" fmla="*/ 0 w 7171"/>
                <a:gd name="T81" fmla="*/ 0 h 8869"/>
                <a:gd name="T82" fmla="*/ 0 w 7171"/>
                <a:gd name="T83" fmla="*/ 0 h 8869"/>
                <a:gd name="T84" fmla="*/ 0 w 7171"/>
                <a:gd name="T85" fmla="*/ 0 h 8869"/>
                <a:gd name="T86" fmla="*/ 0 w 7171"/>
                <a:gd name="T87" fmla="*/ 0 h 8869"/>
                <a:gd name="T88" fmla="*/ 0 w 7171"/>
                <a:gd name="T89" fmla="*/ 0 h 8869"/>
                <a:gd name="T90" fmla="*/ 0 w 7171"/>
                <a:gd name="T91" fmla="*/ 0 h 8869"/>
                <a:gd name="T92" fmla="*/ 0 w 7171"/>
                <a:gd name="T93" fmla="*/ 0 h 8869"/>
                <a:gd name="T94" fmla="*/ 0 w 7171"/>
                <a:gd name="T95" fmla="*/ 0 h 8869"/>
                <a:gd name="T96" fmla="*/ 0 w 7171"/>
                <a:gd name="T97" fmla="*/ 0 h 8869"/>
                <a:gd name="T98" fmla="*/ 0 w 7171"/>
                <a:gd name="T99" fmla="*/ 0 h 8869"/>
                <a:gd name="T100" fmla="*/ 0 w 7171"/>
                <a:gd name="T101" fmla="*/ 0 h 8869"/>
                <a:gd name="T102" fmla="*/ 0 w 7171"/>
                <a:gd name="T103" fmla="*/ 0 h 8869"/>
                <a:gd name="T104" fmla="*/ 0 w 7171"/>
                <a:gd name="T105" fmla="*/ 0 h 8869"/>
                <a:gd name="T106" fmla="*/ 0 w 7171"/>
                <a:gd name="T107" fmla="*/ 0 h 8869"/>
                <a:gd name="T108" fmla="*/ 0 w 7171"/>
                <a:gd name="T109" fmla="*/ 0 h 8869"/>
                <a:gd name="T110" fmla="*/ 0 w 7171"/>
                <a:gd name="T111" fmla="*/ 0 h 88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171" h="8869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lnTo>
                    <a:pt x="567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9943" name="Text Box 10"/>
          <p:cNvSpPr txBox="1">
            <a:spLocks noChangeArrowheads="1"/>
          </p:cNvSpPr>
          <p:nvPr/>
        </p:nvSpPr>
        <p:spPr bwMode="auto">
          <a:xfrm>
            <a:off x="5951538" y="4859338"/>
            <a:ext cx="2035175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1800">
                <a:latin typeface="Trebuchet MS" panose="020B0603020202020204" pitchFamily="34" charset="0"/>
              </a:rPr>
              <a:t>Orario di apertura</a:t>
            </a:r>
          </a:p>
        </p:txBody>
      </p:sp>
      <p:grpSp>
        <p:nvGrpSpPr>
          <p:cNvPr id="39944" name="Group 11"/>
          <p:cNvGrpSpPr>
            <a:grpSpLocks/>
          </p:cNvGrpSpPr>
          <p:nvPr/>
        </p:nvGrpSpPr>
        <p:grpSpPr bwMode="auto">
          <a:xfrm>
            <a:off x="4718050" y="5381625"/>
            <a:ext cx="1244600" cy="427038"/>
            <a:chOff x="2972" y="3390"/>
            <a:chExt cx="784" cy="269"/>
          </a:xfrm>
        </p:grpSpPr>
        <p:sp>
          <p:nvSpPr>
            <p:cNvPr id="39954" name="Freeform 12"/>
            <p:cNvSpPr>
              <a:spLocks noChangeArrowheads="1"/>
            </p:cNvSpPr>
            <p:nvPr/>
          </p:nvSpPr>
          <p:spPr bwMode="auto">
            <a:xfrm rot="720000">
              <a:off x="2973" y="3461"/>
              <a:ext cx="692" cy="69"/>
            </a:xfrm>
            <a:custGeom>
              <a:avLst/>
              <a:gdLst>
                <a:gd name="T0" fmla="*/ 0 w 27831"/>
                <a:gd name="T1" fmla="*/ 0 h 2831"/>
                <a:gd name="T2" fmla="*/ 0 w 27831"/>
                <a:gd name="T3" fmla="*/ 0 h 2831"/>
                <a:gd name="T4" fmla="*/ 0 w 27831"/>
                <a:gd name="T5" fmla="*/ 0 h 2831"/>
                <a:gd name="T6" fmla="*/ 0 w 27831"/>
                <a:gd name="T7" fmla="*/ 0 h 2831"/>
                <a:gd name="T8" fmla="*/ 0 w 27831"/>
                <a:gd name="T9" fmla="*/ 0 h 2831"/>
                <a:gd name="T10" fmla="*/ 0 w 27831"/>
                <a:gd name="T11" fmla="*/ 0 h 2831"/>
                <a:gd name="T12" fmla="*/ 0 w 27831"/>
                <a:gd name="T13" fmla="*/ 0 h 2831"/>
                <a:gd name="T14" fmla="*/ 0 w 27831"/>
                <a:gd name="T15" fmla="*/ 0 h 2831"/>
                <a:gd name="T16" fmla="*/ 0 w 27831"/>
                <a:gd name="T17" fmla="*/ 0 h 2831"/>
                <a:gd name="T18" fmla="*/ 0 w 27831"/>
                <a:gd name="T19" fmla="*/ 0 h 2831"/>
                <a:gd name="T20" fmla="*/ 0 w 27831"/>
                <a:gd name="T21" fmla="*/ 0 h 2831"/>
                <a:gd name="T22" fmla="*/ 0 w 27831"/>
                <a:gd name="T23" fmla="*/ 0 h 2831"/>
                <a:gd name="T24" fmla="*/ 0 w 27831"/>
                <a:gd name="T25" fmla="*/ 0 h 2831"/>
                <a:gd name="T26" fmla="*/ 0 w 27831"/>
                <a:gd name="T27" fmla="*/ 0 h 2831"/>
                <a:gd name="T28" fmla="*/ 0 w 27831"/>
                <a:gd name="T29" fmla="*/ 0 h 2831"/>
                <a:gd name="T30" fmla="*/ 0 w 27831"/>
                <a:gd name="T31" fmla="*/ 0 h 2831"/>
                <a:gd name="T32" fmla="*/ 0 w 27831"/>
                <a:gd name="T33" fmla="*/ 0 h 2831"/>
                <a:gd name="T34" fmla="*/ 0 w 27831"/>
                <a:gd name="T35" fmla="*/ 0 h 2831"/>
                <a:gd name="T36" fmla="*/ 0 w 27831"/>
                <a:gd name="T37" fmla="*/ 0 h 2831"/>
                <a:gd name="T38" fmla="*/ 0 w 27831"/>
                <a:gd name="T39" fmla="*/ 0 h 2831"/>
                <a:gd name="T40" fmla="*/ 0 w 27831"/>
                <a:gd name="T41" fmla="*/ 0 h 2831"/>
                <a:gd name="T42" fmla="*/ 0 w 27831"/>
                <a:gd name="T43" fmla="*/ 0 h 2831"/>
                <a:gd name="T44" fmla="*/ 0 w 27831"/>
                <a:gd name="T45" fmla="*/ 0 h 2831"/>
                <a:gd name="T46" fmla="*/ 0 w 27831"/>
                <a:gd name="T47" fmla="*/ 0 h 2831"/>
                <a:gd name="T48" fmla="*/ 0 w 27831"/>
                <a:gd name="T49" fmla="*/ 0 h 2831"/>
                <a:gd name="T50" fmla="*/ 0 w 27831"/>
                <a:gd name="T51" fmla="*/ 0 h 2831"/>
                <a:gd name="T52" fmla="*/ 0 w 27831"/>
                <a:gd name="T53" fmla="*/ 0 h 2831"/>
                <a:gd name="T54" fmla="*/ 0 w 27831"/>
                <a:gd name="T55" fmla="*/ 0 h 2831"/>
                <a:gd name="T56" fmla="*/ 0 w 27831"/>
                <a:gd name="T57" fmla="*/ 0 h 2831"/>
                <a:gd name="T58" fmla="*/ 0 w 27831"/>
                <a:gd name="T59" fmla="*/ 0 h 2831"/>
                <a:gd name="T60" fmla="*/ 0 w 27831"/>
                <a:gd name="T61" fmla="*/ 0 h 2831"/>
                <a:gd name="T62" fmla="*/ 0 w 27831"/>
                <a:gd name="T63" fmla="*/ 0 h 2831"/>
                <a:gd name="T64" fmla="*/ 0 w 27831"/>
                <a:gd name="T65" fmla="*/ 0 h 2831"/>
                <a:gd name="T66" fmla="*/ 0 w 27831"/>
                <a:gd name="T67" fmla="*/ 0 h 2831"/>
                <a:gd name="T68" fmla="*/ 0 w 27831"/>
                <a:gd name="T69" fmla="*/ 0 h 2831"/>
                <a:gd name="T70" fmla="*/ 0 w 27831"/>
                <a:gd name="T71" fmla="*/ 0 h 2831"/>
                <a:gd name="T72" fmla="*/ 0 w 27831"/>
                <a:gd name="T73" fmla="*/ 0 h 2831"/>
                <a:gd name="T74" fmla="*/ 0 w 27831"/>
                <a:gd name="T75" fmla="*/ 0 h 2831"/>
                <a:gd name="T76" fmla="*/ 0 w 27831"/>
                <a:gd name="T77" fmla="*/ 0 h 2831"/>
                <a:gd name="T78" fmla="*/ 0 w 27831"/>
                <a:gd name="T79" fmla="*/ 0 h 2831"/>
                <a:gd name="T80" fmla="*/ 0 w 27831"/>
                <a:gd name="T81" fmla="*/ 0 h 2831"/>
                <a:gd name="T82" fmla="*/ 0 w 27831"/>
                <a:gd name="T83" fmla="*/ 0 h 2831"/>
                <a:gd name="T84" fmla="*/ 0 w 27831"/>
                <a:gd name="T85" fmla="*/ 0 h 2831"/>
                <a:gd name="T86" fmla="*/ 0 w 27831"/>
                <a:gd name="T87" fmla="*/ 0 h 2831"/>
                <a:gd name="T88" fmla="*/ 0 w 27831"/>
                <a:gd name="T89" fmla="*/ 0 h 2831"/>
                <a:gd name="T90" fmla="*/ 0 w 27831"/>
                <a:gd name="T91" fmla="*/ 0 h 2831"/>
                <a:gd name="T92" fmla="*/ 0 w 27831"/>
                <a:gd name="T93" fmla="*/ 0 h 2831"/>
                <a:gd name="T94" fmla="*/ 0 w 27831"/>
                <a:gd name="T95" fmla="*/ 0 h 2831"/>
                <a:gd name="T96" fmla="*/ 0 w 27831"/>
                <a:gd name="T97" fmla="*/ 0 h 2831"/>
                <a:gd name="T98" fmla="*/ 0 w 27831"/>
                <a:gd name="T99" fmla="*/ 0 h 2831"/>
                <a:gd name="T100" fmla="*/ 0 w 27831"/>
                <a:gd name="T101" fmla="*/ 0 h 2831"/>
                <a:gd name="T102" fmla="*/ 0 w 27831"/>
                <a:gd name="T103" fmla="*/ 0 h 2831"/>
                <a:gd name="T104" fmla="*/ 0 w 27831"/>
                <a:gd name="T105" fmla="*/ 0 h 2831"/>
                <a:gd name="T106" fmla="*/ 0 w 27831"/>
                <a:gd name="T107" fmla="*/ 0 h 2831"/>
                <a:gd name="T108" fmla="*/ 0 w 27831"/>
                <a:gd name="T109" fmla="*/ 0 h 2831"/>
                <a:gd name="T110" fmla="*/ 0 w 27831"/>
                <a:gd name="T111" fmla="*/ 0 h 2831"/>
                <a:gd name="T112" fmla="*/ 0 w 27831"/>
                <a:gd name="T113" fmla="*/ 0 h 2831"/>
                <a:gd name="T114" fmla="*/ 0 w 27831"/>
                <a:gd name="T115" fmla="*/ 0 h 28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31" h="2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lnTo>
                    <a:pt x="27264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lnTo>
                    <a:pt x="20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9955" name="Freeform 13"/>
            <p:cNvSpPr>
              <a:spLocks noChangeArrowheads="1"/>
            </p:cNvSpPr>
            <p:nvPr/>
          </p:nvSpPr>
          <p:spPr bwMode="auto">
            <a:xfrm rot="720000">
              <a:off x="3559" y="3423"/>
              <a:ext cx="177" cy="219"/>
            </a:xfrm>
            <a:custGeom>
              <a:avLst/>
              <a:gdLst>
                <a:gd name="T0" fmla="*/ 0 w 7171"/>
                <a:gd name="T1" fmla="*/ 0 h 8869"/>
                <a:gd name="T2" fmla="*/ 0 w 7171"/>
                <a:gd name="T3" fmla="*/ 0 h 8869"/>
                <a:gd name="T4" fmla="*/ 0 w 7171"/>
                <a:gd name="T5" fmla="*/ 0 h 8869"/>
                <a:gd name="T6" fmla="*/ 0 w 7171"/>
                <a:gd name="T7" fmla="*/ 0 h 8869"/>
                <a:gd name="T8" fmla="*/ 0 w 7171"/>
                <a:gd name="T9" fmla="*/ 0 h 8869"/>
                <a:gd name="T10" fmla="*/ 0 w 7171"/>
                <a:gd name="T11" fmla="*/ 0 h 8869"/>
                <a:gd name="T12" fmla="*/ 0 w 7171"/>
                <a:gd name="T13" fmla="*/ 0 h 8869"/>
                <a:gd name="T14" fmla="*/ 0 w 7171"/>
                <a:gd name="T15" fmla="*/ 0 h 8869"/>
                <a:gd name="T16" fmla="*/ 0 w 7171"/>
                <a:gd name="T17" fmla="*/ 0 h 8869"/>
                <a:gd name="T18" fmla="*/ 0 w 7171"/>
                <a:gd name="T19" fmla="*/ 0 h 8869"/>
                <a:gd name="T20" fmla="*/ 0 w 7171"/>
                <a:gd name="T21" fmla="*/ 0 h 8869"/>
                <a:gd name="T22" fmla="*/ 0 w 7171"/>
                <a:gd name="T23" fmla="*/ 0 h 8869"/>
                <a:gd name="T24" fmla="*/ 0 w 7171"/>
                <a:gd name="T25" fmla="*/ 0 h 8869"/>
                <a:gd name="T26" fmla="*/ 0 w 7171"/>
                <a:gd name="T27" fmla="*/ 0 h 8869"/>
                <a:gd name="T28" fmla="*/ 0 w 7171"/>
                <a:gd name="T29" fmla="*/ 0 h 8869"/>
                <a:gd name="T30" fmla="*/ 0 w 7171"/>
                <a:gd name="T31" fmla="*/ 0 h 8869"/>
                <a:gd name="T32" fmla="*/ 0 w 7171"/>
                <a:gd name="T33" fmla="*/ 0 h 8869"/>
                <a:gd name="T34" fmla="*/ 0 w 7171"/>
                <a:gd name="T35" fmla="*/ 0 h 8869"/>
                <a:gd name="T36" fmla="*/ 0 w 7171"/>
                <a:gd name="T37" fmla="*/ 0 h 8869"/>
                <a:gd name="T38" fmla="*/ 0 w 7171"/>
                <a:gd name="T39" fmla="*/ 0 h 8869"/>
                <a:gd name="T40" fmla="*/ 0 w 7171"/>
                <a:gd name="T41" fmla="*/ 0 h 8869"/>
                <a:gd name="T42" fmla="*/ 0 w 7171"/>
                <a:gd name="T43" fmla="*/ 0 h 8869"/>
                <a:gd name="T44" fmla="*/ 0 w 7171"/>
                <a:gd name="T45" fmla="*/ 0 h 8869"/>
                <a:gd name="T46" fmla="*/ 0 w 7171"/>
                <a:gd name="T47" fmla="*/ 0 h 8869"/>
                <a:gd name="T48" fmla="*/ 0 w 7171"/>
                <a:gd name="T49" fmla="*/ 0 h 8869"/>
                <a:gd name="T50" fmla="*/ 0 w 7171"/>
                <a:gd name="T51" fmla="*/ 0 h 8869"/>
                <a:gd name="T52" fmla="*/ 0 w 7171"/>
                <a:gd name="T53" fmla="*/ 0 h 8869"/>
                <a:gd name="T54" fmla="*/ 0 w 7171"/>
                <a:gd name="T55" fmla="*/ 0 h 8869"/>
                <a:gd name="T56" fmla="*/ 0 w 7171"/>
                <a:gd name="T57" fmla="*/ 0 h 8869"/>
                <a:gd name="T58" fmla="*/ 0 w 7171"/>
                <a:gd name="T59" fmla="*/ 0 h 8869"/>
                <a:gd name="T60" fmla="*/ 0 w 7171"/>
                <a:gd name="T61" fmla="*/ 0 h 8869"/>
                <a:gd name="T62" fmla="*/ 0 w 7171"/>
                <a:gd name="T63" fmla="*/ 0 h 8869"/>
                <a:gd name="T64" fmla="*/ 0 w 7171"/>
                <a:gd name="T65" fmla="*/ 0 h 8869"/>
                <a:gd name="T66" fmla="*/ 0 w 7171"/>
                <a:gd name="T67" fmla="*/ 0 h 8869"/>
                <a:gd name="T68" fmla="*/ 0 w 7171"/>
                <a:gd name="T69" fmla="*/ 0 h 8869"/>
                <a:gd name="T70" fmla="*/ 0 w 7171"/>
                <a:gd name="T71" fmla="*/ 0 h 8869"/>
                <a:gd name="T72" fmla="*/ 0 w 7171"/>
                <a:gd name="T73" fmla="*/ 0 h 8869"/>
                <a:gd name="T74" fmla="*/ 0 w 7171"/>
                <a:gd name="T75" fmla="*/ 0 h 8869"/>
                <a:gd name="T76" fmla="*/ 0 w 7171"/>
                <a:gd name="T77" fmla="*/ 0 h 8869"/>
                <a:gd name="T78" fmla="*/ 0 w 7171"/>
                <a:gd name="T79" fmla="*/ 0 h 8869"/>
                <a:gd name="T80" fmla="*/ 0 w 7171"/>
                <a:gd name="T81" fmla="*/ 0 h 8869"/>
                <a:gd name="T82" fmla="*/ 0 w 7171"/>
                <a:gd name="T83" fmla="*/ 0 h 8869"/>
                <a:gd name="T84" fmla="*/ 0 w 7171"/>
                <a:gd name="T85" fmla="*/ 0 h 8869"/>
                <a:gd name="T86" fmla="*/ 0 w 7171"/>
                <a:gd name="T87" fmla="*/ 0 h 8869"/>
                <a:gd name="T88" fmla="*/ 0 w 7171"/>
                <a:gd name="T89" fmla="*/ 0 h 8869"/>
                <a:gd name="T90" fmla="*/ 0 w 7171"/>
                <a:gd name="T91" fmla="*/ 0 h 8869"/>
                <a:gd name="T92" fmla="*/ 0 w 7171"/>
                <a:gd name="T93" fmla="*/ 0 h 8869"/>
                <a:gd name="T94" fmla="*/ 0 w 7171"/>
                <a:gd name="T95" fmla="*/ 0 h 8869"/>
                <a:gd name="T96" fmla="*/ 0 w 7171"/>
                <a:gd name="T97" fmla="*/ 0 h 8869"/>
                <a:gd name="T98" fmla="*/ 0 w 7171"/>
                <a:gd name="T99" fmla="*/ 0 h 8869"/>
                <a:gd name="T100" fmla="*/ 0 w 7171"/>
                <a:gd name="T101" fmla="*/ 0 h 8869"/>
                <a:gd name="T102" fmla="*/ 0 w 7171"/>
                <a:gd name="T103" fmla="*/ 0 h 8869"/>
                <a:gd name="T104" fmla="*/ 0 w 7171"/>
                <a:gd name="T105" fmla="*/ 0 h 8869"/>
                <a:gd name="T106" fmla="*/ 0 w 7171"/>
                <a:gd name="T107" fmla="*/ 0 h 8869"/>
                <a:gd name="T108" fmla="*/ 0 w 7171"/>
                <a:gd name="T109" fmla="*/ 0 h 8869"/>
                <a:gd name="T110" fmla="*/ 0 w 7171"/>
                <a:gd name="T111" fmla="*/ 0 h 88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171" h="8869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lnTo>
                    <a:pt x="567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39945" name="Group 14"/>
          <p:cNvGrpSpPr>
            <a:grpSpLocks/>
          </p:cNvGrpSpPr>
          <p:nvPr/>
        </p:nvGrpSpPr>
        <p:grpSpPr bwMode="auto">
          <a:xfrm>
            <a:off x="4775200" y="5487988"/>
            <a:ext cx="1166813" cy="815975"/>
            <a:chOff x="3008" y="3457"/>
            <a:chExt cx="735" cy="514"/>
          </a:xfrm>
        </p:grpSpPr>
        <p:sp>
          <p:nvSpPr>
            <p:cNvPr id="39952" name="Freeform 15"/>
            <p:cNvSpPr>
              <a:spLocks noChangeArrowheads="1"/>
            </p:cNvSpPr>
            <p:nvPr/>
          </p:nvSpPr>
          <p:spPr bwMode="auto">
            <a:xfrm rot="1980000">
              <a:off x="2970" y="3641"/>
              <a:ext cx="692" cy="69"/>
            </a:xfrm>
            <a:custGeom>
              <a:avLst/>
              <a:gdLst>
                <a:gd name="T0" fmla="*/ 0 w 27831"/>
                <a:gd name="T1" fmla="*/ 0 h 2831"/>
                <a:gd name="T2" fmla="*/ 0 w 27831"/>
                <a:gd name="T3" fmla="*/ 0 h 2831"/>
                <a:gd name="T4" fmla="*/ 0 w 27831"/>
                <a:gd name="T5" fmla="*/ 0 h 2831"/>
                <a:gd name="T6" fmla="*/ 0 w 27831"/>
                <a:gd name="T7" fmla="*/ 0 h 2831"/>
                <a:gd name="T8" fmla="*/ 0 w 27831"/>
                <a:gd name="T9" fmla="*/ 0 h 2831"/>
                <a:gd name="T10" fmla="*/ 0 w 27831"/>
                <a:gd name="T11" fmla="*/ 0 h 2831"/>
                <a:gd name="T12" fmla="*/ 0 w 27831"/>
                <a:gd name="T13" fmla="*/ 0 h 2831"/>
                <a:gd name="T14" fmla="*/ 0 w 27831"/>
                <a:gd name="T15" fmla="*/ 0 h 2831"/>
                <a:gd name="T16" fmla="*/ 0 w 27831"/>
                <a:gd name="T17" fmla="*/ 0 h 2831"/>
                <a:gd name="T18" fmla="*/ 0 w 27831"/>
                <a:gd name="T19" fmla="*/ 0 h 2831"/>
                <a:gd name="T20" fmla="*/ 0 w 27831"/>
                <a:gd name="T21" fmla="*/ 0 h 2831"/>
                <a:gd name="T22" fmla="*/ 0 w 27831"/>
                <a:gd name="T23" fmla="*/ 0 h 2831"/>
                <a:gd name="T24" fmla="*/ 0 w 27831"/>
                <a:gd name="T25" fmla="*/ 0 h 2831"/>
                <a:gd name="T26" fmla="*/ 0 w 27831"/>
                <a:gd name="T27" fmla="*/ 0 h 2831"/>
                <a:gd name="T28" fmla="*/ 0 w 27831"/>
                <a:gd name="T29" fmla="*/ 0 h 2831"/>
                <a:gd name="T30" fmla="*/ 0 w 27831"/>
                <a:gd name="T31" fmla="*/ 0 h 2831"/>
                <a:gd name="T32" fmla="*/ 0 w 27831"/>
                <a:gd name="T33" fmla="*/ 0 h 2831"/>
                <a:gd name="T34" fmla="*/ 0 w 27831"/>
                <a:gd name="T35" fmla="*/ 0 h 2831"/>
                <a:gd name="T36" fmla="*/ 0 w 27831"/>
                <a:gd name="T37" fmla="*/ 0 h 2831"/>
                <a:gd name="T38" fmla="*/ 0 w 27831"/>
                <a:gd name="T39" fmla="*/ 0 h 2831"/>
                <a:gd name="T40" fmla="*/ 0 w 27831"/>
                <a:gd name="T41" fmla="*/ 0 h 2831"/>
                <a:gd name="T42" fmla="*/ 0 w 27831"/>
                <a:gd name="T43" fmla="*/ 0 h 2831"/>
                <a:gd name="T44" fmla="*/ 0 w 27831"/>
                <a:gd name="T45" fmla="*/ 0 h 2831"/>
                <a:gd name="T46" fmla="*/ 0 w 27831"/>
                <a:gd name="T47" fmla="*/ 0 h 2831"/>
                <a:gd name="T48" fmla="*/ 0 w 27831"/>
                <a:gd name="T49" fmla="*/ 0 h 2831"/>
                <a:gd name="T50" fmla="*/ 0 w 27831"/>
                <a:gd name="T51" fmla="*/ 0 h 2831"/>
                <a:gd name="T52" fmla="*/ 0 w 27831"/>
                <a:gd name="T53" fmla="*/ 0 h 2831"/>
                <a:gd name="T54" fmla="*/ 0 w 27831"/>
                <a:gd name="T55" fmla="*/ 0 h 2831"/>
                <a:gd name="T56" fmla="*/ 0 w 27831"/>
                <a:gd name="T57" fmla="*/ 0 h 2831"/>
                <a:gd name="T58" fmla="*/ 0 w 27831"/>
                <a:gd name="T59" fmla="*/ 0 h 2831"/>
                <a:gd name="T60" fmla="*/ 0 w 27831"/>
                <a:gd name="T61" fmla="*/ 0 h 2831"/>
                <a:gd name="T62" fmla="*/ 0 w 27831"/>
                <a:gd name="T63" fmla="*/ 0 h 2831"/>
                <a:gd name="T64" fmla="*/ 0 w 27831"/>
                <a:gd name="T65" fmla="*/ 0 h 2831"/>
                <a:gd name="T66" fmla="*/ 0 w 27831"/>
                <a:gd name="T67" fmla="*/ 0 h 2831"/>
                <a:gd name="T68" fmla="*/ 0 w 27831"/>
                <a:gd name="T69" fmla="*/ 0 h 2831"/>
                <a:gd name="T70" fmla="*/ 0 w 27831"/>
                <a:gd name="T71" fmla="*/ 0 h 2831"/>
                <a:gd name="T72" fmla="*/ 0 w 27831"/>
                <a:gd name="T73" fmla="*/ 0 h 2831"/>
                <a:gd name="T74" fmla="*/ 0 w 27831"/>
                <a:gd name="T75" fmla="*/ 0 h 2831"/>
                <a:gd name="T76" fmla="*/ 0 w 27831"/>
                <a:gd name="T77" fmla="*/ 0 h 2831"/>
                <a:gd name="T78" fmla="*/ 0 w 27831"/>
                <a:gd name="T79" fmla="*/ 0 h 2831"/>
                <a:gd name="T80" fmla="*/ 0 w 27831"/>
                <a:gd name="T81" fmla="*/ 0 h 2831"/>
                <a:gd name="T82" fmla="*/ 0 w 27831"/>
                <a:gd name="T83" fmla="*/ 0 h 2831"/>
                <a:gd name="T84" fmla="*/ 0 w 27831"/>
                <a:gd name="T85" fmla="*/ 0 h 2831"/>
                <a:gd name="T86" fmla="*/ 0 w 27831"/>
                <a:gd name="T87" fmla="*/ 0 h 2831"/>
                <a:gd name="T88" fmla="*/ 0 w 27831"/>
                <a:gd name="T89" fmla="*/ 0 h 2831"/>
                <a:gd name="T90" fmla="*/ 0 w 27831"/>
                <a:gd name="T91" fmla="*/ 0 h 2831"/>
                <a:gd name="T92" fmla="*/ 0 w 27831"/>
                <a:gd name="T93" fmla="*/ 0 h 2831"/>
                <a:gd name="T94" fmla="*/ 0 w 27831"/>
                <a:gd name="T95" fmla="*/ 0 h 2831"/>
                <a:gd name="T96" fmla="*/ 0 w 27831"/>
                <a:gd name="T97" fmla="*/ 0 h 2831"/>
                <a:gd name="T98" fmla="*/ 0 w 27831"/>
                <a:gd name="T99" fmla="*/ 0 h 2831"/>
                <a:gd name="T100" fmla="*/ 0 w 27831"/>
                <a:gd name="T101" fmla="*/ 0 h 2831"/>
                <a:gd name="T102" fmla="*/ 0 w 27831"/>
                <a:gd name="T103" fmla="*/ 0 h 2831"/>
                <a:gd name="T104" fmla="*/ 0 w 27831"/>
                <a:gd name="T105" fmla="*/ 0 h 2831"/>
                <a:gd name="T106" fmla="*/ 0 w 27831"/>
                <a:gd name="T107" fmla="*/ 0 h 2831"/>
                <a:gd name="T108" fmla="*/ 0 w 27831"/>
                <a:gd name="T109" fmla="*/ 0 h 2831"/>
                <a:gd name="T110" fmla="*/ 0 w 27831"/>
                <a:gd name="T111" fmla="*/ 0 h 2831"/>
                <a:gd name="T112" fmla="*/ 0 w 27831"/>
                <a:gd name="T113" fmla="*/ 0 h 2831"/>
                <a:gd name="T114" fmla="*/ 0 w 27831"/>
                <a:gd name="T115" fmla="*/ 0 h 28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31" h="2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lnTo>
                    <a:pt x="27264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lnTo>
                    <a:pt x="20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9953" name="Freeform 16"/>
            <p:cNvSpPr>
              <a:spLocks noChangeArrowheads="1"/>
            </p:cNvSpPr>
            <p:nvPr/>
          </p:nvSpPr>
          <p:spPr bwMode="auto">
            <a:xfrm rot="1980000">
              <a:off x="3520" y="3720"/>
              <a:ext cx="177" cy="219"/>
            </a:xfrm>
            <a:custGeom>
              <a:avLst/>
              <a:gdLst>
                <a:gd name="T0" fmla="*/ 0 w 7171"/>
                <a:gd name="T1" fmla="*/ 0 h 8869"/>
                <a:gd name="T2" fmla="*/ 0 w 7171"/>
                <a:gd name="T3" fmla="*/ 0 h 8869"/>
                <a:gd name="T4" fmla="*/ 0 w 7171"/>
                <a:gd name="T5" fmla="*/ 0 h 8869"/>
                <a:gd name="T6" fmla="*/ 0 w 7171"/>
                <a:gd name="T7" fmla="*/ 0 h 8869"/>
                <a:gd name="T8" fmla="*/ 0 w 7171"/>
                <a:gd name="T9" fmla="*/ 0 h 8869"/>
                <a:gd name="T10" fmla="*/ 0 w 7171"/>
                <a:gd name="T11" fmla="*/ 0 h 8869"/>
                <a:gd name="T12" fmla="*/ 0 w 7171"/>
                <a:gd name="T13" fmla="*/ 0 h 8869"/>
                <a:gd name="T14" fmla="*/ 0 w 7171"/>
                <a:gd name="T15" fmla="*/ 0 h 8869"/>
                <a:gd name="T16" fmla="*/ 0 w 7171"/>
                <a:gd name="T17" fmla="*/ 0 h 8869"/>
                <a:gd name="T18" fmla="*/ 0 w 7171"/>
                <a:gd name="T19" fmla="*/ 0 h 8869"/>
                <a:gd name="T20" fmla="*/ 0 w 7171"/>
                <a:gd name="T21" fmla="*/ 0 h 8869"/>
                <a:gd name="T22" fmla="*/ 0 w 7171"/>
                <a:gd name="T23" fmla="*/ 0 h 8869"/>
                <a:gd name="T24" fmla="*/ 0 w 7171"/>
                <a:gd name="T25" fmla="*/ 0 h 8869"/>
                <a:gd name="T26" fmla="*/ 0 w 7171"/>
                <a:gd name="T27" fmla="*/ 0 h 8869"/>
                <a:gd name="T28" fmla="*/ 0 w 7171"/>
                <a:gd name="T29" fmla="*/ 0 h 8869"/>
                <a:gd name="T30" fmla="*/ 0 w 7171"/>
                <a:gd name="T31" fmla="*/ 0 h 8869"/>
                <a:gd name="T32" fmla="*/ 0 w 7171"/>
                <a:gd name="T33" fmla="*/ 0 h 8869"/>
                <a:gd name="T34" fmla="*/ 0 w 7171"/>
                <a:gd name="T35" fmla="*/ 0 h 8869"/>
                <a:gd name="T36" fmla="*/ 0 w 7171"/>
                <a:gd name="T37" fmla="*/ 0 h 8869"/>
                <a:gd name="T38" fmla="*/ 0 w 7171"/>
                <a:gd name="T39" fmla="*/ 0 h 8869"/>
                <a:gd name="T40" fmla="*/ 0 w 7171"/>
                <a:gd name="T41" fmla="*/ 0 h 8869"/>
                <a:gd name="T42" fmla="*/ 0 w 7171"/>
                <a:gd name="T43" fmla="*/ 0 h 8869"/>
                <a:gd name="T44" fmla="*/ 0 w 7171"/>
                <a:gd name="T45" fmla="*/ 0 h 8869"/>
                <a:gd name="T46" fmla="*/ 0 w 7171"/>
                <a:gd name="T47" fmla="*/ 0 h 8869"/>
                <a:gd name="T48" fmla="*/ 0 w 7171"/>
                <a:gd name="T49" fmla="*/ 0 h 8869"/>
                <a:gd name="T50" fmla="*/ 0 w 7171"/>
                <a:gd name="T51" fmla="*/ 0 h 8869"/>
                <a:gd name="T52" fmla="*/ 0 w 7171"/>
                <a:gd name="T53" fmla="*/ 0 h 8869"/>
                <a:gd name="T54" fmla="*/ 0 w 7171"/>
                <a:gd name="T55" fmla="*/ 0 h 8869"/>
                <a:gd name="T56" fmla="*/ 0 w 7171"/>
                <a:gd name="T57" fmla="*/ 0 h 8869"/>
                <a:gd name="T58" fmla="*/ 0 w 7171"/>
                <a:gd name="T59" fmla="*/ 0 h 8869"/>
                <a:gd name="T60" fmla="*/ 0 w 7171"/>
                <a:gd name="T61" fmla="*/ 0 h 8869"/>
                <a:gd name="T62" fmla="*/ 0 w 7171"/>
                <a:gd name="T63" fmla="*/ 0 h 8869"/>
                <a:gd name="T64" fmla="*/ 0 w 7171"/>
                <a:gd name="T65" fmla="*/ 0 h 8869"/>
                <a:gd name="T66" fmla="*/ 0 w 7171"/>
                <a:gd name="T67" fmla="*/ 0 h 8869"/>
                <a:gd name="T68" fmla="*/ 0 w 7171"/>
                <a:gd name="T69" fmla="*/ 0 h 8869"/>
                <a:gd name="T70" fmla="*/ 0 w 7171"/>
                <a:gd name="T71" fmla="*/ 0 h 8869"/>
                <a:gd name="T72" fmla="*/ 0 w 7171"/>
                <a:gd name="T73" fmla="*/ 0 h 8869"/>
                <a:gd name="T74" fmla="*/ 0 w 7171"/>
                <a:gd name="T75" fmla="*/ 0 h 8869"/>
                <a:gd name="T76" fmla="*/ 0 w 7171"/>
                <a:gd name="T77" fmla="*/ 0 h 8869"/>
                <a:gd name="T78" fmla="*/ 0 w 7171"/>
                <a:gd name="T79" fmla="*/ 0 h 8869"/>
                <a:gd name="T80" fmla="*/ 0 w 7171"/>
                <a:gd name="T81" fmla="*/ 0 h 8869"/>
                <a:gd name="T82" fmla="*/ 0 w 7171"/>
                <a:gd name="T83" fmla="*/ 0 h 8869"/>
                <a:gd name="T84" fmla="*/ 0 w 7171"/>
                <a:gd name="T85" fmla="*/ 0 h 8869"/>
                <a:gd name="T86" fmla="*/ 0 w 7171"/>
                <a:gd name="T87" fmla="*/ 0 h 8869"/>
                <a:gd name="T88" fmla="*/ 0 w 7171"/>
                <a:gd name="T89" fmla="*/ 0 h 8869"/>
                <a:gd name="T90" fmla="*/ 0 w 7171"/>
                <a:gd name="T91" fmla="*/ 0 h 8869"/>
                <a:gd name="T92" fmla="*/ 0 w 7171"/>
                <a:gd name="T93" fmla="*/ 0 h 8869"/>
                <a:gd name="T94" fmla="*/ 0 w 7171"/>
                <a:gd name="T95" fmla="*/ 0 h 8869"/>
                <a:gd name="T96" fmla="*/ 0 w 7171"/>
                <a:gd name="T97" fmla="*/ 0 h 8869"/>
                <a:gd name="T98" fmla="*/ 0 w 7171"/>
                <a:gd name="T99" fmla="*/ 0 h 8869"/>
                <a:gd name="T100" fmla="*/ 0 w 7171"/>
                <a:gd name="T101" fmla="*/ 0 h 8869"/>
                <a:gd name="T102" fmla="*/ 0 w 7171"/>
                <a:gd name="T103" fmla="*/ 0 h 8869"/>
                <a:gd name="T104" fmla="*/ 0 w 7171"/>
                <a:gd name="T105" fmla="*/ 0 h 8869"/>
                <a:gd name="T106" fmla="*/ 0 w 7171"/>
                <a:gd name="T107" fmla="*/ 0 h 8869"/>
                <a:gd name="T108" fmla="*/ 0 w 7171"/>
                <a:gd name="T109" fmla="*/ 0 h 8869"/>
                <a:gd name="T110" fmla="*/ 0 w 7171"/>
                <a:gd name="T111" fmla="*/ 0 h 88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171" h="8869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lnTo>
                    <a:pt x="567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9946" name="Text Box 17"/>
          <p:cNvSpPr txBox="1">
            <a:spLocks noChangeArrowheads="1"/>
          </p:cNvSpPr>
          <p:nvPr/>
        </p:nvSpPr>
        <p:spPr bwMode="auto">
          <a:xfrm>
            <a:off x="5995988" y="6119813"/>
            <a:ext cx="3054350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1800">
                <a:latin typeface="Trebuchet MS" panose="020B0603020202020204" pitchFamily="34" charset="0"/>
              </a:rPr>
              <a:t>Apertura domenicale: si?no?</a:t>
            </a:r>
          </a:p>
        </p:txBody>
      </p:sp>
      <p:sp>
        <p:nvSpPr>
          <p:cNvPr id="39947" name="Text Box 18"/>
          <p:cNvSpPr txBox="1">
            <a:spLocks noChangeArrowheads="1"/>
          </p:cNvSpPr>
          <p:nvPr/>
        </p:nvSpPr>
        <p:spPr bwMode="auto">
          <a:xfrm>
            <a:off x="6064250" y="5564188"/>
            <a:ext cx="776288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1800">
                <a:latin typeface="Trebuchet MS" panose="020B0603020202020204" pitchFamily="34" charset="0"/>
              </a:rPr>
              <a:t>Costo</a:t>
            </a:r>
          </a:p>
        </p:txBody>
      </p:sp>
      <p:grpSp>
        <p:nvGrpSpPr>
          <p:cNvPr id="39948" name="Group 19"/>
          <p:cNvGrpSpPr>
            <a:grpSpLocks/>
          </p:cNvGrpSpPr>
          <p:nvPr/>
        </p:nvGrpSpPr>
        <p:grpSpPr bwMode="auto">
          <a:xfrm>
            <a:off x="4859338" y="5738813"/>
            <a:ext cx="919162" cy="1098550"/>
            <a:chOff x="3061" y="3615"/>
            <a:chExt cx="579" cy="692"/>
          </a:xfrm>
        </p:grpSpPr>
        <p:sp>
          <p:nvSpPr>
            <p:cNvPr id="39950" name="Freeform 20"/>
            <p:cNvSpPr>
              <a:spLocks noChangeArrowheads="1"/>
            </p:cNvSpPr>
            <p:nvPr/>
          </p:nvSpPr>
          <p:spPr bwMode="auto">
            <a:xfrm rot="3300000">
              <a:off x="2941" y="3884"/>
              <a:ext cx="692" cy="69"/>
            </a:xfrm>
            <a:custGeom>
              <a:avLst/>
              <a:gdLst>
                <a:gd name="T0" fmla="*/ 0 w 27831"/>
                <a:gd name="T1" fmla="*/ 0 h 2831"/>
                <a:gd name="T2" fmla="*/ 0 w 27831"/>
                <a:gd name="T3" fmla="*/ 0 h 2831"/>
                <a:gd name="T4" fmla="*/ 0 w 27831"/>
                <a:gd name="T5" fmla="*/ 0 h 2831"/>
                <a:gd name="T6" fmla="*/ 0 w 27831"/>
                <a:gd name="T7" fmla="*/ 0 h 2831"/>
                <a:gd name="T8" fmla="*/ 0 w 27831"/>
                <a:gd name="T9" fmla="*/ 0 h 2831"/>
                <a:gd name="T10" fmla="*/ 0 w 27831"/>
                <a:gd name="T11" fmla="*/ 0 h 2831"/>
                <a:gd name="T12" fmla="*/ 0 w 27831"/>
                <a:gd name="T13" fmla="*/ 0 h 2831"/>
                <a:gd name="T14" fmla="*/ 0 w 27831"/>
                <a:gd name="T15" fmla="*/ 0 h 2831"/>
                <a:gd name="T16" fmla="*/ 0 w 27831"/>
                <a:gd name="T17" fmla="*/ 0 h 2831"/>
                <a:gd name="T18" fmla="*/ 0 w 27831"/>
                <a:gd name="T19" fmla="*/ 0 h 2831"/>
                <a:gd name="T20" fmla="*/ 0 w 27831"/>
                <a:gd name="T21" fmla="*/ 0 h 2831"/>
                <a:gd name="T22" fmla="*/ 0 w 27831"/>
                <a:gd name="T23" fmla="*/ 0 h 2831"/>
                <a:gd name="T24" fmla="*/ 0 w 27831"/>
                <a:gd name="T25" fmla="*/ 0 h 2831"/>
                <a:gd name="T26" fmla="*/ 0 w 27831"/>
                <a:gd name="T27" fmla="*/ 0 h 2831"/>
                <a:gd name="T28" fmla="*/ 0 w 27831"/>
                <a:gd name="T29" fmla="*/ 0 h 2831"/>
                <a:gd name="T30" fmla="*/ 0 w 27831"/>
                <a:gd name="T31" fmla="*/ 0 h 2831"/>
                <a:gd name="T32" fmla="*/ 0 w 27831"/>
                <a:gd name="T33" fmla="*/ 0 h 2831"/>
                <a:gd name="T34" fmla="*/ 0 w 27831"/>
                <a:gd name="T35" fmla="*/ 0 h 2831"/>
                <a:gd name="T36" fmla="*/ 0 w 27831"/>
                <a:gd name="T37" fmla="*/ 0 h 2831"/>
                <a:gd name="T38" fmla="*/ 0 w 27831"/>
                <a:gd name="T39" fmla="*/ 0 h 2831"/>
                <a:gd name="T40" fmla="*/ 0 w 27831"/>
                <a:gd name="T41" fmla="*/ 0 h 2831"/>
                <a:gd name="T42" fmla="*/ 0 w 27831"/>
                <a:gd name="T43" fmla="*/ 0 h 2831"/>
                <a:gd name="T44" fmla="*/ 0 w 27831"/>
                <a:gd name="T45" fmla="*/ 0 h 2831"/>
                <a:gd name="T46" fmla="*/ 0 w 27831"/>
                <a:gd name="T47" fmla="*/ 0 h 2831"/>
                <a:gd name="T48" fmla="*/ 0 w 27831"/>
                <a:gd name="T49" fmla="*/ 0 h 2831"/>
                <a:gd name="T50" fmla="*/ 0 w 27831"/>
                <a:gd name="T51" fmla="*/ 0 h 2831"/>
                <a:gd name="T52" fmla="*/ 0 w 27831"/>
                <a:gd name="T53" fmla="*/ 0 h 2831"/>
                <a:gd name="T54" fmla="*/ 0 w 27831"/>
                <a:gd name="T55" fmla="*/ 0 h 2831"/>
                <a:gd name="T56" fmla="*/ 0 w 27831"/>
                <a:gd name="T57" fmla="*/ 0 h 2831"/>
                <a:gd name="T58" fmla="*/ 0 w 27831"/>
                <a:gd name="T59" fmla="*/ 0 h 2831"/>
                <a:gd name="T60" fmla="*/ 0 w 27831"/>
                <a:gd name="T61" fmla="*/ 0 h 2831"/>
                <a:gd name="T62" fmla="*/ 0 w 27831"/>
                <a:gd name="T63" fmla="*/ 0 h 2831"/>
                <a:gd name="T64" fmla="*/ 0 w 27831"/>
                <a:gd name="T65" fmla="*/ 0 h 2831"/>
                <a:gd name="T66" fmla="*/ 0 w 27831"/>
                <a:gd name="T67" fmla="*/ 0 h 2831"/>
                <a:gd name="T68" fmla="*/ 0 w 27831"/>
                <a:gd name="T69" fmla="*/ 0 h 2831"/>
                <a:gd name="T70" fmla="*/ 0 w 27831"/>
                <a:gd name="T71" fmla="*/ 0 h 2831"/>
                <a:gd name="T72" fmla="*/ 0 w 27831"/>
                <a:gd name="T73" fmla="*/ 0 h 2831"/>
                <a:gd name="T74" fmla="*/ 0 w 27831"/>
                <a:gd name="T75" fmla="*/ 0 h 2831"/>
                <a:gd name="T76" fmla="*/ 0 w 27831"/>
                <a:gd name="T77" fmla="*/ 0 h 2831"/>
                <a:gd name="T78" fmla="*/ 0 w 27831"/>
                <a:gd name="T79" fmla="*/ 0 h 2831"/>
                <a:gd name="T80" fmla="*/ 0 w 27831"/>
                <a:gd name="T81" fmla="*/ 0 h 2831"/>
                <a:gd name="T82" fmla="*/ 0 w 27831"/>
                <a:gd name="T83" fmla="*/ 0 h 2831"/>
                <a:gd name="T84" fmla="*/ 0 w 27831"/>
                <a:gd name="T85" fmla="*/ 0 h 2831"/>
                <a:gd name="T86" fmla="*/ 0 w 27831"/>
                <a:gd name="T87" fmla="*/ 0 h 2831"/>
                <a:gd name="T88" fmla="*/ 0 w 27831"/>
                <a:gd name="T89" fmla="*/ 0 h 2831"/>
                <a:gd name="T90" fmla="*/ 0 w 27831"/>
                <a:gd name="T91" fmla="*/ 0 h 2831"/>
                <a:gd name="T92" fmla="*/ 0 w 27831"/>
                <a:gd name="T93" fmla="*/ 0 h 2831"/>
                <a:gd name="T94" fmla="*/ 0 w 27831"/>
                <a:gd name="T95" fmla="*/ 0 h 2831"/>
                <a:gd name="T96" fmla="*/ 0 w 27831"/>
                <a:gd name="T97" fmla="*/ 0 h 2831"/>
                <a:gd name="T98" fmla="*/ 0 w 27831"/>
                <a:gd name="T99" fmla="*/ 0 h 2831"/>
                <a:gd name="T100" fmla="*/ 0 w 27831"/>
                <a:gd name="T101" fmla="*/ 0 h 2831"/>
                <a:gd name="T102" fmla="*/ 0 w 27831"/>
                <a:gd name="T103" fmla="*/ 0 h 2831"/>
                <a:gd name="T104" fmla="*/ 0 w 27831"/>
                <a:gd name="T105" fmla="*/ 0 h 2831"/>
                <a:gd name="T106" fmla="*/ 0 w 27831"/>
                <a:gd name="T107" fmla="*/ 0 h 2831"/>
                <a:gd name="T108" fmla="*/ 0 w 27831"/>
                <a:gd name="T109" fmla="*/ 0 h 2831"/>
                <a:gd name="T110" fmla="*/ 0 w 27831"/>
                <a:gd name="T111" fmla="*/ 0 h 2831"/>
                <a:gd name="T112" fmla="*/ 0 w 27831"/>
                <a:gd name="T113" fmla="*/ 0 h 2831"/>
                <a:gd name="T114" fmla="*/ 0 w 27831"/>
                <a:gd name="T115" fmla="*/ 0 h 28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31" h="2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lnTo>
                    <a:pt x="27264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lnTo>
                    <a:pt x="20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9951" name="Freeform 21"/>
            <p:cNvSpPr>
              <a:spLocks noChangeArrowheads="1"/>
            </p:cNvSpPr>
            <p:nvPr/>
          </p:nvSpPr>
          <p:spPr bwMode="auto">
            <a:xfrm rot="3300000">
              <a:off x="3411" y="4062"/>
              <a:ext cx="177" cy="219"/>
            </a:xfrm>
            <a:custGeom>
              <a:avLst/>
              <a:gdLst>
                <a:gd name="T0" fmla="*/ 0 w 7171"/>
                <a:gd name="T1" fmla="*/ 0 h 8869"/>
                <a:gd name="T2" fmla="*/ 0 w 7171"/>
                <a:gd name="T3" fmla="*/ 0 h 8869"/>
                <a:gd name="T4" fmla="*/ 0 w 7171"/>
                <a:gd name="T5" fmla="*/ 0 h 8869"/>
                <a:gd name="T6" fmla="*/ 0 w 7171"/>
                <a:gd name="T7" fmla="*/ 0 h 8869"/>
                <a:gd name="T8" fmla="*/ 0 w 7171"/>
                <a:gd name="T9" fmla="*/ 0 h 8869"/>
                <a:gd name="T10" fmla="*/ 0 w 7171"/>
                <a:gd name="T11" fmla="*/ 0 h 8869"/>
                <a:gd name="T12" fmla="*/ 0 w 7171"/>
                <a:gd name="T13" fmla="*/ 0 h 8869"/>
                <a:gd name="T14" fmla="*/ 0 w 7171"/>
                <a:gd name="T15" fmla="*/ 0 h 8869"/>
                <a:gd name="T16" fmla="*/ 0 w 7171"/>
                <a:gd name="T17" fmla="*/ 0 h 8869"/>
                <a:gd name="T18" fmla="*/ 0 w 7171"/>
                <a:gd name="T19" fmla="*/ 0 h 8869"/>
                <a:gd name="T20" fmla="*/ 0 w 7171"/>
                <a:gd name="T21" fmla="*/ 0 h 8869"/>
                <a:gd name="T22" fmla="*/ 0 w 7171"/>
                <a:gd name="T23" fmla="*/ 0 h 8869"/>
                <a:gd name="T24" fmla="*/ 0 w 7171"/>
                <a:gd name="T25" fmla="*/ 0 h 8869"/>
                <a:gd name="T26" fmla="*/ 0 w 7171"/>
                <a:gd name="T27" fmla="*/ 0 h 8869"/>
                <a:gd name="T28" fmla="*/ 0 w 7171"/>
                <a:gd name="T29" fmla="*/ 0 h 8869"/>
                <a:gd name="T30" fmla="*/ 0 w 7171"/>
                <a:gd name="T31" fmla="*/ 0 h 8869"/>
                <a:gd name="T32" fmla="*/ 0 w 7171"/>
                <a:gd name="T33" fmla="*/ 0 h 8869"/>
                <a:gd name="T34" fmla="*/ 0 w 7171"/>
                <a:gd name="T35" fmla="*/ 0 h 8869"/>
                <a:gd name="T36" fmla="*/ 0 w 7171"/>
                <a:gd name="T37" fmla="*/ 0 h 8869"/>
                <a:gd name="T38" fmla="*/ 0 w 7171"/>
                <a:gd name="T39" fmla="*/ 0 h 8869"/>
                <a:gd name="T40" fmla="*/ 0 w 7171"/>
                <a:gd name="T41" fmla="*/ 0 h 8869"/>
                <a:gd name="T42" fmla="*/ 0 w 7171"/>
                <a:gd name="T43" fmla="*/ 0 h 8869"/>
                <a:gd name="T44" fmla="*/ 0 w 7171"/>
                <a:gd name="T45" fmla="*/ 0 h 8869"/>
                <a:gd name="T46" fmla="*/ 0 w 7171"/>
                <a:gd name="T47" fmla="*/ 0 h 8869"/>
                <a:gd name="T48" fmla="*/ 0 w 7171"/>
                <a:gd name="T49" fmla="*/ 0 h 8869"/>
                <a:gd name="T50" fmla="*/ 0 w 7171"/>
                <a:gd name="T51" fmla="*/ 0 h 8869"/>
                <a:gd name="T52" fmla="*/ 0 w 7171"/>
                <a:gd name="T53" fmla="*/ 0 h 8869"/>
                <a:gd name="T54" fmla="*/ 0 w 7171"/>
                <a:gd name="T55" fmla="*/ 0 h 8869"/>
                <a:gd name="T56" fmla="*/ 0 w 7171"/>
                <a:gd name="T57" fmla="*/ 0 h 8869"/>
                <a:gd name="T58" fmla="*/ 0 w 7171"/>
                <a:gd name="T59" fmla="*/ 0 h 8869"/>
                <a:gd name="T60" fmla="*/ 0 w 7171"/>
                <a:gd name="T61" fmla="*/ 0 h 8869"/>
                <a:gd name="T62" fmla="*/ 0 w 7171"/>
                <a:gd name="T63" fmla="*/ 0 h 8869"/>
                <a:gd name="T64" fmla="*/ 0 w 7171"/>
                <a:gd name="T65" fmla="*/ 0 h 8869"/>
                <a:gd name="T66" fmla="*/ 0 w 7171"/>
                <a:gd name="T67" fmla="*/ 0 h 8869"/>
                <a:gd name="T68" fmla="*/ 0 w 7171"/>
                <a:gd name="T69" fmla="*/ 0 h 8869"/>
                <a:gd name="T70" fmla="*/ 0 w 7171"/>
                <a:gd name="T71" fmla="*/ 0 h 8869"/>
                <a:gd name="T72" fmla="*/ 0 w 7171"/>
                <a:gd name="T73" fmla="*/ 0 h 8869"/>
                <a:gd name="T74" fmla="*/ 0 w 7171"/>
                <a:gd name="T75" fmla="*/ 0 h 8869"/>
                <a:gd name="T76" fmla="*/ 0 w 7171"/>
                <a:gd name="T77" fmla="*/ 0 h 8869"/>
                <a:gd name="T78" fmla="*/ 0 w 7171"/>
                <a:gd name="T79" fmla="*/ 0 h 8869"/>
                <a:gd name="T80" fmla="*/ 0 w 7171"/>
                <a:gd name="T81" fmla="*/ 0 h 8869"/>
                <a:gd name="T82" fmla="*/ 0 w 7171"/>
                <a:gd name="T83" fmla="*/ 0 h 8869"/>
                <a:gd name="T84" fmla="*/ 0 w 7171"/>
                <a:gd name="T85" fmla="*/ 0 h 8869"/>
                <a:gd name="T86" fmla="*/ 0 w 7171"/>
                <a:gd name="T87" fmla="*/ 0 h 8869"/>
                <a:gd name="T88" fmla="*/ 0 w 7171"/>
                <a:gd name="T89" fmla="*/ 0 h 8869"/>
                <a:gd name="T90" fmla="*/ 0 w 7171"/>
                <a:gd name="T91" fmla="*/ 0 h 8869"/>
                <a:gd name="T92" fmla="*/ 0 w 7171"/>
                <a:gd name="T93" fmla="*/ 0 h 8869"/>
                <a:gd name="T94" fmla="*/ 0 w 7171"/>
                <a:gd name="T95" fmla="*/ 0 h 8869"/>
                <a:gd name="T96" fmla="*/ 0 w 7171"/>
                <a:gd name="T97" fmla="*/ 0 h 8869"/>
                <a:gd name="T98" fmla="*/ 0 w 7171"/>
                <a:gd name="T99" fmla="*/ 0 h 8869"/>
                <a:gd name="T100" fmla="*/ 0 w 7171"/>
                <a:gd name="T101" fmla="*/ 0 h 8869"/>
                <a:gd name="T102" fmla="*/ 0 w 7171"/>
                <a:gd name="T103" fmla="*/ 0 h 8869"/>
                <a:gd name="T104" fmla="*/ 0 w 7171"/>
                <a:gd name="T105" fmla="*/ 0 h 8869"/>
                <a:gd name="T106" fmla="*/ 0 w 7171"/>
                <a:gd name="T107" fmla="*/ 0 h 8869"/>
                <a:gd name="T108" fmla="*/ 0 w 7171"/>
                <a:gd name="T109" fmla="*/ 0 h 8869"/>
                <a:gd name="T110" fmla="*/ 0 w 7171"/>
                <a:gd name="T111" fmla="*/ 0 h 88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171" h="8869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lnTo>
                    <a:pt x="567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9949" name="Text Box 22"/>
          <p:cNvSpPr txBox="1">
            <a:spLocks noChangeArrowheads="1"/>
          </p:cNvSpPr>
          <p:nvPr/>
        </p:nvSpPr>
        <p:spPr bwMode="auto">
          <a:xfrm>
            <a:off x="5580063" y="6824663"/>
            <a:ext cx="2482850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1800">
                <a:latin typeface="Trebuchet MS" panose="020B0603020202020204" pitchFamily="34" charset="0"/>
              </a:rPr>
              <a:t>Sconto famiglia: si?no?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00013"/>
            <a:ext cx="10080625" cy="1179512"/>
          </a:xfrm>
        </p:spPr>
        <p:txBody>
          <a:bodyPr/>
          <a:lstStyle/>
          <a:p>
            <a:pPr eaLnBrk="1"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altLang="it-IT" sz="4000" smtClean="0">
                <a:solidFill>
                  <a:srgbClr val="FFFF99"/>
                </a:solidFill>
                <a:latin typeface="Trebuchet MS" panose="020B0603020202020204" pitchFamily="34" charset="0"/>
              </a:rPr>
              <a:t>Questo lavoro fa parte del volume  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08063" y="2555875"/>
            <a:ext cx="8494712" cy="2339975"/>
          </a:xfrm>
        </p:spPr>
        <p:txBody>
          <a:bodyPr tIns="0"/>
          <a:lstStyle/>
          <a:p>
            <a:pPr marL="107950" indent="0" algn="just" eaLnBrk="1">
              <a:lnSpc>
                <a:spcPct val="104000"/>
              </a:lnSpc>
              <a:buClr>
                <a:srgbClr val="FFFFFF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it-IT" sz="2800" b="1" smtClean="0">
                <a:latin typeface="Trebuchet MS" panose="020B0603020202020204" pitchFamily="34" charset="0"/>
              </a:rPr>
              <a:t>The impacts of Monetary policy in the 21</a:t>
            </a:r>
            <a:r>
              <a:rPr lang="en-US" altLang="it-IT" sz="2800" b="1" baseline="30000" smtClean="0">
                <a:latin typeface="Trebuchet MS" panose="020B0603020202020204" pitchFamily="34" charset="0"/>
              </a:rPr>
              <a:t>st</a:t>
            </a:r>
            <a:r>
              <a:rPr lang="en-US" altLang="it-IT" sz="2800" b="1" smtClean="0">
                <a:latin typeface="Trebuchet MS" panose="020B0603020202020204" pitchFamily="34" charset="0"/>
              </a:rPr>
              <a:t> century – Perspectives from Emerging Economies </a:t>
            </a:r>
            <a:r>
              <a:rPr lang="en-US" altLang="it-IT" sz="2800" smtClean="0">
                <a:latin typeface="Trebuchet MS" panose="020B0603020202020204" pitchFamily="34" charset="0"/>
              </a:rPr>
              <a:t>edited by Ramesh Chandra Das, Emerald Publishing, Howard House, Wagon Lane, Bingley, UK</a:t>
            </a:r>
          </a:p>
        </p:txBody>
      </p:sp>
      <p:sp>
        <p:nvSpPr>
          <p:cNvPr id="5124" name="Freeform 9"/>
          <p:cNvSpPr>
            <a:spLocks noChangeArrowheads="1"/>
          </p:cNvSpPr>
          <p:nvPr/>
        </p:nvSpPr>
        <p:spPr bwMode="auto">
          <a:xfrm>
            <a:off x="0" y="1403350"/>
            <a:ext cx="10080625" cy="4067175"/>
          </a:xfrm>
          <a:custGeom>
            <a:avLst/>
            <a:gdLst>
              <a:gd name="T0" fmla="*/ 2147483646 w 67641"/>
              <a:gd name="T1" fmla="*/ 2147483646 h 69056"/>
              <a:gd name="T2" fmla="*/ 2147483646 w 67641"/>
              <a:gd name="T3" fmla="*/ 2147483646 h 69056"/>
              <a:gd name="T4" fmla="*/ 2147483646 w 67641"/>
              <a:gd name="T5" fmla="*/ 2147483646 h 69056"/>
              <a:gd name="T6" fmla="*/ 2147483646 w 67641"/>
              <a:gd name="T7" fmla="*/ 2147483646 h 69056"/>
              <a:gd name="T8" fmla="*/ 2147483646 w 67641"/>
              <a:gd name="T9" fmla="*/ 2147483646 h 69056"/>
              <a:gd name="T10" fmla="*/ 2147483646 w 67641"/>
              <a:gd name="T11" fmla="*/ 2147483646 h 69056"/>
              <a:gd name="T12" fmla="*/ 2147483646 w 67641"/>
              <a:gd name="T13" fmla="*/ 2147483646 h 69056"/>
              <a:gd name="T14" fmla="*/ 2147483646 w 67641"/>
              <a:gd name="T15" fmla="*/ 2147483646 h 69056"/>
              <a:gd name="T16" fmla="*/ 2147483646 w 67641"/>
              <a:gd name="T17" fmla="*/ 2147483646 h 69056"/>
              <a:gd name="T18" fmla="*/ 2147483646 w 67641"/>
              <a:gd name="T19" fmla="*/ 2147483646 h 69056"/>
              <a:gd name="T20" fmla="*/ 2147483646 w 67641"/>
              <a:gd name="T21" fmla="*/ 2147483646 h 69056"/>
              <a:gd name="T22" fmla="*/ 2147483646 w 67641"/>
              <a:gd name="T23" fmla="*/ 2147483646 h 69056"/>
              <a:gd name="T24" fmla="*/ 2147483646 w 67641"/>
              <a:gd name="T25" fmla="*/ 2147483646 h 69056"/>
              <a:gd name="T26" fmla="*/ 2147483646 w 67641"/>
              <a:gd name="T27" fmla="*/ 2147483646 h 69056"/>
              <a:gd name="T28" fmla="*/ 2147483646 w 67641"/>
              <a:gd name="T29" fmla="*/ 2147483646 h 69056"/>
              <a:gd name="T30" fmla="*/ 2147483646 w 67641"/>
              <a:gd name="T31" fmla="*/ 2147483646 h 69056"/>
              <a:gd name="T32" fmla="*/ 2147483646 w 67641"/>
              <a:gd name="T33" fmla="*/ 2147483646 h 69056"/>
              <a:gd name="T34" fmla="*/ 2147483646 w 67641"/>
              <a:gd name="T35" fmla="*/ 2147483646 h 69056"/>
              <a:gd name="T36" fmla="*/ 2147483646 w 67641"/>
              <a:gd name="T37" fmla="*/ 2147483646 h 69056"/>
              <a:gd name="T38" fmla="*/ 2147483646 w 67641"/>
              <a:gd name="T39" fmla="*/ 2147483646 h 69056"/>
              <a:gd name="T40" fmla="*/ 2147483646 w 67641"/>
              <a:gd name="T41" fmla="*/ 2147483646 h 69056"/>
              <a:gd name="T42" fmla="*/ 2147483646 w 67641"/>
              <a:gd name="T43" fmla="*/ 2147483646 h 69056"/>
              <a:gd name="T44" fmla="*/ 2147483646 w 67641"/>
              <a:gd name="T45" fmla="*/ 2147483646 h 69056"/>
              <a:gd name="T46" fmla="*/ 2147483646 w 67641"/>
              <a:gd name="T47" fmla="*/ 2147483646 h 69056"/>
              <a:gd name="T48" fmla="*/ 2147483646 w 67641"/>
              <a:gd name="T49" fmla="*/ 2147483646 h 69056"/>
              <a:gd name="T50" fmla="*/ 2147483646 w 67641"/>
              <a:gd name="T51" fmla="*/ 2147483646 h 69056"/>
              <a:gd name="T52" fmla="*/ 2147483646 w 67641"/>
              <a:gd name="T53" fmla="*/ 2147483646 h 69056"/>
              <a:gd name="T54" fmla="*/ 2147483646 w 67641"/>
              <a:gd name="T55" fmla="*/ 2147483646 h 69056"/>
              <a:gd name="T56" fmla="*/ 2147483646 w 67641"/>
              <a:gd name="T57" fmla="*/ 2147483646 h 69056"/>
              <a:gd name="T58" fmla="*/ 2147483646 w 67641"/>
              <a:gd name="T59" fmla="*/ 2147483646 h 69056"/>
              <a:gd name="T60" fmla="*/ 2147483646 w 67641"/>
              <a:gd name="T61" fmla="*/ 2147483646 h 69056"/>
              <a:gd name="T62" fmla="*/ 2147483646 w 67641"/>
              <a:gd name="T63" fmla="*/ 2147483646 h 69056"/>
              <a:gd name="T64" fmla="*/ 2147483646 w 67641"/>
              <a:gd name="T65" fmla="*/ 2147483646 h 69056"/>
              <a:gd name="T66" fmla="*/ 2147483646 w 67641"/>
              <a:gd name="T67" fmla="*/ 2147483646 h 69056"/>
              <a:gd name="T68" fmla="*/ 2147483646 w 67641"/>
              <a:gd name="T69" fmla="*/ 2147483646 h 69056"/>
              <a:gd name="T70" fmla="*/ 2147483646 w 67641"/>
              <a:gd name="T71" fmla="*/ 2147483646 h 69056"/>
              <a:gd name="T72" fmla="*/ 2147483646 w 67641"/>
              <a:gd name="T73" fmla="*/ 2147483646 h 69056"/>
              <a:gd name="T74" fmla="*/ 2147483646 w 67641"/>
              <a:gd name="T75" fmla="*/ 2147483646 h 69056"/>
              <a:gd name="T76" fmla="*/ 2147483646 w 67641"/>
              <a:gd name="T77" fmla="*/ 2147483646 h 69056"/>
              <a:gd name="T78" fmla="*/ 2147483646 w 67641"/>
              <a:gd name="T79" fmla="*/ 2147483646 h 69056"/>
              <a:gd name="T80" fmla="*/ 2147483646 w 67641"/>
              <a:gd name="T81" fmla="*/ 2147483646 h 69056"/>
              <a:gd name="T82" fmla="*/ 2147483646 w 67641"/>
              <a:gd name="T83" fmla="*/ 2147483646 h 69056"/>
              <a:gd name="T84" fmla="*/ 2147483646 w 67641"/>
              <a:gd name="T85" fmla="*/ 2147483646 h 69056"/>
              <a:gd name="T86" fmla="*/ 2147483646 w 67641"/>
              <a:gd name="T87" fmla="*/ 2147483646 h 69056"/>
              <a:gd name="T88" fmla="*/ 2147483646 w 67641"/>
              <a:gd name="T89" fmla="*/ 2147483646 h 69056"/>
              <a:gd name="T90" fmla="*/ 2147483646 w 67641"/>
              <a:gd name="T91" fmla="*/ 2147483646 h 69056"/>
              <a:gd name="T92" fmla="*/ 2147483646 w 67641"/>
              <a:gd name="T93" fmla="*/ 2147483646 h 69056"/>
              <a:gd name="T94" fmla="*/ 2147483646 w 67641"/>
              <a:gd name="T95" fmla="*/ 2147483646 h 69056"/>
              <a:gd name="T96" fmla="*/ 2147483646 w 67641"/>
              <a:gd name="T97" fmla="*/ 2147483646 h 69056"/>
              <a:gd name="T98" fmla="*/ 2147483646 w 67641"/>
              <a:gd name="T99" fmla="*/ 2147483646 h 69056"/>
              <a:gd name="T100" fmla="*/ 2147483646 w 67641"/>
              <a:gd name="T101" fmla="*/ 2147483646 h 69056"/>
              <a:gd name="T102" fmla="*/ 2147483646 w 67641"/>
              <a:gd name="T103" fmla="*/ 2147483646 h 69056"/>
              <a:gd name="T104" fmla="*/ 2147483646 w 67641"/>
              <a:gd name="T105" fmla="*/ 2147483646 h 69056"/>
              <a:gd name="T106" fmla="*/ 2147483646 w 67641"/>
              <a:gd name="T107" fmla="*/ 2147483646 h 69056"/>
              <a:gd name="T108" fmla="*/ 2147483646 w 67641"/>
              <a:gd name="T109" fmla="*/ 2147483646 h 69056"/>
              <a:gd name="T110" fmla="*/ 2147483646 w 67641"/>
              <a:gd name="T111" fmla="*/ 2147483646 h 690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7641" h="69056">
                <a:moveTo>
                  <a:pt x="49622" y="2736"/>
                </a:move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reeform 1"/>
          <p:cNvSpPr>
            <a:spLocks noChangeArrowheads="1"/>
          </p:cNvSpPr>
          <p:nvPr/>
        </p:nvSpPr>
        <p:spPr bwMode="auto">
          <a:xfrm>
            <a:off x="539750" y="585788"/>
            <a:ext cx="1079500" cy="1035050"/>
          </a:xfrm>
          <a:custGeom>
            <a:avLst/>
            <a:gdLst>
              <a:gd name="T0" fmla="*/ 2147483646 w 16571"/>
              <a:gd name="T1" fmla="*/ 2147483646 h 14405"/>
              <a:gd name="T2" fmla="*/ 2147483646 w 16571"/>
              <a:gd name="T3" fmla="*/ 2147483646 h 14405"/>
              <a:gd name="T4" fmla="*/ 2147483646 w 16571"/>
              <a:gd name="T5" fmla="*/ 2147483646 h 14405"/>
              <a:gd name="T6" fmla="*/ 2147483646 w 16571"/>
              <a:gd name="T7" fmla="*/ 2147483646 h 14405"/>
              <a:gd name="T8" fmla="*/ 2147483646 w 16571"/>
              <a:gd name="T9" fmla="*/ 2147483646 h 14405"/>
              <a:gd name="T10" fmla="*/ 2147483646 w 16571"/>
              <a:gd name="T11" fmla="*/ 2147483646 h 14405"/>
              <a:gd name="T12" fmla="*/ 2147483646 w 16571"/>
              <a:gd name="T13" fmla="*/ 2147483646 h 14405"/>
              <a:gd name="T14" fmla="*/ 2147483646 w 16571"/>
              <a:gd name="T15" fmla="*/ 2147483646 h 14405"/>
              <a:gd name="T16" fmla="*/ 2147483646 w 16571"/>
              <a:gd name="T17" fmla="*/ 2147483646 h 14405"/>
              <a:gd name="T18" fmla="*/ 2147483646 w 16571"/>
              <a:gd name="T19" fmla="*/ 2147483646 h 14405"/>
              <a:gd name="T20" fmla="*/ 2147483646 w 16571"/>
              <a:gd name="T21" fmla="*/ 2147483646 h 14405"/>
              <a:gd name="T22" fmla="*/ 2147483646 w 16571"/>
              <a:gd name="T23" fmla="*/ 2147483646 h 14405"/>
              <a:gd name="T24" fmla="*/ 2147483646 w 16571"/>
              <a:gd name="T25" fmla="*/ 2147483646 h 14405"/>
              <a:gd name="T26" fmla="*/ 2147483646 w 16571"/>
              <a:gd name="T27" fmla="*/ 2147483646 h 14405"/>
              <a:gd name="T28" fmla="*/ 2147483646 w 16571"/>
              <a:gd name="T29" fmla="*/ 2147483646 h 14405"/>
              <a:gd name="T30" fmla="*/ 2147483646 w 16571"/>
              <a:gd name="T31" fmla="*/ 2147483646 h 14405"/>
              <a:gd name="T32" fmla="*/ 2147483646 w 16571"/>
              <a:gd name="T33" fmla="*/ 2147483646 h 14405"/>
              <a:gd name="T34" fmla="*/ 2147483646 w 16571"/>
              <a:gd name="T35" fmla="*/ 2147483646 h 14405"/>
              <a:gd name="T36" fmla="*/ 2147483646 w 16571"/>
              <a:gd name="T37" fmla="*/ 2147483646 h 14405"/>
              <a:gd name="T38" fmla="*/ 2147483646 w 16571"/>
              <a:gd name="T39" fmla="*/ 2147483646 h 14405"/>
              <a:gd name="T40" fmla="*/ 2147483646 w 16571"/>
              <a:gd name="T41" fmla="*/ 2147483646 h 14405"/>
              <a:gd name="T42" fmla="*/ 2147483646 w 16571"/>
              <a:gd name="T43" fmla="*/ 2147483646 h 14405"/>
              <a:gd name="T44" fmla="*/ 2147483646 w 16571"/>
              <a:gd name="T45" fmla="*/ 2147483646 h 14405"/>
              <a:gd name="T46" fmla="*/ 2147483646 w 16571"/>
              <a:gd name="T47" fmla="*/ 2147483646 h 14405"/>
              <a:gd name="T48" fmla="*/ 2147483646 w 16571"/>
              <a:gd name="T49" fmla="*/ 2147483646 h 14405"/>
              <a:gd name="T50" fmla="*/ 2147483646 w 16571"/>
              <a:gd name="T51" fmla="*/ 2147483646 h 14405"/>
              <a:gd name="T52" fmla="*/ 2147483646 w 16571"/>
              <a:gd name="T53" fmla="*/ 2147483646 h 14405"/>
              <a:gd name="T54" fmla="*/ 2147483646 w 16571"/>
              <a:gd name="T55" fmla="*/ 2147483646 h 14405"/>
              <a:gd name="T56" fmla="*/ 2147483646 w 16571"/>
              <a:gd name="T57" fmla="*/ 2147483646 h 14405"/>
              <a:gd name="T58" fmla="*/ 2147483646 w 16571"/>
              <a:gd name="T59" fmla="*/ 2147483646 h 14405"/>
              <a:gd name="T60" fmla="*/ 2147483646 w 16571"/>
              <a:gd name="T61" fmla="*/ 2147483646 h 14405"/>
              <a:gd name="T62" fmla="*/ 2147483646 w 16571"/>
              <a:gd name="T63" fmla="*/ 2147483646 h 14405"/>
              <a:gd name="T64" fmla="*/ 2147483646 w 16571"/>
              <a:gd name="T65" fmla="*/ 2147483646 h 14405"/>
              <a:gd name="T66" fmla="*/ 2147483646 w 16571"/>
              <a:gd name="T67" fmla="*/ 2147483646 h 14405"/>
              <a:gd name="T68" fmla="*/ 2147483646 w 16571"/>
              <a:gd name="T69" fmla="*/ 2147483646 h 14405"/>
              <a:gd name="T70" fmla="*/ 2147483646 w 16571"/>
              <a:gd name="T71" fmla="*/ 2147483646 h 14405"/>
              <a:gd name="T72" fmla="*/ 2147483646 w 16571"/>
              <a:gd name="T73" fmla="*/ 2147483646 h 14405"/>
              <a:gd name="T74" fmla="*/ 2147483646 w 16571"/>
              <a:gd name="T75" fmla="*/ 2147483646 h 14405"/>
              <a:gd name="T76" fmla="*/ 2147483646 w 16571"/>
              <a:gd name="T77" fmla="*/ 2147483646 h 14405"/>
              <a:gd name="T78" fmla="*/ 2147483646 w 16571"/>
              <a:gd name="T79" fmla="*/ 2147483646 h 14405"/>
              <a:gd name="T80" fmla="*/ 2147483646 w 16571"/>
              <a:gd name="T81" fmla="*/ 2147483646 h 14405"/>
              <a:gd name="T82" fmla="*/ 2147483646 w 16571"/>
              <a:gd name="T83" fmla="*/ 2147483646 h 14405"/>
              <a:gd name="T84" fmla="*/ 2147483646 w 16571"/>
              <a:gd name="T85" fmla="*/ 2147483646 h 14405"/>
              <a:gd name="T86" fmla="*/ 2147483646 w 16571"/>
              <a:gd name="T87" fmla="*/ 2147483646 h 14405"/>
              <a:gd name="T88" fmla="*/ 2147483646 w 16571"/>
              <a:gd name="T89" fmla="*/ 2147483646 h 14405"/>
              <a:gd name="T90" fmla="*/ 2147483646 w 16571"/>
              <a:gd name="T91" fmla="*/ 2147483646 h 14405"/>
              <a:gd name="T92" fmla="*/ 2147483646 w 16571"/>
              <a:gd name="T93" fmla="*/ 2147483646 h 14405"/>
              <a:gd name="T94" fmla="*/ 2147483646 w 16571"/>
              <a:gd name="T95" fmla="*/ 2147483646 h 14405"/>
              <a:gd name="T96" fmla="*/ 0 w 16571"/>
              <a:gd name="T97" fmla="*/ 2147483646 h 14405"/>
              <a:gd name="T98" fmla="*/ 2147483646 w 16571"/>
              <a:gd name="T99" fmla="*/ 2147483646 h 14405"/>
              <a:gd name="T100" fmla="*/ 2147483646 w 16571"/>
              <a:gd name="T101" fmla="*/ 2147483646 h 14405"/>
              <a:gd name="T102" fmla="*/ 2147483646 w 16571"/>
              <a:gd name="T103" fmla="*/ 2147483646 h 14405"/>
              <a:gd name="T104" fmla="*/ 2147483646 w 16571"/>
              <a:gd name="T105" fmla="*/ 2147483646 h 14405"/>
              <a:gd name="T106" fmla="*/ 2147483646 w 16571"/>
              <a:gd name="T107" fmla="*/ 2147483646 h 14405"/>
              <a:gd name="T108" fmla="*/ 2147483646 w 16571"/>
              <a:gd name="T109" fmla="*/ 2147483646 h 14405"/>
              <a:gd name="T110" fmla="*/ 2147483646 w 16571"/>
              <a:gd name="T111" fmla="*/ 2147483646 h 1440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6571" h="14405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lnTo>
                  <a:pt x="8103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lnTo>
                  <a:pt x="7981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lnTo>
                  <a:pt x="8176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lnTo>
                  <a:pt x="8176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lnTo>
                  <a:pt x="8322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lnTo>
                  <a:pt x="834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1800225" y="1079500"/>
            <a:ext cx="6934200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2000" b="1">
                <a:latin typeface="Trebuchet MS" panose="020B0603020202020204" pitchFamily="34" charset="0"/>
              </a:rPr>
              <a:t>NON TUTTE LE VARIABILI INDIPENDENTI (X) SONO UGUALI</a:t>
            </a:r>
          </a:p>
        </p:txBody>
      </p:sp>
      <p:grpSp>
        <p:nvGrpSpPr>
          <p:cNvPr id="41988" name="Group 3"/>
          <p:cNvGrpSpPr>
            <a:grpSpLocks/>
          </p:cNvGrpSpPr>
          <p:nvPr/>
        </p:nvGrpSpPr>
        <p:grpSpPr bwMode="auto">
          <a:xfrm>
            <a:off x="3262313" y="1771650"/>
            <a:ext cx="1416050" cy="1106488"/>
            <a:chOff x="2055" y="1116"/>
            <a:chExt cx="892" cy="697"/>
          </a:xfrm>
        </p:grpSpPr>
        <p:sp>
          <p:nvSpPr>
            <p:cNvPr id="41994" name="Freeform 4"/>
            <p:cNvSpPr>
              <a:spLocks noChangeArrowheads="1"/>
            </p:cNvSpPr>
            <p:nvPr/>
          </p:nvSpPr>
          <p:spPr bwMode="auto">
            <a:xfrm rot="8700000">
              <a:off x="1999" y="1399"/>
              <a:ext cx="1022" cy="62"/>
            </a:xfrm>
            <a:custGeom>
              <a:avLst/>
              <a:gdLst>
                <a:gd name="T0" fmla="*/ 0 w 27831"/>
                <a:gd name="T1" fmla="*/ 0 h 2831"/>
                <a:gd name="T2" fmla="*/ 0 w 27831"/>
                <a:gd name="T3" fmla="*/ 0 h 2831"/>
                <a:gd name="T4" fmla="*/ 0 w 27831"/>
                <a:gd name="T5" fmla="*/ 0 h 2831"/>
                <a:gd name="T6" fmla="*/ 0 w 27831"/>
                <a:gd name="T7" fmla="*/ 0 h 2831"/>
                <a:gd name="T8" fmla="*/ 0 w 27831"/>
                <a:gd name="T9" fmla="*/ 0 h 2831"/>
                <a:gd name="T10" fmla="*/ 0 w 27831"/>
                <a:gd name="T11" fmla="*/ 0 h 2831"/>
                <a:gd name="T12" fmla="*/ 0 w 27831"/>
                <a:gd name="T13" fmla="*/ 0 h 2831"/>
                <a:gd name="T14" fmla="*/ 0 w 27831"/>
                <a:gd name="T15" fmla="*/ 0 h 2831"/>
                <a:gd name="T16" fmla="*/ 0 w 27831"/>
                <a:gd name="T17" fmla="*/ 0 h 2831"/>
                <a:gd name="T18" fmla="*/ 0 w 27831"/>
                <a:gd name="T19" fmla="*/ 0 h 2831"/>
                <a:gd name="T20" fmla="*/ 0 w 27831"/>
                <a:gd name="T21" fmla="*/ 0 h 2831"/>
                <a:gd name="T22" fmla="*/ 0 w 27831"/>
                <a:gd name="T23" fmla="*/ 0 h 2831"/>
                <a:gd name="T24" fmla="*/ 0 w 27831"/>
                <a:gd name="T25" fmla="*/ 0 h 2831"/>
                <a:gd name="T26" fmla="*/ 0 w 27831"/>
                <a:gd name="T27" fmla="*/ 0 h 2831"/>
                <a:gd name="T28" fmla="*/ 0 w 27831"/>
                <a:gd name="T29" fmla="*/ 0 h 2831"/>
                <a:gd name="T30" fmla="*/ 0 w 27831"/>
                <a:gd name="T31" fmla="*/ 0 h 2831"/>
                <a:gd name="T32" fmla="*/ 0 w 27831"/>
                <a:gd name="T33" fmla="*/ 0 h 2831"/>
                <a:gd name="T34" fmla="*/ 0 w 27831"/>
                <a:gd name="T35" fmla="*/ 0 h 2831"/>
                <a:gd name="T36" fmla="*/ 0 w 27831"/>
                <a:gd name="T37" fmla="*/ 0 h 2831"/>
                <a:gd name="T38" fmla="*/ 0 w 27831"/>
                <a:gd name="T39" fmla="*/ 0 h 2831"/>
                <a:gd name="T40" fmla="*/ 0 w 27831"/>
                <a:gd name="T41" fmla="*/ 0 h 2831"/>
                <a:gd name="T42" fmla="*/ 0 w 27831"/>
                <a:gd name="T43" fmla="*/ 0 h 2831"/>
                <a:gd name="T44" fmla="*/ 0 w 27831"/>
                <a:gd name="T45" fmla="*/ 0 h 2831"/>
                <a:gd name="T46" fmla="*/ 0 w 27831"/>
                <a:gd name="T47" fmla="*/ 0 h 2831"/>
                <a:gd name="T48" fmla="*/ 0 w 27831"/>
                <a:gd name="T49" fmla="*/ 0 h 2831"/>
                <a:gd name="T50" fmla="*/ 0 w 27831"/>
                <a:gd name="T51" fmla="*/ 0 h 2831"/>
                <a:gd name="T52" fmla="*/ 0 w 27831"/>
                <a:gd name="T53" fmla="*/ 0 h 2831"/>
                <a:gd name="T54" fmla="*/ 0 w 27831"/>
                <a:gd name="T55" fmla="*/ 0 h 2831"/>
                <a:gd name="T56" fmla="*/ 0 w 27831"/>
                <a:gd name="T57" fmla="*/ 0 h 2831"/>
                <a:gd name="T58" fmla="*/ 0 w 27831"/>
                <a:gd name="T59" fmla="*/ 0 h 2831"/>
                <a:gd name="T60" fmla="*/ 0 w 27831"/>
                <a:gd name="T61" fmla="*/ 0 h 2831"/>
                <a:gd name="T62" fmla="*/ 0 w 27831"/>
                <a:gd name="T63" fmla="*/ 0 h 2831"/>
                <a:gd name="T64" fmla="*/ 0 w 27831"/>
                <a:gd name="T65" fmla="*/ 0 h 2831"/>
                <a:gd name="T66" fmla="*/ 0 w 27831"/>
                <a:gd name="T67" fmla="*/ 0 h 2831"/>
                <a:gd name="T68" fmla="*/ 0 w 27831"/>
                <a:gd name="T69" fmla="*/ 0 h 2831"/>
                <a:gd name="T70" fmla="*/ 0 w 27831"/>
                <a:gd name="T71" fmla="*/ 0 h 2831"/>
                <a:gd name="T72" fmla="*/ 0 w 27831"/>
                <a:gd name="T73" fmla="*/ 0 h 2831"/>
                <a:gd name="T74" fmla="*/ 0 w 27831"/>
                <a:gd name="T75" fmla="*/ 0 h 2831"/>
                <a:gd name="T76" fmla="*/ 0 w 27831"/>
                <a:gd name="T77" fmla="*/ 0 h 2831"/>
                <a:gd name="T78" fmla="*/ 0 w 27831"/>
                <a:gd name="T79" fmla="*/ 0 h 2831"/>
                <a:gd name="T80" fmla="*/ 0 w 27831"/>
                <a:gd name="T81" fmla="*/ 0 h 2831"/>
                <a:gd name="T82" fmla="*/ 0 w 27831"/>
                <a:gd name="T83" fmla="*/ 0 h 2831"/>
                <a:gd name="T84" fmla="*/ 0 w 27831"/>
                <a:gd name="T85" fmla="*/ 0 h 2831"/>
                <a:gd name="T86" fmla="*/ 0 w 27831"/>
                <a:gd name="T87" fmla="*/ 0 h 2831"/>
                <a:gd name="T88" fmla="*/ 0 w 27831"/>
                <a:gd name="T89" fmla="*/ 0 h 2831"/>
                <a:gd name="T90" fmla="*/ 0 w 27831"/>
                <a:gd name="T91" fmla="*/ 0 h 2831"/>
                <a:gd name="T92" fmla="*/ 0 w 27831"/>
                <a:gd name="T93" fmla="*/ 0 h 2831"/>
                <a:gd name="T94" fmla="*/ 0 w 27831"/>
                <a:gd name="T95" fmla="*/ 0 h 2831"/>
                <a:gd name="T96" fmla="*/ 0 w 27831"/>
                <a:gd name="T97" fmla="*/ 0 h 2831"/>
                <a:gd name="T98" fmla="*/ 0 w 27831"/>
                <a:gd name="T99" fmla="*/ 0 h 2831"/>
                <a:gd name="T100" fmla="*/ 0 w 27831"/>
                <a:gd name="T101" fmla="*/ 0 h 2831"/>
                <a:gd name="T102" fmla="*/ 0 w 27831"/>
                <a:gd name="T103" fmla="*/ 0 h 2831"/>
                <a:gd name="T104" fmla="*/ 0 w 27831"/>
                <a:gd name="T105" fmla="*/ 0 h 2831"/>
                <a:gd name="T106" fmla="*/ 0 w 27831"/>
                <a:gd name="T107" fmla="*/ 0 h 2831"/>
                <a:gd name="T108" fmla="*/ 0 w 27831"/>
                <a:gd name="T109" fmla="*/ 0 h 2831"/>
                <a:gd name="T110" fmla="*/ 0 w 27831"/>
                <a:gd name="T111" fmla="*/ 0 h 2831"/>
                <a:gd name="T112" fmla="*/ 0 w 27831"/>
                <a:gd name="T113" fmla="*/ 0 h 2831"/>
                <a:gd name="T114" fmla="*/ 0 w 27831"/>
                <a:gd name="T115" fmla="*/ 0 h 28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31" h="2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lnTo>
                    <a:pt x="27264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lnTo>
                    <a:pt x="20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995" name="Freeform 5"/>
            <p:cNvSpPr>
              <a:spLocks noChangeArrowheads="1"/>
            </p:cNvSpPr>
            <p:nvPr/>
          </p:nvSpPr>
          <p:spPr bwMode="auto">
            <a:xfrm rot="7680000">
              <a:off x="2089" y="1657"/>
              <a:ext cx="113" cy="140"/>
            </a:xfrm>
            <a:custGeom>
              <a:avLst/>
              <a:gdLst>
                <a:gd name="T0" fmla="*/ 0 w 7171"/>
                <a:gd name="T1" fmla="*/ 0 h 8869"/>
                <a:gd name="T2" fmla="*/ 0 w 7171"/>
                <a:gd name="T3" fmla="*/ 0 h 8869"/>
                <a:gd name="T4" fmla="*/ 0 w 7171"/>
                <a:gd name="T5" fmla="*/ 0 h 8869"/>
                <a:gd name="T6" fmla="*/ 0 w 7171"/>
                <a:gd name="T7" fmla="*/ 0 h 8869"/>
                <a:gd name="T8" fmla="*/ 0 w 7171"/>
                <a:gd name="T9" fmla="*/ 0 h 8869"/>
                <a:gd name="T10" fmla="*/ 0 w 7171"/>
                <a:gd name="T11" fmla="*/ 0 h 8869"/>
                <a:gd name="T12" fmla="*/ 0 w 7171"/>
                <a:gd name="T13" fmla="*/ 0 h 8869"/>
                <a:gd name="T14" fmla="*/ 0 w 7171"/>
                <a:gd name="T15" fmla="*/ 0 h 8869"/>
                <a:gd name="T16" fmla="*/ 0 w 7171"/>
                <a:gd name="T17" fmla="*/ 0 h 8869"/>
                <a:gd name="T18" fmla="*/ 0 w 7171"/>
                <a:gd name="T19" fmla="*/ 0 h 8869"/>
                <a:gd name="T20" fmla="*/ 0 w 7171"/>
                <a:gd name="T21" fmla="*/ 0 h 8869"/>
                <a:gd name="T22" fmla="*/ 0 w 7171"/>
                <a:gd name="T23" fmla="*/ 0 h 8869"/>
                <a:gd name="T24" fmla="*/ 0 w 7171"/>
                <a:gd name="T25" fmla="*/ 0 h 8869"/>
                <a:gd name="T26" fmla="*/ 0 w 7171"/>
                <a:gd name="T27" fmla="*/ 0 h 8869"/>
                <a:gd name="T28" fmla="*/ 0 w 7171"/>
                <a:gd name="T29" fmla="*/ 0 h 8869"/>
                <a:gd name="T30" fmla="*/ 0 w 7171"/>
                <a:gd name="T31" fmla="*/ 0 h 8869"/>
                <a:gd name="T32" fmla="*/ 0 w 7171"/>
                <a:gd name="T33" fmla="*/ 0 h 8869"/>
                <a:gd name="T34" fmla="*/ 0 w 7171"/>
                <a:gd name="T35" fmla="*/ 0 h 8869"/>
                <a:gd name="T36" fmla="*/ 0 w 7171"/>
                <a:gd name="T37" fmla="*/ 0 h 8869"/>
                <a:gd name="T38" fmla="*/ 0 w 7171"/>
                <a:gd name="T39" fmla="*/ 0 h 8869"/>
                <a:gd name="T40" fmla="*/ 0 w 7171"/>
                <a:gd name="T41" fmla="*/ 0 h 8869"/>
                <a:gd name="T42" fmla="*/ 0 w 7171"/>
                <a:gd name="T43" fmla="*/ 0 h 8869"/>
                <a:gd name="T44" fmla="*/ 0 w 7171"/>
                <a:gd name="T45" fmla="*/ 0 h 8869"/>
                <a:gd name="T46" fmla="*/ 0 w 7171"/>
                <a:gd name="T47" fmla="*/ 0 h 8869"/>
                <a:gd name="T48" fmla="*/ 0 w 7171"/>
                <a:gd name="T49" fmla="*/ 0 h 8869"/>
                <a:gd name="T50" fmla="*/ 0 w 7171"/>
                <a:gd name="T51" fmla="*/ 0 h 8869"/>
                <a:gd name="T52" fmla="*/ 0 w 7171"/>
                <a:gd name="T53" fmla="*/ 0 h 8869"/>
                <a:gd name="T54" fmla="*/ 0 w 7171"/>
                <a:gd name="T55" fmla="*/ 0 h 8869"/>
                <a:gd name="T56" fmla="*/ 0 w 7171"/>
                <a:gd name="T57" fmla="*/ 0 h 8869"/>
                <a:gd name="T58" fmla="*/ 0 w 7171"/>
                <a:gd name="T59" fmla="*/ 0 h 8869"/>
                <a:gd name="T60" fmla="*/ 0 w 7171"/>
                <a:gd name="T61" fmla="*/ 0 h 8869"/>
                <a:gd name="T62" fmla="*/ 0 w 7171"/>
                <a:gd name="T63" fmla="*/ 0 h 8869"/>
                <a:gd name="T64" fmla="*/ 0 w 7171"/>
                <a:gd name="T65" fmla="*/ 0 h 8869"/>
                <a:gd name="T66" fmla="*/ 0 w 7171"/>
                <a:gd name="T67" fmla="*/ 0 h 8869"/>
                <a:gd name="T68" fmla="*/ 0 w 7171"/>
                <a:gd name="T69" fmla="*/ 0 h 8869"/>
                <a:gd name="T70" fmla="*/ 0 w 7171"/>
                <a:gd name="T71" fmla="*/ 0 h 8869"/>
                <a:gd name="T72" fmla="*/ 0 w 7171"/>
                <a:gd name="T73" fmla="*/ 0 h 8869"/>
                <a:gd name="T74" fmla="*/ 0 w 7171"/>
                <a:gd name="T75" fmla="*/ 0 h 8869"/>
                <a:gd name="T76" fmla="*/ 0 w 7171"/>
                <a:gd name="T77" fmla="*/ 0 h 8869"/>
                <a:gd name="T78" fmla="*/ 0 w 7171"/>
                <a:gd name="T79" fmla="*/ 0 h 8869"/>
                <a:gd name="T80" fmla="*/ 0 w 7171"/>
                <a:gd name="T81" fmla="*/ 0 h 8869"/>
                <a:gd name="T82" fmla="*/ 0 w 7171"/>
                <a:gd name="T83" fmla="*/ 0 h 8869"/>
                <a:gd name="T84" fmla="*/ 0 w 7171"/>
                <a:gd name="T85" fmla="*/ 0 h 8869"/>
                <a:gd name="T86" fmla="*/ 0 w 7171"/>
                <a:gd name="T87" fmla="*/ 0 h 8869"/>
                <a:gd name="T88" fmla="*/ 0 w 7171"/>
                <a:gd name="T89" fmla="*/ 0 h 8869"/>
                <a:gd name="T90" fmla="*/ 0 w 7171"/>
                <a:gd name="T91" fmla="*/ 0 h 8869"/>
                <a:gd name="T92" fmla="*/ 0 w 7171"/>
                <a:gd name="T93" fmla="*/ 0 h 8869"/>
                <a:gd name="T94" fmla="*/ 0 w 7171"/>
                <a:gd name="T95" fmla="*/ 0 h 8869"/>
                <a:gd name="T96" fmla="*/ 0 w 7171"/>
                <a:gd name="T97" fmla="*/ 0 h 8869"/>
                <a:gd name="T98" fmla="*/ 0 w 7171"/>
                <a:gd name="T99" fmla="*/ 0 h 8869"/>
                <a:gd name="T100" fmla="*/ 0 w 7171"/>
                <a:gd name="T101" fmla="*/ 0 h 8869"/>
                <a:gd name="T102" fmla="*/ 0 w 7171"/>
                <a:gd name="T103" fmla="*/ 0 h 8869"/>
                <a:gd name="T104" fmla="*/ 0 w 7171"/>
                <a:gd name="T105" fmla="*/ 0 h 8869"/>
                <a:gd name="T106" fmla="*/ 0 w 7171"/>
                <a:gd name="T107" fmla="*/ 0 h 8869"/>
                <a:gd name="T108" fmla="*/ 0 w 7171"/>
                <a:gd name="T109" fmla="*/ 0 h 8869"/>
                <a:gd name="T110" fmla="*/ 0 w 7171"/>
                <a:gd name="T111" fmla="*/ 0 h 88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171" h="8869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lnTo>
                    <a:pt x="567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41989" name="Group 6"/>
          <p:cNvGrpSpPr>
            <a:grpSpLocks/>
          </p:cNvGrpSpPr>
          <p:nvPr/>
        </p:nvGrpSpPr>
        <p:grpSpPr bwMode="auto">
          <a:xfrm>
            <a:off x="4859338" y="1800225"/>
            <a:ext cx="1454150" cy="1077913"/>
            <a:chOff x="3061" y="1134"/>
            <a:chExt cx="916" cy="679"/>
          </a:xfrm>
        </p:grpSpPr>
        <p:sp>
          <p:nvSpPr>
            <p:cNvPr id="41992" name="Freeform 7"/>
            <p:cNvSpPr>
              <a:spLocks noChangeArrowheads="1"/>
            </p:cNvSpPr>
            <p:nvPr/>
          </p:nvSpPr>
          <p:spPr bwMode="auto">
            <a:xfrm rot="2220000">
              <a:off x="2980" y="1417"/>
              <a:ext cx="966" cy="44"/>
            </a:xfrm>
            <a:custGeom>
              <a:avLst/>
              <a:gdLst>
                <a:gd name="T0" fmla="*/ 0 w 27831"/>
                <a:gd name="T1" fmla="*/ 0 h 2831"/>
                <a:gd name="T2" fmla="*/ 0 w 27831"/>
                <a:gd name="T3" fmla="*/ 0 h 2831"/>
                <a:gd name="T4" fmla="*/ 0 w 27831"/>
                <a:gd name="T5" fmla="*/ 0 h 2831"/>
                <a:gd name="T6" fmla="*/ 0 w 27831"/>
                <a:gd name="T7" fmla="*/ 0 h 2831"/>
                <a:gd name="T8" fmla="*/ 0 w 27831"/>
                <a:gd name="T9" fmla="*/ 0 h 2831"/>
                <a:gd name="T10" fmla="*/ 0 w 27831"/>
                <a:gd name="T11" fmla="*/ 0 h 2831"/>
                <a:gd name="T12" fmla="*/ 0 w 27831"/>
                <a:gd name="T13" fmla="*/ 0 h 2831"/>
                <a:gd name="T14" fmla="*/ 0 w 27831"/>
                <a:gd name="T15" fmla="*/ 0 h 2831"/>
                <a:gd name="T16" fmla="*/ 0 w 27831"/>
                <a:gd name="T17" fmla="*/ 0 h 2831"/>
                <a:gd name="T18" fmla="*/ 0 w 27831"/>
                <a:gd name="T19" fmla="*/ 0 h 2831"/>
                <a:gd name="T20" fmla="*/ 0 w 27831"/>
                <a:gd name="T21" fmla="*/ 0 h 2831"/>
                <a:gd name="T22" fmla="*/ 0 w 27831"/>
                <a:gd name="T23" fmla="*/ 0 h 2831"/>
                <a:gd name="T24" fmla="*/ 0 w 27831"/>
                <a:gd name="T25" fmla="*/ 0 h 2831"/>
                <a:gd name="T26" fmla="*/ 0 w 27831"/>
                <a:gd name="T27" fmla="*/ 0 h 2831"/>
                <a:gd name="T28" fmla="*/ 0 w 27831"/>
                <a:gd name="T29" fmla="*/ 0 h 2831"/>
                <a:gd name="T30" fmla="*/ 0 w 27831"/>
                <a:gd name="T31" fmla="*/ 0 h 2831"/>
                <a:gd name="T32" fmla="*/ 0 w 27831"/>
                <a:gd name="T33" fmla="*/ 0 h 2831"/>
                <a:gd name="T34" fmla="*/ 0 w 27831"/>
                <a:gd name="T35" fmla="*/ 0 h 2831"/>
                <a:gd name="T36" fmla="*/ 0 w 27831"/>
                <a:gd name="T37" fmla="*/ 0 h 2831"/>
                <a:gd name="T38" fmla="*/ 0 w 27831"/>
                <a:gd name="T39" fmla="*/ 0 h 2831"/>
                <a:gd name="T40" fmla="*/ 0 w 27831"/>
                <a:gd name="T41" fmla="*/ 0 h 2831"/>
                <a:gd name="T42" fmla="*/ 0 w 27831"/>
                <a:gd name="T43" fmla="*/ 0 h 2831"/>
                <a:gd name="T44" fmla="*/ 0 w 27831"/>
                <a:gd name="T45" fmla="*/ 0 h 2831"/>
                <a:gd name="T46" fmla="*/ 0 w 27831"/>
                <a:gd name="T47" fmla="*/ 0 h 2831"/>
                <a:gd name="T48" fmla="*/ 0 w 27831"/>
                <a:gd name="T49" fmla="*/ 0 h 2831"/>
                <a:gd name="T50" fmla="*/ 0 w 27831"/>
                <a:gd name="T51" fmla="*/ 0 h 2831"/>
                <a:gd name="T52" fmla="*/ 0 w 27831"/>
                <a:gd name="T53" fmla="*/ 0 h 2831"/>
                <a:gd name="T54" fmla="*/ 0 w 27831"/>
                <a:gd name="T55" fmla="*/ 0 h 2831"/>
                <a:gd name="T56" fmla="*/ 0 w 27831"/>
                <a:gd name="T57" fmla="*/ 0 h 2831"/>
                <a:gd name="T58" fmla="*/ 0 w 27831"/>
                <a:gd name="T59" fmla="*/ 0 h 2831"/>
                <a:gd name="T60" fmla="*/ 0 w 27831"/>
                <a:gd name="T61" fmla="*/ 0 h 2831"/>
                <a:gd name="T62" fmla="*/ 0 w 27831"/>
                <a:gd name="T63" fmla="*/ 0 h 2831"/>
                <a:gd name="T64" fmla="*/ 0 w 27831"/>
                <a:gd name="T65" fmla="*/ 0 h 2831"/>
                <a:gd name="T66" fmla="*/ 0 w 27831"/>
                <a:gd name="T67" fmla="*/ 0 h 2831"/>
                <a:gd name="T68" fmla="*/ 0 w 27831"/>
                <a:gd name="T69" fmla="*/ 0 h 2831"/>
                <a:gd name="T70" fmla="*/ 0 w 27831"/>
                <a:gd name="T71" fmla="*/ 0 h 2831"/>
                <a:gd name="T72" fmla="*/ 0 w 27831"/>
                <a:gd name="T73" fmla="*/ 0 h 2831"/>
                <a:gd name="T74" fmla="*/ 0 w 27831"/>
                <a:gd name="T75" fmla="*/ 0 h 2831"/>
                <a:gd name="T76" fmla="*/ 0 w 27831"/>
                <a:gd name="T77" fmla="*/ 0 h 2831"/>
                <a:gd name="T78" fmla="*/ 0 w 27831"/>
                <a:gd name="T79" fmla="*/ 0 h 2831"/>
                <a:gd name="T80" fmla="*/ 0 w 27831"/>
                <a:gd name="T81" fmla="*/ 0 h 2831"/>
                <a:gd name="T82" fmla="*/ 0 w 27831"/>
                <a:gd name="T83" fmla="*/ 0 h 2831"/>
                <a:gd name="T84" fmla="*/ 0 w 27831"/>
                <a:gd name="T85" fmla="*/ 0 h 2831"/>
                <a:gd name="T86" fmla="*/ 0 w 27831"/>
                <a:gd name="T87" fmla="*/ 0 h 2831"/>
                <a:gd name="T88" fmla="*/ 0 w 27831"/>
                <a:gd name="T89" fmla="*/ 0 h 2831"/>
                <a:gd name="T90" fmla="*/ 0 w 27831"/>
                <a:gd name="T91" fmla="*/ 0 h 2831"/>
                <a:gd name="T92" fmla="*/ 0 w 27831"/>
                <a:gd name="T93" fmla="*/ 0 h 2831"/>
                <a:gd name="T94" fmla="*/ 0 w 27831"/>
                <a:gd name="T95" fmla="*/ 0 h 2831"/>
                <a:gd name="T96" fmla="*/ 0 w 27831"/>
                <a:gd name="T97" fmla="*/ 0 h 2831"/>
                <a:gd name="T98" fmla="*/ 0 w 27831"/>
                <a:gd name="T99" fmla="*/ 0 h 2831"/>
                <a:gd name="T100" fmla="*/ 0 w 27831"/>
                <a:gd name="T101" fmla="*/ 0 h 2831"/>
                <a:gd name="T102" fmla="*/ 0 w 27831"/>
                <a:gd name="T103" fmla="*/ 0 h 2831"/>
                <a:gd name="T104" fmla="*/ 0 w 27831"/>
                <a:gd name="T105" fmla="*/ 0 h 2831"/>
                <a:gd name="T106" fmla="*/ 0 w 27831"/>
                <a:gd name="T107" fmla="*/ 0 h 2831"/>
                <a:gd name="T108" fmla="*/ 0 w 27831"/>
                <a:gd name="T109" fmla="*/ 0 h 2831"/>
                <a:gd name="T110" fmla="*/ 0 w 27831"/>
                <a:gd name="T111" fmla="*/ 0 h 2831"/>
                <a:gd name="T112" fmla="*/ 0 w 27831"/>
                <a:gd name="T113" fmla="*/ 0 h 2831"/>
                <a:gd name="T114" fmla="*/ 0 w 27831"/>
                <a:gd name="T115" fmla="*/ 0 h 28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31" h="2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lnTo>
                    <a:pt x="27264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lnTo>
                    <a:pt x="20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993" name="Freeform 8"/>
            <p:cNvSpPr>
              <a:spLocks noChangeArrowheads="1"/>
            </p:cNvSpPr>
            <p:nvPr/>
          </p:nvSpPr>
          <p:spPr bwMode="auto">
            <a:xfrm rot="3360000">
              <a:off x="3833" y="1657"/>
              <a:ext cx="113" cy="140"/>
            </a:xfrm>
            <a:custGeom>
              <a:avLst/>
              <a:gdLst>
                <a:gd name="T0" fmla="*/ 0 w 7171"/>
                <a:gd name="T1" fmla="*/ 0 h 8869"/>
                <a:gd name="T2" fmla="*/ 0 w 7171"/>
                <a:gd name="T3" fmla="*/ 0 h 8869"/>
                <a:gd name="T4" fmla="*/ 0 w 7171"/>
                <a:gd name="T5" fmla="*/ 0 h 8869"/>
                <a:gd name="T6" fmla="*/ 0 w 7171"/>
                <a:gd name="T7" fmla="*/ 0 h 8869"/>
                <a:gd name="T8" fmla="*/ 0 w 7171"/>
                <a:gd name="T9" fmla="*/ 0 h 8869"/>
                <a:gd name="T10" fmla="*/ 0 w 7171"/>
                <a:gd name="T11" fmla="*/ 0 h 8869"/>
                <a:gd name="T12" fmla="*/ 0 w 7171"/>
                <a:gd name="T13" fmla="*/ 0 h 8869"/>
                <a:gd name="T14" fmla="*/ 0 w 7171"/>
                <a:gd name="T15" fmla="*/ 0 h 8869"/>
                <a:gd name="T16" fmla="*/ 0 w 7171"/>
                <a:gd name="T17" fmla="*/ 0 h 8869"/>
                <a:gd name="T18" fmla="*/ 0 w 7171"/>
                <a:gd name="T19" fmla="*/ 0 h 8869"/>
                <a:gd name="T20" fmla="*/ 0 w 7171"/>
                <a:gd name="T21" fmla="*/ 0 h 8869"/>
                <a:gd name="T22" fmla="*/ 0 w 7171"/>
                <a:gd name="T23" fmla="*/ 0 h 8869"/>
                <a:gd name="T24" fmla="*/ 0 w 7171"/>
                <a:gd name="T25" fmla="*/ 0 h 8869"/>
                <a:gd name="T26" fmla="*/ 0 w 7171"/>
                <a:gd name="T27" fmla="*/ 0 h 8869"/>
                <a:gd name="T28" fmla="*/ 0 w 7171"/>
                <a:gd name="T29" fmla="*/ 0 h 8869"/>
                <a:gd name="T30" fmla="*/ 0 w 7171"/>
                <a:gd name="T31" fmla="*/ 0 h 8869"/>
                <a:gd name="T32" fmla="*/ 0 w 7171"/>
                <a:gd name="T33" fmla="*/ 0 h 8869"/>
                <a:gd name="T34" fmla="*/ 0 w 7171"/>
                <a:gd name="T35" fmla="*/ 0 h 8869"/>
                <a:gd name="T36" fmla="*/ 0 w 7171"/>
                <a:gd name="T37" fmla="*/ 0 h 8869"/>
                <a:gd name="T38" fmla="*/ 0 w 7171"/>
                <a:gd name="T39" fmla="*/ 0 h 8869"/>
                <a:gd name="T40" fmla="*/ 0 w 7171"/>
                <a:gd name="T41" fmla="*/ 0 h 8869"/>
                <a:gd name="T42" fmla="*/ 0 w 7171"/>
                <a:gd name="T43" fmla="*/ 0 h 8869"/>
                <a:gd name="T44" fmla="*/ 0 w 7171"/>
                <a:gd name="T45" fmla="*/ 0 h 8869"/>
                <a:gd name="T46" fmla="*/ 0 w 7171"/>
                <a:gd name="T47" fmla="*/ 0 h 8869"/>
                <a:gd name="T48" fmla="*/ 0 w 7171"/>
                <a:gd name="T49" fmla="*/ 0 h 8869"/>
                <a:gd name="T50" fmla="*/ 0 w 7171"/>
                <a:gd name="T51" fmla="*/ 0 h 8869"/>
                <a:gd name="T52" fmla="*/ 0 w 7171"/>
                <a:gd name="T53" fmla="*/ 0 h 8869"/>
                <a:gd name="T54" fmla="*/ 0 w 7171"/>
                <a:gd name="T55" fmla="*/ 0 h 8869"/>
                <a:gd name="T56" fmla="*/ 0 w 7171"/>
                <a:gd name="T57" fmla="*/ 0 h 8869"/>
                <a:gd name="T58" fmla="*/ 0 w 7171"/>
                <a:gd name="T59" fmla="*/ 0 h 8869"/>
                <a:gd name="T60" fmla="*/ 0 w 7171"/>
                <a:gd name="T61" fmla="*/ 0 h 8869"/>
                <a:gd name="T62" fmla="*/ 0 w 7171"/>
                <a:gd name="T63" fmla="*/ 0 h 8869"/>
                <a:gd name="T64" fmla="*/ 0 w 7171"/>
                <a:gd name="T65" fmla="*/ 0 h 8869"/>
                <a:gd name="T66" fmla="*/ 0 w 7171"/>
                <a:gd name="T67" fmla="*/ 0 h 8869"/>
                <a:gd name="T68" fmla="*/ 0 w 7171"/>
                <a:gd name="T69" fmla="*/ 0 h 8869"/>
                <a:gd name="T70" fmla="*/ 0 w 7171"/>
                <a:gd name="T71" fmla="*/ 0 h 8869"/>
                <a:gd name="T72" fmla="*/ 0 w 7171"/>
                <a:gd name="T73" fmla="*/ 0 h 8869"/>
                <a:gd name="T74" fmla="*/ 0 w 7171"/>
                <a:gd name="T75" fmla="*/ 0 h 8869"/>
                <a:gd name="T76" fmla="*/ 0 w 7171"/>
                <a:gd name="T77" fmla="*/ 0 h 8869"/>
                <a:gd name="T78" fmla="*/ 0 w 7171"/>
                <a:gd name="T79" fmla="*/ 0 h 8869"/>
                <a:gd name="T80" fmla="*/ 0 w 7171"/>
                <a:gd name="T81" fmla="*/ 0 h 8869"/>
                <a:gd name="T82" fmla="*/ 0 w 7171"/>
                <a:gd name="T83" fmla="*/ 0 h 8869"/>
                <a:gd name="T84" fmla="*/ 0 w 7171"/>
                <a:gd name="T85" fmla="*/ 0 h 8869"/>
                <a:gd name="T86" fmla="*/ 0 w 7171"/>
                <a:gd name="T87" fmla="*/ 0 h 8869"/>
                <a:gd name="T88" fmla="*/ 0 w 7171"/>
                <a:gd name="T89" fmla="*/ 0 h 8869"/>
                <a:gd name="T90" fmla="*/ 0 w 7171"/>
                <a:gd name="T91" fmla="*/ 0 h 8869"/>
                <a:gd name="T92" fmla="*/ 0 w 7171"/>
                <a:gd name="T93" fmla="*/ 0 h 8869"/>
                <a:gd name="T94" fmla="*/ 0 w 7171"/>
                <a:gd name="T95" fmla="*/ 0 h 8869"/>
                <a:gd name="T96" fmla="*/ 0 w 7171"/>
                <a:gd name="T97" fmla="*/ 0 h 8869"/>
                <a:gd name="T98" fmla="*/ 0 w 7171"/>
                <a:gd name="T99" fmla="*/ 0 h 8869"/>
                <a:gd name="T100" fmla="*/ 0 w 7171"/>
                <a:gd name="T101" fmla="*/ 0 h 8869"/>
                <a:gd name="T102" fmla="*/ 0 w 7171"/>
                <a:gd name="T103" fmla="*/ 0 h 8869"/>
                <a:gd name="T104" fmla="*/ 0 w 7171"/>
                <a:gd name="T105" fmla="*/ 0 h 8869"/>
                <a:gd name="T106" fmla="*/ 0 w 7171"/>
                <a:gd name="T107" fmla="*/ 0 h 8869"/>
                <a:gd name="T108" fmla="*/ 0 w 7171"/>
                <a:gd name="T109" fmla="*/ 0 h 8869"/>
                <a:gd name="T110" fmla="*/ 0 w 7171"/>
                <a:gd name="T111" fmla="*/ 0 h 88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171" h="8869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lnTo>
                    <a:pt x="567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41990" name="Text Box 9"/>
          <p:cNvSpPr txBox="1">
            <a:spLocks noChangeArrowheads="1"/>
          </p:cNvSpPr>
          <p:nvPr/>
        </p:nvSpPr>
        <p:spPr bwMode="auto">
          <a:xfrm>
            <a:off x="1439863" y="3060700"/>
            <a:ext cx="2519362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2000">
                <a:solidFill>
                  <a:srgbClr val="FFFF66"/>
                </a:solidFill>
                <a:latin typeface="Trebuchet MS" panose="020B0603020202020204" pitchFamily="34" charset="0"/>
              </a:rPr>
              <a:t>Variabili quantitative</a:t>
            </a:r>
          </a:p>
          <a:p>
            <a:pPr eaLnBrk="1">
              <a:lnSpc>
                <a:spcPct val="104000"/>
              </a:lnSpc>
              <a:spcAft>
                <a:spcPct val="0"/>
              </a:spcAft>
            </a:pPr>
            <a:endParaRPr lang="de-DE" altLang="it-IT" sz="2000">
              <a:latin typeface="Trebuchet MS" panose="020B0603020202020204" pitchFamily="34" charset="0"/>
            </a:endParaRPr>
          </a:p>
          <a:p>
            <a:pPr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2000">
                <a:latin typeface="Trebuchet MS" panose="020B0603020202020204" pitchFamily="34" charset="0"/>
              </a:rPr>
              <a:t>Es: </a:t>
            </a:r>
          </a:p>
          <a:p>
            <a:pPr eaLnBrk="1">
              <a:lnSpc>
                <a:spcPct val="104000"/>
              </a:lnSpc>
              <a:spcAft>
                <a:spcPct val="0"/>
              </a:spcAft>
            </a:pPr>
            <a:endParaRPr lang="de-DE" altLang="it-IT" sz="2000">
              <a:latin typeface="Trebuchet MS" panose="020B0603020202020204" pitchFamily="34" charset="0"/>
            </a:endParaRPr>
          </a:p>
          <a:p>
            <a:pPr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2000">
                <a:latin typeface="Trebuchet MS" panose="020B0603020202020204" pitchFamily="34" charset="0"/>
              </a:rPr>
              <a:t>ORARIO DI APERTURA (4 ore al giorno, 8 ore al giorno, etc)</a:t>
            </a:r>
          </a:p>
          <a:p>
            <a:pPr eaLnBrk="1">
              <a:lnSpc>
                <a:spcPct val="104000"/>
              </a:lnSpc>
              <a:spcAft>
                <a:spcPct val="0"/>
              </a:spcAft>
            </a:pPr>
            <a:endParaRPr lang="de-DE" altLang="it-IT" sz="2000">
              <a:latin typeface="Trebuchet MS" panose="020B0603020202020204" pitchFamily="34" charset="0"/>
            </a:endParaRPr>
          </a:p>
          <a:p>
            <a:pPr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2000">
                <a:latin typeface="Trebuchet MS" panose="020B0603020202020204" pitchFamily="34" charset="0"/>
              </a:rPr>
              <a:t>COSTO (6 €, 7€, etc)</a:t>
            </a:r>
          </a:p>
        </p:txBody>
      </p:sp>
      <p:sp>
        <p:nvSpPr>
          <p:cNvPr id="41991" name="Text Box 10"/>
          <p:cNvSpPr txBox="1">
            <a:spLocks noChangeArrowheads="1"/>
          </p:cNvSpPr>
          <p:nvPr/>
        </p:nvSpPr>
        <p:spPr bwMode="auto">
          <a:xfrm>
            <a:off x="5580063" y="3060700"/>
            <a:ext cx="2519362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2000">
                <a:solidFill>
                  <a:srgbClr val="00FF66"/>
                </a:solidFill>
                <a:latin typeface="Trebuchet MS" panose="020B0603020202020204" pitchFamily="34" charset="0"/>
              </a:rPr>
              <a:t>Variabili qualitative dicotomiche (DUMMY VARIABLES)</a:t>
            </a:r>
          </a:p>
          <a:p>
            <a:pPr eaLnBrk="1">
              <a:lnSpc>
                <a:spcPct val="104000"/>
              </a:lnSpc>
              <a:spcAft>
                <a:spcPct val="0"/>
              </a:spcAft>
            </a:pPr>
            <a:endParaRPr lang="de-DE" altLang="it-IT" sz="2000">
              <a:latin typeface="Trebuchet MS" panose="020B0603020202020204" pitchFamily="34" charset="0"/>
            </a:endParaRPr>
          </a:p>
          <a:p>
            <a:pPr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2000">
                <a:latin typeface="Trebuchet MS" panose="020B0603020202020204" pitchFamily="34" charset="0"/>
              </a:rPr>
              <a:t>Es: </a:t>
            </a:r>
          </a:p>
          <a:p>
            <a:pPr eaLnBrk="1">
              <a:lnSpc>
                <a:spcPct val="104000"/>
              </a:lnSpc>
              <a:spcAft>
                <a:spcPct val="0"/>
              </a:spcAft>
            </a:pPr>
            <a:endParaRPr lang="de-DE" altLang="it-IT" sz="2000">
              <a:latin typeface="Trebuchet MS" panose="020B0603020202020204" pitchFamily="34" charset="0"/>
            </a:endParaRPr>
          </a:p>
          <a:p>
            <a:pPr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2000">
                <a:latin typeface="Trebuchet MS" panose="020B0603020202020204" pitchFamily="34" charset="0"/>
              </a:rPr>
              <a:t>APERTURA DOMENICALE (sì=1, no=0)</a:t>
            </a:r>
          </a:p>
          <a:p>
            <a:pPr eaLnBrk="1">
              <a:lnSpc>
                <a:spcPct val="104000"/>
              </a:lnSpc>
              <a:spcAft>
                <a:spcPct val="0"/>
              </a:spcAft>
            </a:pPr>
            <a:endParaRPr lang="de-DE" altLang="it-IT" sz="2000">
              <a:latin typeface="Trebuchet MS" panose="020B0603020202020204" pitchFamily="34" charset="0"/>
            </a:endParaRPr>
          </a:p>
          <a:p>
            <a:pPr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2000">
                <a:latin typeface="Trebuchet MS" panose="020B0603020202020204" pitchFamily="34" charset="0"/>
              </a:rPr>
              <a:t>SCONTO FAMIGLIA (sì=1, no=0)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360363" y="428625"/>
            <a:ext cx="6405562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2400" b="1">
                <a:solidFill>
                  <a:srgbClr val="FF3333"/>
                </a:solidFill>
                <a:latin typeface="Trebuchet MS" panose="020B0603020202020204" pitchFamily="34" charset="0"/>
              </a:rPr>
              <a:t>COME INTERPRETIAMO I COEFFICIENTI β?</a:t>
            </a:r>
          </a:p>
        </p:txBody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360363" y="1079500"/>
            <a:ext cx="93599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>
              <a:spcAft>
                <a:spcPct val="0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de-DE" altLang="it-IT" sz="1800"/>
              <a:t> </a:t>
            </a:r>
            <a:r>
              <a:rPr lang="de-DE" altLang="it-IT" sz="2000">
                <a:latin typeface="Trebuchet MS" panose="020B0603020202020204" pitchFamily="34" charset="0"/>
              </a:rPr>
              <a:t>Quando la variabile è quantitativa il valore trovato del coefficiente β ci dice quanto varia la Y per ogni aumento marginale della variabile X.</a:t>
            </a:r>
          </a:p>
          <a:p>
            <a:pPr algn="just" eaLnBrk="1">
              <a:lnSpc>
                <a:spcPct val="104000"/>
              </a:lnSpc>
              <a:spcAft>
                <a:spcPct val="0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None/>
            </a:pPr>
            <a:endParaRPr lang="de-DE" altLang="it-IT" sz="2000">
              <a:latin typeface="Trebuchet MS" panose="020B0603020202020204" pitchFamily="34" charset="0"/>
            </a:endParaRPr>
          </a:p>
          <a:p>
            <a:pPr algn="just" eaLnBrk="1">
              <a:lnSpc>
                <a:spcPct val="104000"/>
              </a:lnSpc>
              <a:spcAft>
                <a:spcPct val="0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de-DE" altLang="it-IT" sz="2000">
                <a:latin typeface="Trebuchet MS" panose="020B0603020202020204" pitchFamily="34" charset="0"/>
              </a:rPr>
              <a:t> Come nella regressione lineare semplice β</a:t>
            </a:r>
            <a:r>
              <a:rPr lang="de-DE" altLang="it-IT" sz="2000" baseline="-33000">
                <a:latin typeface="Trebuchet MS" panose="020B0603020202020204" pitchFamily="34" charset="0"/>
              </a:rPr>
              <a:t>0</a:t>
            </a:r>
            <a:r>
              <a:rPr lang="de-DE" altLang="it-IT" sz="2000">
                <a:latin typeface="Trebuchet MS" panose="020B0603020202020204" pitchFamily="34" charset="0"/>
              </a:rPr>
              <a:t>  rappresenta il valore dell'intercetta ed è su questo valore che le variabili dummy vanno ad influire. </a:t>
            </a:r>
          </a:p>
        </p:txBody>
      </p:sp>
      <p:sp>
        <p:nvSpPr>
          <p:cNvPr id="44036" name="Text Box 3"/>
          <p:cNvSpPr txBox="1">
            <a:spLocks noChangeArrowheads="1"/>
          </p:cNvSpPr>
          <p:nvPr/>
        </p:nvSpPr>
        <p:spPr bwMode="auto">
          <a:xfrm>
            <a:off x="2700338" y="3240088"/>
            <a:ext cx="4500562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>
              <a:lnSpc>
                <a:spcPct val="104000"/>
              </a:lnSpc>
              <a:spcAft>
                <a:spcPct val="0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None/>
            </a:pPr>
            <a:r>
              <a:rPr lang="de-DE" altLang="it-IT" sz="2000" b="1">
                <a:latin typeface="Trebuchet MS" panose="020B0603020202020204" pitchFamily="34" charset="0"/>
              </a:rPr>
              <a:t>Y =  β</a:t>
            </a:r>
            <a:r>
              <a:rPr lang="de-DE" altLang="it-IT" sz="2000" b="1" baseline="-33000">
                <a:latin typeface="Trebuchet MS" panose="020B0603020202020204" pitchFamily="34" charset="0"/>
              </a:rPr>
              <a:t>0  </a:t>
            </a:r>
            <a:r>
              <a:rPr lang="de-DE" altLang="it-IT" sz="2000" b="1">
                <a:latin typeface="Trebuchet MS" panose="020B0603020202020204" pitchFamily="34" charset="0"/>
              </a:rPr>
              <a:t>+   β</a:t>
            </a:r>
            <a:r>
              <a:rPr lang="de-DE" altLang="it-IT" sz="2000" b="1" baseline="-33000">
                <a:latin typeface="Trebuchet MS" panose="020B0603020202020204" pitchFamily="34" charset="0"/>
              </a:rPr>
              <a:t>1</a:t>
            </a:r>
            <a:r>
              <a:rPr lang="de-DE" altLang="it-IT" sz="2000" b="1">
                <a:latin typeface="Trebuchet MS" panose="020B0603020202020204" pitchFamily="34" charset="0"/>
              </a:rPr>
              <a:t>X</a:t>
            </a:r>
            <a:r>
              <a:rPr lang="de-DE" altLang="it-IT" sz="2000" b="1" baseline="-33000">
                <a:latin typeface="Trebuchet MS" panose="020B0603020202020204" pitchFamily="34" charset="0"/>
              </a:rPr>
              <a:t>1   </a:t>
            </a:r>
            <a:r>
              <a:rPr lang="de-DE" altLang="it-IT" sz="2000" b="1">
                <a:latin typeface="Trebuchet MS" panose="020B0603020202020204" pitchFamily="34" charset="0"/>
              </a:rPr>
              <a:t>+   β</a:t>
            </a:r>
            <a:r>
              <a:rPr lang="de-DE" altLang="it-IT" sz="2000" b="1" baseline="-33000">
                <a:latin typeface="Trebuchet MS" panose="020B0603020202020204" pitchFamily="34" charset="0"/>
              </a:rPr>
              <a:t>2</a:t>
            </a:r>
            <a:r>
              <a:rPr lang="de-DE" altLang="it-IT" sz="2000" b="1">
                <a:latin typeface="Trebuchet MS" panose="020B0603020202020204" pitchFamily="34" charset="0"/>
              </a:rPr>
              <a:t>X</a:t>
            </a:r>
            <a:r>
              <a:rPr lang="de-DE" altLang="it-IT" sz="2000" b="1" baseline="-33000">
                <a:latin typeface="Trebuchet MS" panose="020B0603020202020204" pitchFamily="34" charset="0"/>
              </a:rPr>
              <a:t>2   </a:t>
            </a:r>
            <a:r>
              <a:rPr lang="de-DE" altLang="it-IT" sz="2000" b="1">
                <a:latin typeface="Trebuchet MS" panose="020B0603020202020204" pitchFamily="34" charset="0"/>
              </a:rPr>
              <a:t>+...+ β</a:t>
            </a:r>
            <a:r>
              <a:rPr lang="de-DE" altLang="it-IT" sz="2000" b="1" baseline="-33000">
                <a:latin typeface="Trebuchet MS" panose="020B0603020202020204" pitchFamily="34" charset="0"/>
              </a:rPr>
              <a:t>k</a:t>
            </a:r>
            <a:r>
              <a:rPr lang="de-DE" altLang="it-IT" sz="2000" b="1">
                <a:latin typeface="Trebuchet MS" panose="020B0603020202020204" pitchFamily="34" charset="0"/>
              </a:rPr>
              <a:t>X</a:t>
            </a:r>
            <a:r>
              <a:rPr lang="de-DE" altLang="it-IT" sz="2000" b="1" baseline="-33000">
                <a:latin typeface="Trebuchet MS" panose="020B0603020202020204" pitchFamily="34" charset="0"/>
              </a:rPr>
              <a:t>k</a:t>
            </a:r>
          </a:p>
        </p:txBody>
      </p:sp>
      <p:sp>
        <p:nvSpPr>
          <p:cNvPr id="44037" name="Freeform 4"/>
          <p:cNvSpPr>
            <a:spLocks noChangeArrowheads="1"/>
          </p:cNvSpPr>
          <p:nvPr/>
        </p:nvSpPr>
        <p:spPr bwMode="auto">
          <a:xfrm>
            <a:off x="3171825" y="3060700"/>
            <a:ext cx="788988" cy="804863"/>
          </a:xfrm>
          <a:custGeom>
            <a:avLst/>
            <a:gdLst>
              <a:gd name="T0" fmla="*/ 2147483646 w 67641"/>
              <a:gd name="T1" fmla="*/ 2147483646 h 69056"/>
              <a:gd name="T2" fmla="*/ 2147483646 w 67641"/>
              <a:gd name="T3" fmla="*/ 2147483646 h 69056"/>
              <a:gd name="T4" fmla="*/ 2147483646 w 67641"/>
              <a:gd name="T5" fmla="*/ 2147483646 h 69056"/>
              <a:gd name="T6" fmla="*/ 2147483646 w 67641"/>
              <a:gd name="T7" fmla="*/ 2147483646 h 69056"/>
              <a:gd name="T8" fmla="*/ 2147483646 w 67641"/>
              <a:gd name="T9" fmla="*/ 2147483646 h 69056"/>
              <a:gd name="T10" fmla="*/ 2147483646 w 67641"/>
              <a:gd name="T11" fmla="*/ 2147483646 h 69056"/>
              <a:gd name="T12" fmla="*/ 2147483646 w 67641"/>
              <a:gd name="T13" fmla="*/ 2147483646 h 69056"/>
              <a:gd name="T14" fmla="*/ 2147483646 w 67641"/>
              <a:gd name="T15" fmla="*/ 2147483646 h 69056"/>
              <a:gd name="T16" fmla="*/ 2147483646 w 67641"/>
              <a:gd name="T17" fmla="*/ 2147483646 h 69056"/>
              <a:gd name="T18" fmla="*/ 2147483646 w 67641"/>
              <a:gd name="T19" fmla="*/ 2147483646 h 69056"/>
              <a:gd name="T20" fmla="*/ 2147483646 w 67641"/>
              <a:gd name="T21" fmla="*/ 2147483646 h 69056"/>
              <a:gd name="T22" fmla="*/ 2147483646 w 67641"/>
              <a:gd name="T23" fmla="*/ 2147483646 h 69056"/>
              <a:gd name="T24" fmla="*/ 2147483646 w 67641"/>
              <a:gd name="T25" fmla="*/ 2147483646 h 69056"/>
              <a:gd name="T26" fmla="*/ 2147483646 w 67641"/>
              <a:gd name="T27" fmla="*/ 2147483646 h 69056"/>
              <a:gd name="T28" fmla="*/ 2147483646 w 67641"/>
              <a:gd name="T29" fmla="*/ 2147483646 h 69056"/>
              <a:gd name="T30" fmla="*/ 2147483646 w 67641"/>
              <a:gd name="T31" fmla="*/ 2147483646 h 69056"/>
              <a:gd name="T32" fmla="*/ 2147483646 w 67641"/>
              <a:gd name="T33" fmla="*/ 2147483646 h 69056"/>
              <a:gd name="T34" fmla="*/ 2147483646 w 67641"/>
              <a:gd name="T35" fmla="*/ 2147483646 h 69056"/>
              <a:gd name="T36" fmla="*/ 2147483646 w 67641"/>
              <a:gd name="T37" fmla="*/ 2147483646 h 69056"/>
              <a:gd name="T38" fmla="*/ 2147483646 w 67641"/>
              <a:gd name="T39" fmla="*/ 2147483646 h 69056"/>
              <a:gd name="T40" fmla="*/ 2147483646 w 67641"/>
              <a:gd name="T41" fmla="*/ 2147483646 h 69056"/>
              <a:gd name="T42" fmla="*/ 2147483646 w 67641"/>
              <a:gd name="T43" fmla="*/ 2147483646 h 69056"/>
              <a:gd name="T44" fmla="*/ 2147483646 w 67641"/>
              <a:gd name="T45" fmla="*/ 2147483646 h 69056"/>
              <a:gd name="T46" fmla="*/ 2147483646 w 67641"/>
              <a:gd name="T47" fmla="*/ 2147483646 h 69056"/>
              <a:gd name="T48" fmla="*/ 2147483646 w 67641"/>
              <a:gd name="T49" fmla="*/ 2147483646 h 69056"/>
              <a:gd name="T50" fmla="*/ 2147483646 w 67641"/>
              <a:gd name="T51" fmla="*/ 2147483646 h 69056"/>
              <a:gd name="T52" fmla="*/ 2147483646 w 67641"/>
              <a:gd name="T53" fmla="*/ 2147483646 h 69056"/>
              <a:gd name="T54" fmla="*/ 2147483646 w 67641"/>
              <a:gd name="T55" fmla="*/ 2147483646 h 69056"/>
              <a:gd name="T56" fmla="*/ 2147483646 w 67641"/>
              <a:gd name="T57" fmla="*/ 2147483646 h 69056"/>
              <a:gd name="T58" fmla="*/ 2147483646 w 67641"/>
              <a:gd name="T59" fmla="*/ 2147483646 h 69056"/>
              <a:gd name="T60" fmla="*/ 2147483646 w 67641"/>
              <a:gd name="T61" fmla="*/ 2147483646 h 69056"/>
              <a:gd name="T62" fmla="*/ 2147483646 w 67641"/>
              <a:gd name="T63" fmla="*/ 2147483646 h 69056"/>
              <a:gd name="T64" fmla="*/ 2147483646 w 67641"/>
              <a:gd name="T65" fmla="*/ 2147483646 h 69056"/>
              <a:gd name="T66" fmla="*/ 2147483646 w 67641"/>
              <a:gd name="T67" fmla="*/ 2147483646 h 69056"/>
              <a:gd name="T68" fmla="*/ 2147483646 w 67641"/>
              <a:gd name="T69" fmla="*/ 2147483646 h 69056"/>
              <a:gd name="T70" fmla="*/ 2147483646 w 67641"/>
              <a:gd name="T71" fmla="*/ 2147483646 h 69056"/>
              <a:gd name="T72" fmla="*/ 2147483646 w 67641"/>
              <a:gd name="T73" fmla="*/ 2147483646 h 69056"/>
              <a:gd name="T74" fmla="*/ 2147483646 w 67641"/>
              <a:gd name="T75" fmla="*/ 2147483646 h 69056"/>
              <a:gd name="T76" fmla="*/ 2147483646 w 67641"/>
              <a:gd name="T77" fmla="*/ 2147483646 h 69056"/>
              <a:gd name="T78" fmla="*/ 2147483646 w 67641"/>
              <a:gd name="T79" fmla="*/ 2147483646 h 69056"/>
              <a:gd name="T80" fmla="*/ 2147483646 w 67641"/>
              <a:gd name="T81" fmla="*/ 2147483646 h 69056"/>
              <a:gd name="T82" fmla="*/ 2147483646 w 67641"/>
              <a:gd name="T83" fmla="*/ 2147483646 h 69056"/>
              <a:gd name="T84" fmla="*/ 2147483646 w 67641"/>
              <a:gd name="T85" fmla="*/ 2147483646 h 69056"/>
              <a:gd name="T86" fmla="*/ 2147483646 w 67641"/>
              <a:gd name="T87" fmla="*/ 2147483646 h 69056"/>
              <a:gd name="T88" fmla="*/ 2147483646 w 67641"/>
              <a:gd name="T89" fmla="*/ 2147483646 h 69056"/>
              <a:gd name="T90" fmla="*/ 2147483646 w 67641"/>
              <a:gd name="T91" fmla="*/ 2147483646 h 69056"/>
              <a:gd name="T92" fmla="*/ 2147483646 w 67641"/>
              <a:gd name="T93" fmla="*/ 2147483646 h 69056"/>
              <a:gd name="T94" fmla="*/ 2147483646 w 67641"/>
              <a:gd name="T95" fmla="*/ 2147483646 h 69056"/>
              <a:gd name="T96" fmla="*/ 2147483646 w 67641"/>
              <a:gd name="T97" fmla="*/ 2147483646 h 69056"/>
              <a:gd name="T98" fmla="*/ 2147483646 w 67641"/>
              <a:gd name="T99" fmla="*/ 2147483646 h 69056"/>
              <a:gd name="T100" fmla="*/ 2147483646 w 67641"/>
              <a:gd name="T101" fmla="*/ 2147483646 h 69056"/>
              <a:gd name="T102" fmla="*/ 2147483646 w 67641"/>
              <a:gd name="T103" fmla="*/ 2147483646 h 69056"/>
              <a:gd name="T104" fmla="*/ 2147483646 w 67641"/>
              <a:gd name="T105" fmla="*/ 2147483646 h 69056"/>
              <a:gd name="T106" fmla="*/ 2147483646 w 67641"/>
              <a:gd name="T107" fmla="*/ 2147483646 h 69056"/>
              <a:gd name="T108" fmla="*/ 2147483646 w 67641"/>
              <a:gd name="T109" fmla="*/ 2147483646 h 69056"/>
              <a:gd name="T110" fmla="*/ 2147483646 w 67641"/>
              <a:gd name="T111" fmla="*/ 2147483646 h 690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7641" h="69056">
                <a:moveTo>
                  <a:pt x="49622" y="2736"/>
                </a:move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44038" name="Group 5"/>
          <p:cNvGrpSpPr>
            <a:grpSpLocks/>
          </p:cNvGrpSpPr>
          <p:nvPr/>
        </p:nvGrpSpPr>
        <p:grpSpPr bwMode="auto">
          <a:xfrm>
            <a:off x="3509963" y="3902075"/>
            <a:ext cx="650875" cy="968375"/>
            <a:chOff x="2211" y="2458"/>
            <a:chExt cx="410" cy="610"/>
          </a:xfrm>
        </p:grpSpPr>
        <p:sp>
          <p:nvSpPr>
            <p:cNvPr id="44040" name="Freeform 6"/>
            <p:cNvSpPr>
              <a:spLocks noChangeArrowheads="1"/>
            </p:cNvSpPr>
            <p:nvPr/>
          </p:nvSpPr>
          <p:spPr bwMode="auto">
            <a:xfrm rot="-7200000">
              <a:off x="2129" y="2760"/>
              <a:ext cx="632" cy="48"/>
            </a:xfrm>
            <a:custGeom>
              <a:avLst/>
              <a:gdLst>
                <a:gd name="T0" fmla="*/ 0 w 27831"/>
                <a:gd name="T1" fmla="*/ 0 h 2831"/>
                <a:gd name="T2" fmla="*/ 0 w 27831"/>
                <a:gd name="T3" fmla="*/ 0 h 2831"/>
                <a:gd name="T4" fmla="*/ 0 w 27831"/>
                <a:gd name="T5" fmla="*/ 0 h 2831"/>
                <a:gd name="T6" fmla="*/ 0 w 27831"/>
                <a:gd name="T7" fmla="*/ 0 h 2831"/>
                <a:gd name="T8" fmla="*/ 0 w 27831"/>
                <a:gd name="T9" fmla="*/ 0 h 2831"/>
                <a:gd name="T10" fmla="*/ 0 w 27831"/>
                <a:gd name="T11" fmla="*/ 0 h 2831"/>
                <a:gd name="T12" fmla="*/ 0 w 27831"/>
                <a:gd name="T13" fmla="*/ 0 h 2831"/>
                <a:gd name="T14" fmla="*/ 0 w 27831"/>
                <a:gd name="T15" fmla="*/ 0 h 2831"/>
                <a:gd name="T16" fmla="*/ 0 w 27831"/>
                <a:gd name="T17" fmla="*/ 0 h 2831"/>
                <a:gd name="T18" fmla="*/ 0 w 27831"/>
                <a:gd name="T19" fmla="*/ 0 h 2831"/>
                <a:gd name="T20" fmla="*/ 0 w 27831"/>
                <a:gd name="T21" fmla="*/ 0 h 2831"/>
                <a:gd name="T22" fmla="*/ 0 w 27831"/>
                <a:gd name="T23" fmla="*/ 0 h 2831"/>
                <a:gd name="T24" fmla="*/ 0 w 27831"/>
                <a:gd name="T25" fmla="*/ 0 h 2831"/>
                <a:gd name="T26" fmla="*/ 0 w 27831"/>
                <a:gd name="T27" fmla="*/ 0 h 2831"/>
                <a:gd name="T28" fmla="*/ 0 w 27831"/>
                <a:gd name="T29" fmla="*/ 0 h 2831"/>
                <a:gd name="T30" fmla="*/ 0 w 27831"/>
                <a:gd name="T31" fmla="*/ 0 h 2831"/>
                <a:gd name="T32" fmla="*/ 0 w 27831"/>
                <a:gd name="T33" fmla="*/ 0 h 2831"/>
                <a:gd name="T34" fmla="*/ 0 w 27831"/>
                <a:gd name="T35" fmla="*/ 0 h 2831"/>
                <a:gd name="T36" fmla="*/ 0 w 27831"/>
                <a:gd name="T37" fmla="*/ 0 h 2831"/>
                <a:gd name="T38" fmla="*/ 0 w 27831"/>
                <a:gd name="T39" fmla="*/ 0 h 2831"/>
                <a:gd name="T40" fmla="*/ 0 w 27831"/>
                <a:gd name="T41" fmla="*/ 0 h 2831"/>
                <a:gd name="T42" fmla="*/ 0 w 27831"/>
                <a:gd name="T43" fmla="*/ 0 h 2831"/>
                <a:gd name="T44" fmla="*/ 0 w 27831"/>
                <a:gd name="T45" fmla="*/ 0 h 2831"/>
                <a:gd name="T46" fmla="*/ 0 w 27831"/>
                <a:gd name="T47" fmla="*/ 0 h 2831"/>
                <a:gd name="T48" fmla="*/ 0 w 27831"/>
                <a:gd name="T49" fmla="*/ 0 h 2831"/>
                <a:gd name="T50" fmla="*/ 0 w 27831"/>
                <a:gd name="T51" fmla="*/ 0 h 2831"/>
                <a:gd name="T52" fmla="*/ 0 w 27831"/>
                <a:gd name="T53" fmla="*/ 0 h 2831"/>
                <a:gd name="T54" fmla="*/ 0 w 27831"/>
                <a:gd name="T55" fmla="*/ 0 h 2831"/>
                <a:gd name="T56" fmla="*/ 0 w 27831"/>
                <a:gd name="T57" fmla="*/ 0 h 2831"/>
                <a:gd name="T58" fmla="*/ 0 w 27831"/>
                <a:gd name="T59" fmla="*/ 0 h 2831"/>
                <a:gd name="T60" fmla="*/ 0 w 27831"/>
                <a:gd name="T61" fmla="*/ 0 h 2831"/>
                <a:gd name="T62" fmla="*/ 0 w 27831"/>
                <a:gd name="T63" fmla="*/ 0 h 2831"/>
                <a:gd name="T64" fmla="*/ 0 w 27831"/>
                <a:gd name="T65" fmla="*/ 0 h 2831"/>
                <a:gd name="T66" fmla="*/ 0 w 27831"/>
                <a:gd name="T67" fmla="*/ 0 h 2831"/>
                <a:gd name="T68" fmla="*/ 0 w 27831"/>
                <a:gd name="T69" fmla="*/ 0 h 2831"/>
                <a:gd name="T70" fmla="*/ 0 w 27831"/>
                <a:gd name="T71" fmla="*/ 0 h 2831"/>
                <a:gd name="T72" fmla="*/ 0 w 27831"/>
                <a:gd name="T73" fmla="*/ 0 h 2831"/>
                <a:gd name="T74" fmla="*/ 0 w 27831"/>
                <a:gd name="T75" fmla="*/ 0 h 2831"/>
                <a:gd name="T76" fmla="*/ 0 w 27831"/>
                <a:gd name="T77" fmla="*/ 0 h 2831"/>
                <a:gd name="T78" fmla="*/ 0 w 27831"/>
                <a:gd name="T79" fmla="*/ 0 h 2831"/>
                <a:gd name="T80" fmla="*/ 0 w 27831"/>
                <a:gd name="T81" fmla="*/ 0 h 2831"/>
                <a:gd name="T82" fmla="*/ 0 w 27831"/>
                <a:gd name="T83" fmla="*/ 0 h 2831"/>
                <a:gd name="T84" fmla="*/ 0 w 27831"/>
                <a:gd name="T85" fmla="*/ 0 h 2831"/>
                <a:gd name="T86" fmla="*/ 0 w 27831"/>
                <a:gd name="T87" fmla="*/ 0 h 2831"/>
                <a:gd name="T88" fmla="*/ 0 w 27831"/>
                <a:gd name="T89" fmla="*/ 0 h 2831"/>
                <a:gd name="T90" fmla="*/ 0 w 27831"/>
                <a:gd name="T91" fmla="*/ 0 h 2831"/>
                <a:gd name="T92" fmla="*/ 0 w 27831"/>
                <a:gd name="T93" fmla="*/ 0 h 2831"/>
                <a:gd name="T94" fmla="*/ 0 w 27831"/>
                <a:gd name="T95" fmla="*/ 0 h 2831"/>
                <a:gd name="T96" fmla="*/ 0 w 27831"/>
                <a:gd name="T97" fmla="*/ 0 h 2831"/>
                <a:gd name="T98" fmla="*/ 0 w 27831"/>
                <a:gd name="T99" fmla="*/ 0 h 2831"/>
                <a:gd name="T100" fmla="*/ 0 w 27831"/>
                <a:gd name="T101" fmla="*/ 0 h 2831"/>
                <a:gd name="T102" fmla="*/ 0 w 27831"/>
                <a:gd name="T103" fmla="*/ 0 h 2831"/>
                <a:gd name="T104" fmla="*/ 0 w 27831"/>
                <a:gd name="T105" fmla="*/ 0 h 2831"/>
                <a:gd name="T106" fmla="*/ 0 w 27831"/>
                <a:gd name="T107" fmla="*/ 0 h 2831"/>
                <a:gd name="T108" fmla="*/ 0 w 27831"/>
                <a:gd name="T109" fmla="*/ 0 h 2831"/>
                <a:gd name="T110" fmla="*/ 0 w 27831"/>
                <a:gd name="T111" fmla="*/ 0 h 2831"/>
                <a:gd name="T112" fmla="*/ 0 w 27831"/>
                <a:gd name="T113" fmla="*/ 0 h 2831"/>
                <a:gd name="T114" fmla="*/ 0 w 27831"/>
                <a:gd name="T115" fmla="*/ 0 h 28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31" h="2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lnTo>
                    <a:pt x="27264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lnTo>
                    <a:pt x="20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4041" name="Freeform 7"/>
            <p:cNvSpPr>
              <a:spLocks noChangeArrowheads="1"/>
            </p:cNvSpPr>
            <p:nvPr/>
          </p:nvSpPr>
          <p:spPr bwMode="auto">
            <a:xfrm rot="-6900000">
              <a:off x="2261" y="2449"/>
              <a:ext cx="75" cy="158"/>
            </a:xfrm>
            <a:custGeom>
              <a:avLst/>
              <a:gdLst>
                <a:gd name="T0" fmla="*/ 0 w 7171"/>
                <a:gd name="T1" fmla="*/ 0 h 8869"/>
                <a:gd name="T2" fmla="*/ 0 w 7171"/>
                <a:gd name="T3" fmla="*/ 0 h 8869"/>
                <a:gd name="T4" fmla="*/ 0 w 7171"/>
                <a:gd name="T5" fmla="*/ 0 h 8869"/>
                <a:gd name="T6" fmla="*/ 0 w 7171"/>
                <a:gd name="T7" fmla="*/ 0 h 8869"/>
                <a:gd name="T8" fmla="*/ 0 w 7171"/>
                <a:gd name="T9" fmla="*/ 0 h 8869"/>
                <a:gd name="T10" fmla="*/ 0 w 7171"/>
                <a:gd name="T11" fmla="*/ 0 h 8869"/>
                <a:gd name="T12" fmla="*/ 0 w 7171"/>
                <a:gd name="T13" fmla="*/ 0 h 8869"/>
                <a:gd name="T14" fmla="*/ 0 w 7171"/>
                <a:gd name="T15" fmla="*/ 0 h 8869"/>
                <a:gd name="T16" fmla="*/ 0 w 7171"/>
                <a:gd name="T17" fmla="*/ 0 h 8869"/>
                <a:gd name="T18" fmla="*/ 0 w 7171"/>
                <a:gd name="T19" fmla="*/ 0 h 8869"/>
                <a:gd name="T20" fmla="*/ 0 w 7171"/>
                <a:gd name="T21" fmla="*/ 0 h 8869"/>
                <a:gd name="T22" fmla="*/ 0 w 7171"/>
                <a:gd name="T23" fmla="*/ 0 h 8869"/>
                <a:gd name="T24" fmla="*/ 0 w 7171"/>
                <a:gd name="T25" fmla="*/ 0 h 8869"/>
                <a:gd name="T26" fmla="*/ 0 w 7171"/>
                <a:gd name="T27" fmla="*/ 0 h 8869"/>
                <a:gd name="T28" fmla="*/ 0 w 7171"/>
                <a:gd name="T29" fmla="*/ 0 h 8869"/>
                <a:gd name="T30" fmla="*/ 0 w 7171"/>
                <a:gd name="T31" fmla="*/ 0 h 8869"/>
                <a:gd name="T32" fmla="*/ 0 w 7171"/>
                <a:gd name="T33" fmla="*/ 0 h 8869"/>
                <a:gd name="T34" fmla="*/ 0 w 7171"/>
                <a:gd name="T35" fmla="*/ 0 h 8869"/>
                <a:gd name="T36" fmla="*/ 0 w 7171"/>
                <a:gd name="T37" fmla="*/ 0 h 8869"/>
                <a:gd name="T38" fmla="*/ 0 w 7171"/>
                <a:gd name="T39" fmla="*/ 0 h 8869"/>
                <a:gd name="T40" fmla="*/ 0 w 7171"/>
                <a:gd name="T41" fmla="*/ 0 h 8869"/>
                <a:gd name="T42" fmla="*/ 0 w 7171"/>
                <a:gd name="T43" fmla="*/ 0 h 8869"/>
                <a:gd name="T44" fmla="*/ 0 w 7171"/>
                <a:gd name="T45" fmla="*/ 0 h 8869"/>
                <a:gd name="T46" fmla="*/ 0 w 7171"/>
                <a:gd name="T47" fmla="*/ 0 h 8869"/>
                <a:gd name="T48" fmla="*/ 0 w 7171"/>
                <a:gd name="T49" fmla="*/ 0 h 8869"/>
                <a:gd name="T50" fmla="*/ 0 w 7171"/>
                <a:gd name="T51" fmla="*/ 0 h 8869"/>
                <a:gd name="T52" fmla="*/ 0 w 7171"/>
                <a:gd name="T53" fmla="*/ 0 h 8869"/>
                <a:gd name="T54" fmla="*/ 0 w 7171"/>
                <a:gd name="T55" fmla="*/ 0 h 8869"/>
                <a:gd name="T56" fmla="*/ 0 w 7171"/>
                <a:gd name="T57" fmla="*/ 0 h 8869"/>
                <a:gd name="T58" fmla="*/ 0 w 7171"/>
                <a:gd name="T59" fmla="*/ 0 h 8869"/>
                <a:gd name="T60" fmla="*/ 0 w 7171"/>
                <a:gd name="T61" fmla="*/ 0 h 8869"/>
                <a:gd name="T62" fmla="*/ 0 w 7171"/>
                <a:gd name="T63" fmla="*/ 0 h 8869"/>
                <a:gd name="T64" fmla="*/ 0 w 7171"/>
                <a:gd name="T65" fmla="*/ 0 h 8869"/>
                <a:gd name="T66" fmla="*/ 0 w 7171"/>
                <a:gd name="T67" fmla="*/ 0 h 8869"/>
                <a:gd name="T68" fmla="*/ 0 w 7171"/>
                <a:gd name="T69" fmla="*/ 0 h 8869"/>
                <a:gd name="T70" fmla="*/ 0 w 7171"/>
                <a:gd name="T71" fmla="*/ 0 h 8869"/>
                <a:gd name="T72" fmla="*/ 0 w 7171"/>
                <a:gd name="T73" fmla="*/ 0 h 8869"/>
                <a:gd name="T74" fmla="*/ 0 w 7171"/>
                <a:gd name="T75" fmla="*/ 0 h 8869"/>
                <a:gd name="T76" fmla="*/ 0 w 7171"/>
                <a:gd name="T77" fmla="*/ 0 h 8869"/>
                <a:gd name="T78" fmla="*/ 0 w 7171"/>
                <a:gd name="T79" fmla="*/ 0 h 8869"/>
                <a:gd name="T80" fmla="*/ 0 w 7171"/>
                <a:gd name="T81" fmla="*/ 0 h 8869"/>
                <a:gd name="T82" fmla="*/ 0 w 7171"/>
                <a:gd name="T83" fmla="*/ 0 h 8869"/>
                <a:gd name="T84" fmla="*/ 0 w 7171"/>
                <a:gd name="T85" fmla="*/ 0 h 8869"/>
                <a:gd name="T86" fmla="*/ 0 w 7171"/>
                <a:gd name="T87" fmla="*/ 0 h 8869"/>
                <a:gd name="T88" fmla="*/ 0 w 7171"/>
                <a:gd name="T89" fmla="*/ 0 h 8869"/>
                <a:gd name="T90" fmla="*/ 0 w 7171"/>
                <a:gd name="T91" fmla="*/ 0 h 8869"/>
                <a:gd name="T92" fmla="*/ 0 w 7171"/>
                <a:gd name="T93" fmla="*/ 0 h 8869"/>
                <a:gd name="T94" fmla="*/ 0 w 7171"/>
                <a:gd name="T95" fmla="*/ 0 h 8869"/>
                <a:gd name="T96" fmla="*/ 0 w 7171"/>
                <a:gd name="T97" fmla="*/ 0 h 8869"/>
                <a:gd name="T98" fmla="*/ 0 w 7171"/>
                <a:gd name="T99" fmla="*/ 0 h 8869"/>
                <a:gd name="T100" fmla="*/ 0 w 7171"/>
                <a:gd name="T101" fmla="*/ 0 h 8869"/>
                <a:gd name="T102" fmla="*/ 0 w 7171"/>
                <a:gd name="T103" fmla="*/ 0 h 8869"/>
                <a:gd name="T104" fmla="*/ 0 w 7171"/>
                <a:gd name="T105" fmla="*/ 0 h 8869"/>
                <a:gd name="T106" fmla="*/ 0 w 7171"/>
                <a:gd name="T107" fmla="*/ 0 h 8869"/>
                <a:gd name="T108" fmla="*/ 0 w 7171"/>
                <a:gd name="T109" fmla="*/ 0 h 8869"/>
                <a:gd name="T110" fmla="*/ 0 w 7171"/>
                <a:gd name="T111" fmla="*/ 0 h 88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171" h="8869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lnTo>
                    <a:pt x="567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44039" name="Text Box 8"/>
          <p:cNvSpPr txBox="1">
            <a:spLocks noChangeArrowheads="1"/>
          </p:cNvSpPr>
          <p:nvPr/>
        </p:nvSpPr>
        <p:spPr bwMode="auto">
          <a:xfrm>
            <a:off x="2879725" y="5078413"/>
            <a:ext cx="341947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2000">
                <a:latin typeface="Trebuchet MS" panose="020B0603020202020204" pitchFamily="34" charset="0"/>
              </a:rPr>
              <a:t>La variabile dummy influisce sull'intercetta.</a:t>
            </a:r>
            <a:r>
              <a:rPr lang="de-DE" altLang="it-IT" sz="180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3419475"/>
            <a:ext cx="5040312" cy="377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360363" y="323850"/>
            <a:ext cx="9539287" cy="337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2000">
                <a:latin typeface="Trebuchet MS" panose="020B0603020202020204" pitchFamily="34" charset="0"/>
              </a:rPr>
              <a:t>Chiamiamo ora per semplificare il coeffciente β</a:t>
            </a:r>
            <a:r>
              <a:rPr lang="de-DE" altLang="it-IT" sz="2000" baseline="-33000">
                <a:latin typeface="Trebuchet MS" panose="020B0603020202020204" pitchFamily="34" charset="0"/>
              </a:rPr>
              <a:t>0</a:t>
            </a:r>
            <a:r>
              <a:rPr lang="de-DE" altLang="it-IT" sz="2000">
                <a:latin typeface="Trebuchet MS" panose="020B0603020202020204" pitchFamily="34" charset="0"/>
              </a:rPr>
              <a:t> “α</a:t>
            </a:r>
            <a:r>
              <a:rPr lang="de-DE" altLang="it-IT" sz="2000" baseline="-33000">
                <a:latin typeface="Trebuchet MS" panose="020B0603020202020204" pitchFamily="34" charset="0"/>
              </a:rPr>
              <a:t>1</a:t>
            </a:r>
            <a:r>
              <a:rPr lang="de-DE" altLang="it-IT" sz="2000">
                <a:latin typeface="Trebuchet MS" panose="020B0603020202020204" pitchFamily="34" charset="0"/>
              </a:rPr>
              <a:t>„ per evitare confusioni. </a:t>
            </a:r>
          </a:p>
          <a:p>
            <a:pPr algn="just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2000">
                <a:latin typeface="Trebuchet MS" panose="020B0603020202020204" pitchFamily="34" charset="0"/>
              </a:rPr>
              <a:t>Se la dummy ha valore 1 (D=1) e quindi l'attributo è presente, allora l'intercetta non sarà solo α</a:t>
            </a:r>
            <a:r>
              <a:rPr lang="de-DE" altLang="it-IT" sz="2000" baseline="-33000">
                <a:latin typeface="Trebuchet MS" panose="020B0603020202020204" pitchFamily="34" charset="0"/>
              </a:rPr>
              <a:t>1</a:t>
            </a:r>
            <a:r>
              <a:rPr lang="de-DE" altLang="it-IT" sz="2000">
                <a:latin typeface="Trebuchet MS" panose="020B0603020202020204" pitchFamily="34" charset="0"/>
              </a:rPr>
              <a:t> ma α</a:t>
            </a:r>
            <a:r>
              <a:rPr lang="de-DE" altLang="it-IT" sz="2000" baseline="-33000">
                <a:latin typeface="Trebuchet MS" panose="020B0603020202020204" pitchFamily="34" charset="0"/>
              </a:rPr>
              <a:t>1 </a:t>
            </a:r>
            <a:r>
              <a:rPr lang="de-DE" altLang="it-IT" sz="2000">
                <a:latin typeface="Trebuchet MS" panose="020B0603020202020204" pitchFamily="34" charset="0"/>
              </a:rPr>
              <a:t>+ α</a:t>
            </a:r>
            <a:r>
              <a:rPr lang="de-DE" altLang="it-IT" sz="2000" baseline="-33000">
                <a:latin typeface="Trebuchet MS" panose="020B0603020202020204" pitchFamily="34" charset="0"/>
              </a:rPr>
              <a:t>2 </a:t>
            </a:r>
            <a:r>
              <a:rPr lang="de-DE" altLang="it-IT" sz="2000">
                <a:latin typeface="Trebuchet MS" panose="020B0603020202020204" pitchFamily="34" charset="0"/>
              </a:rPr>
              <a:t>e la retta trasla SENZA CAMBIARE LA PENDENZA CHE È INFLUENZATA SOLO DAI VALORI DEI COEFFICIENTI ASSOCIATI ALLE VARIABILI QUANTITATIVE. </a:t>
            </a:r>
          </a:p>
          <a:p>
            <a:pPr eaLnBrk="1">
              <a:lnSpc>
                <a:spcPct val="104000"/>
              </a:lnSpc>
              <a:spcAft>
                <a:spcPct val="0"/>
              </a:spcAft>
            </a:pPr>
            <a:endParaRPr lang="de-DE" altLang="it-IT" sz="2000">
              <a:latin typeface="Trebuchet MS" panose="020B0603020202020204" pitchFamily="34" charset="0"/>
            </a:endParaRPr>
          </a:p>
          <a:p>
            <a:pPr algn="just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2000">
                <a:latin typeface="Trebuchet MS" panose="020B0603020202020204" pitchFamily="34" charset="0"/>
              </a:rPr>
              <a:t>In pratica a parità delle altre condizioni quando è presente l'attributo ad ogni valore di X è associato un valore di Y più alto.</a:t>
            </a:r>
          </a:p>
          <a:p>
            <a:pPr eaLnBrk="1">
              <a:lnSpc>
                <a:spcPct val="104000"/>
              </a:lnSpc>
              <a:spcAft>
                <a:spcPct val="0"/>
              </a:spcAft>
            </a:pPr>
            <a:endParaRPr lang="de-DE" altLang="it-IT" sz="2000">
              <a:latin typeface="Trebuchet MS" panose="020B0603020202020204" pitchFamily="34" charset="0"/>
            </a:endParaRPr>
          </a:p>
          <a:p>
            <a:pPr eaLnBrk="1">
              <a:lnSpc>
                <a:spcPct val="104000"/>
              </a:lnSpc>
              <a:spcAft>
                <a:spcPct val="0"/>
              </a:spcAft>
            </a:pPr>
            <a:endParaRPr lang="de-DE" altLang="it-IT" sz="200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179388" y="260350"/>
            <a:ext cx="9539287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2000">
                <a:latin typeface="Trebuchet MS" panose="020B0603020202020204" pitchFamily="34" charset="0"/>
              </a:rPr>
              <a:t>Nell'esempio di prima considerando una sola variabile quantitativa X (Ore in cui il museo è aperto) e una sola variabile dummy D (lo sconto famiglia) vuol dire che la retta sarà più alta nel piano quando il museo  applica degli sconti per le famiglie.</a:t>
            </a:r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800225"/>
            <a:ext cx="5759450" cy="377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132" name="Text Box 3"/>
          <p:cNvSpPr txBox="1">
            <a:spLocks noChangeArrowheads="1"/>
          </p:cNvSpPr>
          <p:nvPr/>
        </p:nvSpPr>
        <p:spPr bwMode="auto">
          <a:xfrm>
            <a:off x="6480175" y="5759450"/>
            <a:ext cx="341947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spcAft>
                <a:spcPct val="0"/>
              </a:spcAft>
            </a:pPr>
            <a:r>
              <a:rPr lang="de-DE" altLang="it-IT" sz="1800"/>
              <a:t>X ( Ore di apertura giornaliere)</a:t>
            </a:r>
          </a:p>
        </p:txBody>
      </p:sp>
      <p:sp>
        <p:nvSpPr>
          <p:cNvPr id="48133" name="Text Box 4"/>
          <p:cNvSpPr txBox="1">
            <a:spLocks noChangeArrowheads="1"/>
          </p:cNvSpPr>
          <p:nvPr/>
        </p:nvSpPr>
        <p:spPr bwMode="auto">
          <a:xfrm rot="-5400000">
            <a:off x="708819" y="3423444"/>
            <a:ext cx="253206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spcAft>
                <a:spcPct val="0"/>
              </a:spcAft>
            </a:pPr>
            <a:r>
              <a:rPr lang="de-DE" altLang="it-IT" sz="1800"/>
              <a:t>Y ( Affluenza al museo)</a:t>
            </a:r>
          </a:p>
        </p:txBody>
      </p:sp>
      <p:sp>
        <p:nvSpPr>
          <p:cNvPr id="48134" name="Line 5"/>
          <p:cNvSpPr>
            <a:spLocks noChangeShapeType="1"/>
          </p:cNvSpPr>
          <p:nvPr/>
        </p:nvSpPr>
        <p:spPr bwMode="auto">
          <a:xfrm>
            <a:off x="5040313" y="3060700"/>
            <a:ext cx="1587" cy="233997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ashDot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8135" name="Line 6"/>
          <p:cNvSpPr>
            <a:spLocks noChangeShapeType="1"/>
          </p:cNvSpPr>
          <p:nvPr/>
        </p:nvSpPr>
        <p:spPr bwMode="auto">
          <a:xfrm flipH="1">
            <a:off x="3059113" y="3060700"/>
            <a:ext cx="1982787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ashDot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8136" name="Line 7"/>
          <p:cNvSpPr>
            <a:spLocks noChangeShapeType="1"/>
          </p:cNvSpPr>
          <p:nvPr/>
        </p:nvSpPr>
        <p:spPr bwMode="auto">
          <a:xfrm flipH="1">
            <a:off x="3059113" y="3419475"/>
            <a:ext cx="1982787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ashDot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8137" name="Freeform 8"/>
          <p:cNvSpPr>
            <a:spLocks noChangeArrowheads="1"/>
          </p:cNvSpPr>
          <p:nvPr/>
        </p:nvSpPr>
        <p:spPr bwMode="auto">
          <a:xfrm>
            <a:off x="539750" y="6300788"/>
            <a:ext cx="788988" cy="804862"/>
          </a:xfrm>
          <a:custGeom>
            <a:avLst/>
            <a:gdLst>
              <a:gd name="T0" fmla="*/ 2147483646 w 67641"/>
              <a:gd name="T1" fmla="*/ 2147483646 h 69056"/>
              <a:gd name="T2" fmla="*/ 2147483646 w 67641"/>
              <a:gd name="T3" fmla="*/ 2147483646 h 69056"/>
              <a:gd name="T4" fmla="*/ 2147483646 w 67641"/>
              <a:gd name="T5" fmla="*/ 2147483646 h 69056"/>
              <a:gd name="T6" fmla="*/ 2147483646 w 67641"/>
              <a:gd name="T7" fmla="*/ 2147483646 h 69056"/>
              <a:gd name="T8" fmla="*/ 2147483646 w 67641"/>
              <a:gd name="T9" fmla="*/ 2147483646 h 69056"/>
              <a:gd name="T10" fmla="*/ 2147483646 w 67641"/>
              <a:gd name="T11" fmla="*/ 2147483646 h 69056"/>
              <a:gd name="T12" fmla="*/ 2147483646 w 67641"/>
              <a:gd name="T13" fmla="*/ 2147483646 h 69056"/>
              <a:gd name="T14" fmla="*/ 2147483646 w 67641"/>
              <a:gd name="T15" fmla="*/ 2147483646 h 69056"/>
              <a:gd name="T16" fmla="*/ 2147483646 w 67641"/>
              <a:gd name="T17" fmla="*/ 2147483646 h 69056"/>
              <a:gd name="T18" fmla="*/ 2147483646 w 67641"/>
              <a:gd name="T19" fmla="*/ 2147483646 h 69056"/>
              <a:gd name="T20" fmla="*/ 2147483646 w 67641"/>
              <a:gd name="T21" fmla="*/ 2147483646 h 69056"/>
              <a:gd name="T22" fmla="*/ 2147483646 w 67641"/>
              <a:gd name="T23" fmla="*/ 2147483646 h 69056"/>
              <a:gd name="T24" fmla="*/ 2147483646 w 67641"/>
              <a:gd name="T25" fmla="*/ 2147483646 h 69056"/>
              <a:gd name="T26" fmla="*/ 2147483646 w 67641"/>
              <a:gd name="T27" fmla="*/ 2147483646 h 69056"/>
              <a:gd name="T28" fmla="*/ 2147483646 w 67641"/>
              <a:gd name="T29" fmla="*/ 2147483646 h 69056"/>
              <a:gd name="T30" fmla="*/ 2147483646 w 67641"/>
              <a:gd name="T31" fmla="*/ 2147483646 h 69056"/>
              <a:gd name="T32" fmla="*/ 2147483646 w 67641"/>
              <a:gd name="T33" fmla="*/ 2147483646 h 69056"/>
              <a:gd name="T34" fmla="*/ 2147483646 w 67641"/>
              <a:gd name="T35" fmla="*/ 2147483646 h 69056"/>
              <a:gd name="T36" fmla="*/ 2147483646 w 67641"/>
              <a:gd name="T37" fmla="*/ 2147483646 h 69056"/>
              <a:gd name="T38" fmla="*/ 2147483646 w 67641"/>
              <a:gd name="T39" fmla="*/ 2147483646 h 69056"/>
              <a:gd name="T40" fmla="*/ 2147483646 w 67641"/>
              <a:gd name="T41" fmla="*/ 2147483646 h 69056"/>
              <a:gd name="T42" fmla="*/ 2147483646 w 67641"/>
              <a:gd name="T43" fmla="*/ 2147483646 h 69056"/>
              <a:gd name="T44" fmla="*/ 2147483646 w 67641"/>
              <a:gd name="T45" fmla="*/ 2147483646 h 69056"/>
              <a:gd name="T46" fmla="*/ 2147483646 w 67641"/>
              <a:gd name="T47" fmla="*/ 2147483646 h 69056"/>
              <a:gd name="T48" fmla="*/ 2147483646 w 67641"/>
              <a:gd name="T49" fmla="*/ 2147483646 h 69056"/>
              <a:gd name="T50" fmla="*/ 2147483646 w 67641"/>
              <a:gd name="T51" fmla="*/ 2147483646 h 69056"/>
              <a:gd name="T52" fmla="*/ 2147483646 w 67641"/>
              <a:gd name="T53" fmla="*/ 2147483646 h 69056"/>
              <a:gd name="T54" fmla="*/ 2147483646 w 67641"/>
              <a:gd name="T55" fmla="*/ 2147483646 h 69056"/>
              <a:gd name="T56" fmla="*/ 2147483646 w 67641"/>
              <a:gd name="T57" fmla="*/ 2147483646 h 69056"/>
              <a:gd name="T58" fmla="*/ 2147483646 w 67641"/>
              <a:gd name="T59" fmla="*/ 2147483646 h 69056"/>
              <a:gd name="T60" fmla="*/ 2147483646 w 67641"/>
              <a:gd name="T61" fmla="*/ 2147483646 h 69056"/>
              <a:gd name="T62" fmla="*/ 2147483646 w 67641"/>
              <a:gd name="T63" fmla="*/ 2147483646 h 69056"/>
              <a:gd name="T64" fmla="*/ 2147483646 w 67641"/>
              <a:gd name="T65" fmla="*/ 2147483646 h 69056"/>
              <a:gd name="T66" fmla="*/ 2147483646 w 67641"/>
              <a:gd name="T67" fmla="*/ 2147483646 h 69056"/>
              <a:gd name="T68" fmla="*/ 2147483646 w 67641"/>
              <a:gd name="T69" fmla="*/ 2147483646 h 69056"/>
              <a:gd name="T70" fmla="*/ 2147483646 w 67641"/>
              <a:gd name="T71" fmla="*/ 2147483646 h 69056"/>
              <a:gd name="T72" fmla="*/ 2147483646 w 67641"/>
              <a:gd name="T73" fmla="*/ 2147483646 h 69056"/>
              <a:gd name="T74" fmla="*/ 2147483646 w 67641"/>
              <a:gd name="T75" fmla="*/ 2147483646 h 69056"/>
              <a:gd name="T76" fmla="*/ 2147483646 w 67641"/>
              <a:gd name="T77" fmla="*/ 2147483646 h 69056"/>
              <a:gd name="T78" fmla="*/ 2147483646 w 67641"/>
              <a:gd name="T79" fmla="*/ 2147483646 h 69056"/>
              <a:gd name="T80" fmla="*/ 2147483646 w 67641"/>
              <a:gd name="T81" fmla="*/ 2147483646 h 69056"/>
              <a:gd name="T82" fmla="*/ 2147483646 w 67641"/>
              <a:gd name="T83" fmla="*/ 2147483646 h 69056"/>
              <a:gd name="T84" fmla="*/ 2147483646 w 67641"/>
              <a:gd name="T85" fmla="*/ 2147483646 h 69056"/>
              <a:gd name="T86" fmla="*/ 2147483646 w 67641"/>
              <a:gd name="T87" fmla="*/ 2147483646 h 69056"/>
              <a:gd name="T88" fmla="*/ 2147483646 w 67641"/>
              <a:gd name="T89" fmla="*/ 2147483646 h 69056"/>
              <a:gd name="T90" fmla="*/ 2147483646 w 67641"/>
              <a:gd name="T91" fmla="*/ 2147483646 h 69056"/>
              <a:gd name="T92" fmla="*/ 2147483646 w 67641"/>
              <a:gd name="T93" fmla="*/ 2147483646 h 69056"/>
              <a:gd name="T94" fmla="*/ 2147483646 w 67641"/>
              <a:gd name="T95" fmla="*/ 2147483646 h 69056"/>
              <a:gd name="T96" fmla="*/ 2147483646 w 67641"/>
              <a:gd name="T97" fmla="*/ 2147483646 h 69056"/>
              <a:gd name="T98" fmla="*/ 2147483646 w 67641"/>
              <a:gd name="T99" fmla="*/ 2147483646 h 69056"/>
              <a:gd name="T100" fmla="*/ 2147483646 w 67641"/>
              <a:gd name="T101" fmla="*/ 2147483646 h 69056"/>
              <a:gd name="T102" fmla="*/ 2147483646 w 67641"/>
              <a:gd name="T103" fmla="*/ 2147483646 h 69056"/>
              <a:gd name="T104" fmla="*/ 2147483646 w 67641"/>
              <a:gd name="T105" fmla="*/ 2147483646 h 69056"/>
              <a:gd name="T106" fmla="*/ 2147483646 w 67641"/>
              <a:gd name="T107" fmla="*/ 2147483646 h 69056"/>
              <a:gd name="T108" fmla="*/ 2147483646 w 67641"/>
              <a:gd name="T109" fmla="*/ 2147483646 h 69056"/>
              <a:gd name="T110" fmla="*/ 2147483646 w 67641"/>
              <a:gd name="T111" fmla="*/ 2147483646 h 690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7641" h="69056">
                <a:moveTo>
                  <a:pt x="49622" y="2736"/>
                </a:move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8138" name="Freeform 9"/>
          <p:cNvSpPr>
            <a:spLocks noChangeArrowheads="1"/>
          </p:cNvSpPr>
          <p:nvPr/>
        </p:nvSpPr>
        <p:spPr bwMode="auto">
          <a:xfrm>
            <a:off x="762000" y="6494463"/>
            <a:ext cx="344488" cy="414337"/>
          </a:xfrm>
          <a:custGeom>
            <a:avLst/>
            <a:gdLst>
              <a:gd name="T0" fmla="*/ 2147483646 w 15817"/>
              <a:gd name="T1" fmla="*/ 2147483646 h 18981"/>
              <a:gd name="T2" fmla="*/ 2147483646 w 15817"/>
              <a:gd name="T3" fmla="*/ 2147483646 h 18981"/>
              <a:gd name="T4" fmla="*/ 2147483646 w 15817"/>
              <a:gd name="T5" fmla="*/ 2147483646 h 18981"/>
              <a:gd name="T6" fmla="*/ 2147483646 w 15817"/>
              <a:gd name="T7" fmla="*/ 2147483646 h 18981"/>
              <a:gd name="T8" fmla="*/ 2147483646 w 15817"/>
              <a:gd name="T9" fmla="*/ 2147483646 h 18981"/>
              <a:gd name="T10" fmla="*/ 2147483646 w 15817"/>
              <a:gd name="T11" fmla="*/ 2147483646 h 18981"/>
              <a:gd name="T12" fmla="*/ 2147483646 w 15817"/>
              <a:gd name="T13" fmla="*/ 2147483646 h 18981"/>
              <a:gd name="T14" fmla="*/ 2147483646 w 15817"/>
              <a:gd name="T15" fmla="*/ 2147483646 h 18981"/>
              <a:gd name="T16" fmla="*/ 2147483646 w 15817"/>
              <a:gd name="T17" fmla="*/ 2147483646 h 18981"/>
              <a:gd name="T18" fmla="*/ 2147483646 w 15817"/>
              <a:gd name="T19" fmla="*/ 2147483646 h 18981"/>
              <a:gd name="T20" fmla="*/ 2147483646 w 15817"/>
              <a:gd name="T21" fmla="*/ 2147483646 h 18981"/>
              <a:gd name="T22" fmla="*/ 2147483646 w 15817"/>
              <a:gd name="T23" fmla="*/ 2147483646 h 18981"/>
              <a:gd name="T24" fmla="*/ 2147483646 w 15817"/>
              <a:gd name="T25" fmla="*/ 2147483646 h 18981"/>
              <a:gd name="T26" fmla="*/ 2147483646 w 15817"/>
              <a:gd name="T27" fmla="*/ 2147483646 h 18981"/>
              <a:gd name="T28" fmla="*/ 2147483646 w 15817"/>
              <a:gd name="T29" fmla="*/ 2147483646 h 18981"/>
              <a:gd name="T30" fmla="*/ 2147483646 w 15817"/>
              <a:gd name="T31" fmla="*/ 2147483646 h 18981"/>
              <a:gd name="T32" fmla="*/ 2147483646 w 15817"/>
              <a:gd name="T33" fmla="*/ 2147483646 h 18981"/>
              <a:gd name="T34" fmla="*/ 2147483646 w 15817"/>
              <a:gd name="T35" fmla="*/ 2147483646 h 18981"/>
              <a:gd name="T36" fmla="*/ 2147483646 w 15817"/>
              <a:gd name="T37" fmla="*/ 2147483646 h 18981"/>
              <a:gd name="T38" fmla="*/ 2147483646 w 15817"/>
              <a:gd name="T39" fmla="*/ 2147483646 h 18981"/>
              <a:gd name="T40" fmla="*/ 2147483646 w 15817"/>
              <a:gd name="T41" fmla="*/ 2147483646 h 18981"/>
              <a:gd name="T42" fmla="*/ 2147483646 w 15817"/>
              <a:gd name="T43" fmla="*/ 2147483646 h 18981"/>
              <a:gd name="T44" fmla="*/ 2147483646 w 15817"/>
              <a:gd name="T45" fmla="*/ 2147483646 h 18981"/>
              <a:gd name="T46" fmla="*/ 2147483646 w 15817"/>
              <a:gd name="T47" fmla="*/ 2147483646 h 18981"/>
              <a:gd name="T48" fmla="*/ 2147483646 w 15817"/>
              <a:gd name="T49" fmla="*/ 2147483646 h 18981"/>
              <a:gd name="T50" fmla="*/ 2147483646 w 15817"/>
              <a:gd name="T51" fmla="*/ 2147483646 h 18981"/>
              <a:gd name="T52" fmla="*/ 2147483646 w 15817"/>
              <a:gd name="T53" fmla="*/ 2147483646 h 18981"/>
              <a:gd name="T54" fmla="*/ 2147483646 w 15817"/>
              <a:gd name="T55" fmla="*/ 2147483646 h 18981"/>
              <a:gd name="T56" fmla="*/ 2147483646 w 15817"/>
              <a:gd name="T57" fmla="*/ 2147483646 h 18981"/>
              <a:gd name="T58" fmla="*/ 2147483646 w 15817"/>
              <a:gd name="T59" fmla="*/ 2147483646 h 18981"/>
              <a:gd name="T60" fmla="*/ 2147483646 w 15817"/>
              <a:gd name="T61" fmla="*/ 2147483646 h 18981"/>
              <a:gd name="T62" fmla="*/ 2147483646 w 15817"/>
              <a:gd name="T63" fmla="*/ 2147483646 h 18981"/>
              <a:gd name="T64" fmla="*/ 2147483646 w 15817"/>
              <a:gd name="T65" fmla="*/ 2147483646 h 18981"/>
              <a:gd name="T66" fmla="*/ 2147483646 w 15817"/>
              <a:gd name="T67" fmla="*/ 2147483646 h 18981"/>
              <a:gd name="T68" fmla="*/ 2147483646 w 15817"/>
              <a:gd name="T69" fmla="*/ 2147483646 h 18981"/>
              <a:gd name="T70" fmla="*/ 2147483646 w 15817"/>
              <a:gd name="T71" fmla="*/ 2147483646 h 18981"/>
              <a:gd name="T72" fmla="*/ 2147483646 w 15817"/>
              <a:gd name="T73" fmla="*/ 2147483646 h 18981"/>
              <a:gd name="T74" fmla="*/ 2147483646 w 15817"/>
              <a:gd name="T75" fmla="*/ 2147483646 h 18981"/>
              <a:gd name="T76" fmla="*/ 2147483646 w 15817"/>
              <a:gd name="T77" fmla="*/ 2147483646 h 18981"/>
              <a:gd name="T78" fmla="*/ 2147483646 w 15817"/>
              <a:gd name="T79" fmla="*/ 2147483646 h 18981"/>
              <a:gd name="T80" fmla="*/ 2147483646 w 15817"/>
              <a:gd name="T81" fmla="*/ 2147483646 h 18981"/>
              <a:gd name="T82" fmla="*/ 2147483646 w 15817"/>
              <a:gd name="T83" fmla="*/ 2147483646 h 18981"/>
              <a:gd name="T84" fmla="*/ 2147483646 w 15817"/>
              <a:gd name="T85" fmla="*/ 2147483646 h 18981"/>
              <a:gd name="T86" fmla="*/ 2147483646 w 15817"/>
              <a:gd name="T87" fmla="*/ 2147483646 h 18981"/>
              <a:gd name="T88" fmla="*/ 2147483646 w 15817"/>
              <a:gd name="T89" fmla="*/ 2147483646 h 18981"/>
              <a:gd name="T90" fmla="*/ 2147483646 w 15817"/>
              <a:gd name="T91" fmla="*/ 2147483646 h 18981"/>
              <a:gd name="T92" fmla="*/ 2147483646 w 15817"/>
              <a:gd name="T93" fmla="*/ 2147483646 h 18981"/>
              <a:gd name="T94" fmla="*/ 2147483646 w 15817"/>
              <a:gd name="T95" fmla="*/ 2147483646 h 18981"/>
              <a:gd name="T96" fmla="*/ 2147483646 w 15817"/>
              <a:gd name="T97" fmla="*/ 2147483646 h 18981"/>
              <a:gd name="T98" fmla="*/ 2147483646 w 15817"/>
              <a:gd name="T99" fmla="*/ 2147483646 h 18981"/>
              <a:gd name="T100" fmla="*/ 2147483646 w 15817"/>
              <a:gd name="T101" fmla="*/ 2147483646 h 18981"/>
              <a:gd name="T102" fmla="*/ 2147483646 w 15817"/>
              <a:gd name="T103" fmla="*/ 2147483646 h 18981"/>
              <a:gd name="T104" fmla="*/ 2147483646 w 15817"/>
              <a:gd name="T105" fmla="*/ 2147483646 h 18981"/>
              <a:gd name="T106" fmla="*/ 2147483646 w 15817"/>
              <a:gd name="T107" fmla="*/ 2147483646 h 18981"/>
              <a:gd name="T108" fmla="*/ 2147483646 w 15817"/>
              <a:gd name="T109" fmla="*/ 2147483646 h 18981"/>
              <a:gd name="T110" fmla="*/ 2147483646 w 15817"/>
              <a:gd name="T111" fmla="*/ 2147483646 h 18981"/>
              <a:gd name="T112" fmla="*/ 2147483646 w 15817"/>
              <a:gd name="T113" fmla="*/ 2147483646 h 18981"/>
              <a:gd name="T114" fmla="*/ 2147483646 w 15817"/>
              <a:gd name="T115" fmla="*/ 2147483646 h 18981"/>
              <a:gd name="T116" fmla="*/ 2147483646 w 15817"/>
              <a:gd name="T117" fmla="*/ 2147483646 h 18981"/>
              <a:gd name="T118" fmla="*/ 2147483646 w 15817"/>
              <a:gd name="T119" fmla="*/ 2147483646 h 18981"/>
              <a:gd name="T120" fmla="*/ 2147483646 w 15817"/>
              <a:gd name="T121" fmla="*/ 2147483646 h 18981"/>
              <a:gd name="T122" fmla="*/ 2147483646 w 15817"/>
              <a:gd name="T123" fmla="*/ 2147483646 h 18981"/>
              <a:gd name="T124" fmla="*/ 2147483646 w 15817"/>
              <a:gd name="T125" fmla="*/ 2147483646 h 1898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5817" h="18981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lnTo>
                  <a:pt x="11364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lnTo>
                  <a:pt x="3821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lnTo>
                  <a:pt x="8809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lnTo>
                  <a:pt x="8468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lnTo>
                  <a:pt x="6716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lnTo>
                  <a:pt x="9223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lnTo>
                  <a:pt x="9928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lnTo>
                  <a:pt x="7398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lnTo>
                  <a:pt x="8833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lnTo>
                  <a:pt x="8176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lnTo>
                  <a:pt x="8128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8139" name="Text Box 10"/>
          <p:cNvSpPr txBox="1">
            <a:spLocks noChangeArrowheads="1"/>
          </p:cNvSpPr>
          <p:nvPr/>
        </p:nvSpPr>
        <p:spPr bwMode="auto">
          <a:xfrm>
            <a:off x="1619250" y="6480175"/>
            <a:ext cx="80994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2000">
                <a:latin typeface="Trebuchet MS" panose="020B0603020202020204" pitchFamily="34" charset="0"/>
              </a:rPr>
              <a:t>A parità di ore di apertura es. 8 ore al giorno, l'affluenza sarà maggiore nel caso in cui si applicano gli sconti familiari.</a:t>
            </a:r>
          </a:p>
        </p:txBody>
      </p:sp>
      <p:sp>
        <p:nvSpPr>
          <p:cNvPr id="48140" name="Text Box 11"/>
          <p:cNvSpPr txBox="1">
            <a:spLocks noChangeArrowheads="1"/>
          </p:cNvSpPr>
          <p:nvPr/>
        </p:nvSpPr>
        <p:spPr bwMode="auto">
          <a:xfrm>
            <a:off x="4140200" y="5219700"/>
            <a:ext cx="1800225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de-DE" altLang="it-IT" sz="1800" b="1">
                <a:solidFill>
                  <a:srgbClr val="000000"/>
                </a:solidFill>
              </a:rPr>
              <a:t>8 ore giornaliere</a:t>
            </a:r>
          </a:p>
        </p:txBody>
      </p:sp>
      <p:sp>
        <p:nvSpPr>
          <p:cNvPr id="48141" name="Text Box 12"/>
          <p:cNvSpPr txBox="1">
            <a:spLocks noChangeArrowheads="1"/>
          </p:cNvSpPr>
          <p:nvPr/>
        </p:nvSpPr>
        <p:spPr bwMode="auto">
          <a:xfrm>
            <a:off x="2519363" y="3240088"/>
            <a:ext cx="53975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it-IT" b="1">
                <a:solidFill>
                  <a:srgbClr val="000000"/>
                </a:solidFill>
              </a:rPr>
              <a:t>y</a:t>
            </a:r>
            <a:r>
              <a:rPr lang="de-DE" altLang="it-IT" b="1" baseline="-33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8142" name="Text Box 13"/>
          <p:cNvSpPr txBox="1">
            <a:spLocks noChangeArrowheads="1"/>
          </p:cNvSpPr>
          <p:nvPr/>
        </p:nvSpPr>
        <p:spPr bwMode="auto">
          <a:xfrm>
            <a:off x="2519363" y="2879725"/>
            <a:ext cx="900112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spcAft>
                <a:spcPct val="0"/>
              </a:spcAft>
            </a:pPr>
            <a:r>
              <a:rPr lang="de-DE" altLang="it-IT" sz="1800" b="1">
                <a:solidFill>
                  <a:srgbClr val="000000"/>
                </a:solidFill>
              </a:rPr>
              <a:t>y</a:t>
            </a:r>
            <a:r>
              <a:rPr lang="de-DE" altLang="it-IT" sz="1800" b="1" baseline="-33000">
                <a:solidFill>
                  <a:srgbClr val="000000"/>
                </a:solidFill>
              </a:rPr>
              <a:t>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179388" y="179388"/>
            <a:ext cx="9539287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2000">
                <a:latin typeface="Trebuchet MS" panose="020B0603020202020204" pitchFamily="34" charset="0"/>
              </a:rPr>
              <a:t>COME PUÒ UNA VARIABILE DUMMY INFLUIRE SUI COEFFICIENTI β ?</a:t>
            </a:r>
          </a:p>
          <a:p>
            <a:pPr algn="just" eaLnBrk="1">
              <a:lnSpc>
                <a:spcPct val="104000"/>
              </a:lnSpc>
              <a:spcAft>
                <a:spcPct val="0"/>
              </a:spcAft>
            </a:pPr>
            <a:endParaRPr lang="de-DE" altLang="it-IT" sz="2000">
              <a:latin typeface="Trebuchet MS" panose="020B0603020202020204" pitchFamily="34" charset="0"/>
            </a:endParaRPr>
          </a:p>
          <a:p>
            <a:pPr algn="just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2000">
                <a:latin typeface="Trebuchet MS" panose="020B0603020202020204" pitchFamily="34" charset="0"/>
              </a:rPr>
              <a:t>TRAMITE L'INTERAZIONE CON UNA VARIABILE QUANTITATIVA: EFFETTO MOLTIPLICATIVO </a:t>
            </a:r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1619250"/>
            <a:ext cx="5653087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180" name="Text Box 3"/>
          <p:cNvSpPr txBox="1">
            <a:spLocks noChangeArrowheads="1"/>
          </p:cNvSpPr>
          <p:nvPr/>
        </p:nvSpPr>
        <p:spPr bwMode="auto">
          <a:xfrm>
            <a:off x="179388" y="5883275"/>
            <a:ext cx="9720262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2000">
                <a:latin typeface="Trebuchet MS" panose="020B0603020202020204" pitchFamily="34" charset="0"/>
              </a:rPr>
              <a:t>In questo caso quando l'attributo è presente, si modificherà non solo l'intercetta ma anche la pendenza, quindi l'effetto di un cambiamento marginale della X sul valore della Y: </a:t>
            </a:r>
            <a:r>
              <a:rPr lang="de-DE" altLang="it-IT" sz="2000" b="1">
                <a:solidFill>
                  <a:srgbClr val="FF3333"/>
                </a:solidFill>
                <a:latin typeface="Trebuchet MS" panose="020B0603020202020204" pitchFamily="34" charset="0"/>
              </a:rPr>
              <a:t>quando è presente l'attributo (D=1) l'effetto di un aumento della X sarà diverso rispetto all'effetto di un aumento della X quando l'attributo non è presente (D=0).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0" y="68263"/>
            <a:ext cx="3779838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2400">
                <a:solidFill>
                  <a:srgbClr val="FF3333"/>
                </a:solidFill>
                <a:latin typeface="Trebuchet MS" panose="020B0603020202020204" pitchFamily="34" charset="0"/>
              </a:rPr>
              <a:t> (a) Selezione dei paes</a:t>
            </a:r>
            <a:r>
              <a:rPr lang="de-DE" altLang="it-IT" sz="1800">
                <a:solidFill>
                  <a:srgbClr val="FF3333"/>
                </a:solidFill>
              </a:rPr>
              <a:t>i</a:t>
            </a:r>
          </a:p>
        </p:txBody>
      </p:sp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631825" y="701675"/>
            <a:ext cx="180975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grpSp>
        <p:nvGrpSpPr>
          <p:cNvPr id="52228" name="Group 3"/>
          <p:cNvGrpSpPr>
            <a:grpSpLocks/>
          </p:cNvGrpSpPr>
          <p:nvPr/>
        </p:nvGrpSpPr>
        <p:grpSpPr bwMode="auto">
          <a:xfrm>
            <a:off x="1439863" y="471488"/>
            <a:ext cx="239712" cy="787400"/>
            <a:chOff x="907" y="297"/>
            <a:chExt cx="151" cy="496"/>
          </a:xfrm>
        </p:grpSpPr>
        <p:sp>
          <p:nvSpPr>
            <p:cNvPr id="52290" name="Freeform 4"/>
            <p:cNvSpPr>
              <a:spLocks noChangeArrowheads="1"/>
            </p:cNvSpPr>
            <p:nvPr/>
          </p:nvSpPr>
          <p:spPr bwMode="auto">
            <a:xfrm rot="5760000">
              <a:off x="767" y="497"/>
              <a:ext cx="441" cy="44"/>
            </a:xfrm>
            <a:custGeom>
              <a:avLst/>
              <a:gdLst>
                <a:gd name="T0" fmla="*/ 0 w 27831"/>
                <a:gd name="T1" fmla="*/ 0 h 2831"/>
                <a:gd name="T2" fmla="*/ 0 w 27831"/>
                <a:gd name="T3" fmla="*/ 0 h 2831"/>
                <a:gd name="T4" fmla="*/ 0 w 27831"/>
                <a:gd name="T5" fmla="*/ 0 h 2831"/>
                <a:gd name="T6" fmla="*/ 0 w 27831"/>
                <a:gd name="T7" fmla="*/ 0 h 2831"/>
                <a:gd name="T8" fmla="*/ 0 w 27831"/>
                <a:gd name="T9" fmla="*/ 0 h 2831"/>
                <a:gd name="T10" fmla="*/ 0 w 27831"/>
                <a:gd name="T11" fmla="*/ 0 h 2831"/>
                <a:gd name="T12" fmla="*/ 0 w 27831"/>
                <a:gd name="T13" fmla="*/ 0 h 2831"/>
                <a:gd name="T14" fmla="*/ 0 w 27831"/>
                <a:gd name="T15" fmla="*/ 0 h 2831"/>
                <a:gd name="T16" fmla="*/ 0 w 27831"/>
                <a:gd name="T17" fmla="*/ 0 h 2831"/>
                <a:gd name="T18" fmla="*/ 0 w 27831"/>
                <a:gd name="T19" fmla="*/ 0 h 2831"/>
                <a:gd name="T20" fmla="*/ 0 w 27831"/>
                <a:gd name="T21" fmla="*/ 0 h 2831"/>
                <a:gd name="T22" fmla="*/ 0 w 27831"/>
                <a:gd name="T23" fmla="*/ 0 h 2831"/>
                <a:gd name="T24" fmla="*/ 0 w 27831"/>
                <a:gd name="T25" fmla="*/ 0 h 2831"/>
                <a:gd name="T26" fmla="*/ 0 w 27831"/>
                <a:gd name="T27" fmla="*/ 0 h 2831"/>
                <a:gd name="T28" fmla="*/ 0 w 27831"/>
                <a:gd name="T29" fmla="*/ 0 h 2831"/>
                <a:gd name="T30" fmla="*/ 0 w 27831"/>
                <a:gd name="T31" fmla="*/ 0 h 2831"/>
                <a:gd name="T32" fmla="*/ 0 w 27831"/>
                <a:gd name="T33" fmla="*/ 0 h 2831"/>
                <a:gd name="T34" fmla="*/ 0 w 27831"/>
                <a:gd name="T35" fmla="*/ 0 h 2831"/>
                <a:gd name="T36" fmla="*/ 0 w 27831"/>
                <a:gd name="T37" fmla="*/ 0 h 2831"/>
                <a:gd name="T38" fmla="*/ 0 w 27831"/>
                <a:gd name="T39" fmla="*/ 0 h 2831"/>
                <a:gd name="T40" fmla="*/ 0 w 27831"/>
                <a:gd name="T41" fmla="*/ 0 h 2831"/>
                <a:gd name="T42" fmla="*/ 0 w 27831"/>
                <a:gd name="T43" fmla="*/ 0 h 2831"/>
                <a:gd name="T44" fmla="*/ 0 w 27831"/>
                <a:gd name="T45" fmla="*/ 0 h 2831"/>
                <a:gd name="T46" fmla="*/ 0 w 27831"/>
                <a:gd name="T47" fmla="*/ 0 h 2831"/>
                <a:gd name="T48" fmla="*/ 0 w 27831"/>
                <a:gd name="T49" fmla="*/ 0 h 2831"/>
                <a:gd name="T50" fmla="*/ 0 w 27831"/>
                <a:gd name="T51" fmla="*/ 0 h 2831"/>
                <a:gd name="T52" fmla="*/ 0 w 27831"/>
                <a:gd name="T53" fmla="*/ 0 h 2831"/>
                <a:gd name="T54" fmla="*/ 0 w 27831"/>
                <a:gd name="T55" fmla="*/ 0 h 2831"/>
                <a:gd name="T56" fmla="*/ 0 w 27831"/>
                <a:gd name="T57" fmla="*/ 0 h 2831"/>
                <a:gd name="T58" fmla="*/ 0 w 27831"/>
                <a:gd name="T59" fmla="*/ 0 h 2831"/>
                <a:gd name="T60" fmla="*/ 0 w 27831"/>
                <a:gd name="T61" fmla="*/ 0 h 2831"/>
                <a:gd name="T62" fmla="*/ 0 w 27831"/>
                <a:gd name="T63" fmla="*/ 0 h 2831"/>
                <a:gd name="T64" fmla="*/ 0 w 27831"/>
                <a:gd name="T65" fmla="*/ 0 h 2831"/>
                <a:gd name="T66" fmla="*/ 0 w 27831"/>
                <a:gd name="T67" fmla="*/ 0 h 2831"/>
                <a:gd name="T68" fmla="*/ 0 w 27831"/>
                <a:gd name="T69" fmla="*/ 0 h 2831"/>
                <a:gd name="T70" fmla="*/ 0 w 27831"/>
                <a:gd name="T71" fmla="*/ 0 h 2831"/>
                <a:gd name="T72" fmla="*/ 0 w 27831"/>
                <a:gd name="T73" fmla="*/ 0 h 2831"/>
                <a:gd name="T74" fmla="*/ 0 w 27831"/>
                <a:gd name="T75" fmla="*/ 0 h 2831"/>
                <a:gd name="T76" fmla="*/ 0 w 27831"/>
                <a:gd name="T77" fmla="*/ 0 h 2831"/>
                <a:gd name="T78" fmla="*/ 0 w 27831"/>
                <a:gd name="T79" fmla="*/ 0 h 2831"/>
                <a:gd name="T80" fmla="*/ 0 w 27831"/>
                <a:gd name="T81" fmla="*/ 0 h 2831"/>
                <a:gd name="T82" fmla="*/ 0 w 27831"/>
                <a:gd name="T83" fmla="*/ 0 h 2831"/>
                <a:gd name="T84" fmla="*/ 0 w 27831"/>
                <a:gd name="T85" fmla="*/ 0 h 2831"/>
                <a:gd name="T86" fmla="*/ 0 w 27831"/>
                <a:gd name="T87" fmla="*/ 0 h 2831"/>
                <a:gd name="T88" fmla="*/ 0 w 27831"/>
                <a:gd name="T89" fmla="*/ 0 h 2831"/>
                <a:gd name="T90" fmla="*/ 0 w 27831"/>
                <a:gd name="T91" fmla="*/ 0 h 2831"/>
                <a:gd name="T92" fmla="*/ 0 w 27831"/>
                <a:gd name="T93" fmla="*/ 0 h 2831"/>
                <a:gd name="T94" fmla="*/ 0 w 27831"/>
                <a:gd name="T95" fmla="*/ 0 h 2831"/>
                <a:gd name="T96" fmla="*/ 0 w 27831"/>
                <a:gd name="T97" fmla="*/ 0 h 2831"/>
                <a:gd name="T98" fmla="*/ 0 w 27831"/>
                <a:gd name="T99" fmla="*/ 0 h 2831"/>
                <a:gd name="T100" fmla="*/ 0 w 27831"/>
                <a:gd name="T101" fmla="*/ 0 h 2831"/>
                <a:gd name="T102" fmla="*/ 0 w 27831"/>
                <a:gd name="T103" fmla="*/ 0 h 2831"/>
                <a:gd name="T104" fmla="*/ 0 w 27831"/>
                <a:gd name="T105" fmla="*/ 0 h 2831"/>
                <a:gd name="T106" fmla="*/ 0 w 27831"/>
                <a:gd name="T107" fmla="*/ 0 h 2831"/>
                <a:gd name="T108" fmla="*/ 0 w 27831"/>
                <a:gd name="T109" fmla="*/ 0 h 2831"/>
                <a:gd name="T110" fmla="*/ 0 w 27831"/>
                <a:gd name="T111" fmla="*/ 0 h 2831"/>
                <a:gd name="T112" fmla="*/ 0 w 27831"/>
                <a:gd name="T113" fmla="*/ 0 h 2831"/>
                <a:gd name="T114" fmla="*/ 0 w 27831"/>
                <a:gd name="T115" fmla="*/ 0 h 28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31" h="2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lnTo>
                    <a:pt x="27264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lnTo>
                    <a:pt x="20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2291" name="Freeform 5"/>
            <p:cNvSpPr>
              <a:spLocks noChangeArrowheads="1"/>
            </p:cNvSpPr>
            <p:nvPr/>
          </p:nvSpPr>
          <p:spPr bwMode="auto">
            <a:xfrm rot="5760000">
              <a:off x="926" y="660"/>
              <a:ext cx="113" cy="139"/>
            </a:xfrm>
            <a:custGeom>
              <a:avLst/>
              <a:gdLst>
                <a:gd name="T0" fmla="*/ 0 w 7171"/>
                <a:gd name="T1" fmla="*/ 0 h 8869"/>
                <a:gd name="T2" fmla="*/ 0 w 7171"/>
                <a:gd name="T3" fmla="*/ 0 h 8869"/>
                <a:gd name="T4" fmla="*/ 0 w 7171"/>
                <a:gd name="T5" fmla="*/ 0 h 8869"/>
                <a:gd name="T6" fmla="*/ 0 w 7171"/>
                <a:gd name="T7" fmla="*/ 0 h 8869"/>
                <a:gd name="T8" fmla="*/ 0 w 7171"/>
                <a:gd name="T9" fmla="*/ 0 h 8869"/>
                <a:gd name="T10" fmla="*/ 0 w 7171"/>
                <a:gd name="T11" fmla="*/ 0 h 8869"/>
                <a:gd name="T12" fmla="*/ 0 w 7171"/>
                <a:gd name="T13" fmla="*/ 0 h 8869"/>
                <a:gd name="T14" fmla="*/ 0 w 7171"/>
                <a:gd name="T15" fmla="*/ 0 h 8869"/>
                <a:gd name="T16" fmla="*/ 0 w 7171"/>
                <a:gd name="T17" fmla="*/ 0 h 8869"/>
                <a:gd name="T18" fmla="*/ 0 w 7171"/>
                <a:gd name="T19" fmla="*/ 0 h 8869"/>
                <a:gd name="T20" fmla="*/ 0 w 7171"/>
                <a:gd name="T21" fmla="*/ 0 h 8869"/>
                <a:gd name="T22" fmla="*/ 0 w 7171"/>
                <a:gd name="T23" fmla="*/ 0 h 8869"/>
                <a:gd name="T24" fmla="*/ 0 w 7171"/>
                <a:gd name="T25" fmla="*/ 0 h 8869"/>
                <a:gd name="T26" fmla="*/ 0 w 7171"/>
                <a:gd name="T27" fmla="*/ 0 h 8869"/>
                <a:gd name="T28" fmla="*/ 0 w 7171"/>
                <a:gd name="T29" fmla="*/ 0 h 8869"/>
                <a:gd name="T30" fmla="*/ 0 w 7171"/>
                <a:gd name="T31" fmla="*/ 0 h 8869"/>
                <a:gd name="T32" fmla="*/ 0 w 7171"/>
                <a:gd name="T33" fmla="*/ 0 h 8869"/>
                <a:gd name="T34" fmla="*/ 0 w 7171"/>
                <a:gd name="T35" fmla="*/ 0 h 8869"/>
                <a:gd name="T36" fmla="*/ 0 w 7171"/>
                <a:gd name="T37" fmla="*/ 0 h 8869"/>
                <a:gd name="T38" fmla="*/ 0 w 7171"/>
                <a:gd name="T39" fmla="*/ 0 h 8869"/>
                <a:gd name="T40" fmla="*/ 0 w 7171"/>
                <a:gd name="T41" fmla="*/ 0 h 8869"/>
                <a:gd name="T42" fmla="*/ 0 w 7171"/>
                <a:gd name="T43" fmla="*/ 0 h 8869"/>
                <a:gd name="T44" fmla="*/ 0 w 7171"/>
                <a:gd name="T45" fmla="*/ 0 h 8869"/>
                <a:gd name="T46" fmla="*/ 0 w 7171"/>
                <a:gd name="T47" fmla="*/ 0 h 8869"/>
                <a:gd name="T48" fmla="*/ 0 w 7171"/>
                <a:gd name="T49" fmla="*/ 0 h 8869"/>
                <a:gd name="T50" fmla="*/ 0 w 7171"/>
                <a:gd name="T51" fmla="*/ 0 h 8869"/>
                <a:gd name="T52" fmla="*/ 0 w 7171"/>
                <a:gd name="T53" fmla="*/ 0 h 8869"/>
                <a:gd name="T54" fmla="*/ 0 w 7171"/>
                <a:gd name="T55" fmla="*/ 0 h 8869"/>
                <a:gd name="T56" fmla="*/ 0 w 7171"/>
                <a:gd name="T57" fmla="*/ 0 h 8869"/>
                <a:gd name="T58" fmla="*/ 0 w 7171"/>
                <a:gd name="T59" fmla="*/ 0 h 8869"/>
                <a:gd name="T60" fmla="*/ 0 w 7171"/>
                <a:gd name="T61" fmla="*/ 0 h 8869"/>
                <a:gd name="T62" fmla="*/ 0 w 7171"/>
                <a:gd name="T63" fmla="*/ 0 h 8869"/>
                <a:gd name="T64" fmla="*/ 0 w 7171"/>
                <a:gd name="T65" fmla="*/ 0 h 8869"/>
                <a:gd name="T66" fmla="*/ 0 w 7171"/>
                <a:gd name="T67" fmla="*/ 0 h 8869"/>
                <a:gd name="T68" fmla="*/ 0 w 7171"/>
                <a:gd name="T69" fmla="*/ 0 h 8869"/>
                <a:gd name="T70" fmla="*/ 0 w 7171"/>
                <a:gd name="T71" fmla="*/ 0 h 8869"/>
                <a:gd name="T72" fmla="*/ 0 w 7171"/>
                <a:gd name="T73" fmla="*/ 0 h 8869"/>
                <a:gd name="T74" fmla="*/ 0 w 7171"/>
                <a:gd name="T75" fmla="*/ 0 h 8869"/>
                <a:gd name="T76" fmla="*/ 0 w 7171"/>
                <a:gd name="T77" fmla="*/ 0 h 8869"/>
                <a:gd name="T78" fmla="*/ 0 w 7171"/>
                <a:gd name="T79" fmla="*/ 0 h 8869"/>
                <a:gd name="T80" fmla="*/ 0 w 7171"/>
                <a:gd name="T81" fmla="*/ 0 h 8869"/>
                <a:gd name="T82" fmla="*/ 0 w 7171"/>
                <a:gd name="T83" fmla="*/ 0 h 8869"/>
                <a:gd name="T84" fmla="*/ 0 w 7171"/>
                <a:gd name="T85" fmla="*/ 0 h 8869"/>
                <a:gd name="T86" fmla="*/ 0 w 7171"/>
                <a:gd name="T87" fmla="*/ 0 h 8869"/>
                <a:gd name="T88" fmla="*/ 0 w 7171"/>
                <a:gd name="T89" fmla="*/ 0 h 8869"/>
                <a:gd name="T90" fmla="*/ 0 w 7171"/>
                <a:gd name="T91" fmla="*/ 0 h 8869"/>
                <a:gd name="T92" fmla="*/ 0 w 7171"/>
                <a:gd name="T93" fmla="*/ 0 h 8869"/>
                <a:gd name="T94" fmla="*/ 0 w 7171"/>
                <a:gd name="T95" fmla="*/ 0 h 8869"/>
                <a:gd name="T96" fmla="*/ 0 w 7171"/>
                <a:gd name="T97" fmla="*/ 0 h 8869"/>
                <a:gd name="T98" fmla="*/ 0 w 7171"/>
                <a:gd name="T99" fmla="*/ 0 h 8869"/>
                <a:gd name="T100" fmla="*/ 0 w 7171"/>
                <a:gd name="T101" fmla="*/ 0 h 8869"/>
                <a:gd name="T102" fmla="*/ 0 w 7171"/>
                <a:gd name="T103" fmla="*/ 0 h 8869"/>
                <a:gd name="T104" fmla="*/ 0 w 7171"/>
                <a:gd name="T105" fmla="*/ 0 h 8869"/>
                <a:gd name="T106" fmla="*/ 0 w 7171"/>
                <a:gd name="T107" fmla="*/ 0 h 8869"/>
                <a:gd name="T108" fmla="*/ 0 w 7171"/>
                <a:gd name="T109" fmla="*/ 0 h 8869"/>
                <a:gd name="T110" fmla="*/ 0 w 7171"/>
                <a:gd name="T111" fmla="*/ 0 h 88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171" h="8869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lnTo>
                    <a:pt x="567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52229" name="Text Box 6"/>
          <p:cNvSpPr txBox="1">
            <a:spLocks noChangeArrowheads="1"/>
          </p:cNvSpPr>
          <p:nvPr/>
        </p:nvSpPr>
        <p:spPr bwMode="auto">
          <a:xfrm>
            <a:off x="179388" y="1508125"/>
            <a:ext cx="4500562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1800">
                <a:latin typeface="Trebuchet MS" panose="020B0603020202020204" pitchFamily="34" charset="0"/>
              </a:rPr>
              <a:t>Il campione utilizzato è riferito a 92 paesi.</a:t>
            </a:r>
          </a:p>
          <a:p>
            <a:pPr algn="just" eaLnBrk="1">
              <a:lnSpc>
                <a:spcPct val="104000"/>
              </a:lnSpc>
              <a:spcAft>
                <a:spcPct val="0"/>
              </a:spcAft>
            </a:pPr>
            <a:endParaRPr lang="de-DE" altLang="it-IT" sz="1800">
              <a:latin typeface="Trebuchet MS" panose="020B0603020202020204" pitchFamily="34" charset="0"/>
            </a:endParaRPr>
          </a:p>
          <a:p>
            <a:pPr algn="just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1800">
                <a:latin typeface="Trebuchet MS" panose="020B0603020202020204" pitchFamily="34" charset="0"/>
              </a:rPr>
              <a:t>Nello specifico: 24 paesi a basso reddito, 34 paesi a medio basso reddito e 34 paesi a medio alto reddito.</a:t>
            </a:r>
          </a:p>
          <a:p>
            <a:pPr algn="just" eaLnBrk="1">
              <a:lnSpc>
                <a:spcPct val="104000"/>
              </a:lnSpc>
              <a:spcAft>
                <a:spcPct val="0"/>
              </a:spcAft>
            </a:pPr>
            <a:endParaRPr lang="de-DE" altLang="it-IT" sz="1800">
              <a:latin typeface="Trebuchet MS" panose="020B0603020202020204" pitchFamily="34" charset="0"/>
            </a:endParaRPr>
          </a:p>
        </p:txBody>
      </p:sp>
      <p:sp>
        <p:nvSpPr>
          <p:cNvPr id="52230" name="Text Box 7"/>
          <p:cNvSpPr txBox="1">
            <a:spLocks noChangeArrowheads="1"/>
          </p:cNvSpPr>
          <p:nvPr/>
        </p:nvSpPr>
        <p:spPr bwMode="auto">
          <a:xfrm>
            <a:off x="0" y="4029075"/>
            <a:ext cx="377983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2400">
                <a:solidFill>
                  <a:srgbClr val="FF3333"/>
                </a:solidFill>
                <a:latin typeface="Trebuchet MS" panose="020B0603020202020204" pitchFamily="34" charset="0"/>
              </a:rPr>
              <a:t> (b) Anni osservati</a:t>
            </a:r>
          </a:p>
        </p:txBody>
      </p:sp>
      <p:grpSp>
        <p:nvGrpSpPr>
          <p:cNvPr id="52231" name="Group 8"/>
          <p:cNvGrpSpPr>
            <a:grpSpLocks/>
          </p:cNvGrpSpPr>
          <p:nvPr/>
        </p:nvGrpSpPr>
        <p:grpSpPr bwMode="auto">
          <a:xfrm>
            <a:off x="1439863" y="4791075"/>
            <a:ext cx="239712" cy="787400"/>
            <a:chOff x="907" y="3018"/>
            <a:chExt cx="151" cy="496"/>
          </a:xfrm>
        </p:grpSpPr>
        <p:sp>
          <p:nvSpPr>
            <p:cNvPr id="52288" name="Freeform 9"/>
            <p:cNvSpPr>
              <a:spLocks noChangeArrowheads="1"/>
            </p:cNvSpPr>
            <p:nvPr/>
          </p:nvSpPr>
          <p:spPr bwMode="auto">
            <a:xfrm rot="5760000">
              <a:off x="767" y="3218"/>
              <a:ext cx="441" cy="44"/>
            </a:xfrm>
            <a:custGeom>
              <a:avLst/>
              <a:gdLst>
                <a:gd name="T0" fmla="*/ 0 w 27831"/>
                <a:gd name="T1" fmla="*/ 0 h 2831"/>
                <a:gd name="T2" fmla="*/ 0 w 27831"/>
                <a:gd name="T3" fmla="*/ 0 h 2831"/>
                <a:gd name="T4" fmla="*/ 0 w 27831"/>
                <a:gd name="T5" fmla="*/ 0 h 2831"/>
                <a:gd name="T6" fmla="*/ 0 w 27831"/>
                <a:gd name="T7" fmla="*/ 0 h 2831"/>
                <a:gd name="T8" fmla="*/ 0 w 27831"/>
                <a:gd name="T9" fmla="*/ 0 h 2831"/>
                <a:gd name="T10" fmla="*/ 0 w 27831"/>
                <a:gd name="T11" fmla="*/ 0 h 2831"/>
                <a:gd name="T12" fmla="*/ 0 w 27831"/>
                <a:gd name="T13" fmla="*/ 0 h 2831"/>
                <a:gd name="T14" fmla="*/ 0 w 27831"/>
                <a:gd name="T15" fmla="*/ 0 h 2831"/>
                <a:gd name="T16" fmla="*/ 0 w 27831"/>
                <a:gd name="T17" fmla="*/ 0 h 2831"/>
                <a:gd name="T18" fmla="*/ 0 w 27831"/>
                <a:gd name="T19" fmla="*/ 0 h 2831"/>
                <a:gd name="T20" fmla="*/ 0 w 27831"/>
                <a:gd name="T21" fmla="*/ 0 h 2831"/>
                <a:gd name="T22" fmla="*/ 0 w 27831"/>
                <a:gd name="T23" fmla="*/ 0 h 2831"/>
                <a:gd name="T24" fmla="*/ 0 w 27831"/>
                <a:gd name="T25" fmla="*/ 0 h 2831"/>
                <a:gd name="T26" fmla="*/ 0 w 27831"/>
                <a:gd name="T27" fmla="*/ 0 h 2831"/>
                <a:gd name="T28" fmla="*/ 0 w 27831"/>
                <a:gd name="T29" fmla="*/ 0 h 2831"/>
                <a:gd name="T30" fmla="*/ 0 w 27831"/>
                <a:gd name="T31" fmla="*/ 0 h 2831"/>
                <a:gd name="T32" fmla="*/ 0 w 27831"/>
                <a:gd name="T33" fmla="*/ 0 h 2831"/>
                <a:gd name="T34" fmla="*/ 0 w 27831"/>
                <a:gd name="T35" fmla="*/ 0 h 2831"/>
                <a:gd name="T36" fmla="*/ 0 w 27831"/>
                <a:gd name="T37" fmla="*/ 0 h 2831"/>
                <a:gd name="T38" fmla="*/ 0 w 27831"/>
                <a:gd name="T39" fmla="*/ 0 h 2831"/>
                <a:gd name="T40" fmla="*/ 0 w 27831"/>
                <a:gd name="T41" fmla="*/ 0 h 2831"/>
                <a:gd name="T42" fmla="*/ 0 w 27831"/>
                <a:gd name="T43" fmla="*/ 0 h 2831"/>
                <a:gd name="T44" fmla="*/ 0 w 27831"/>
                <a:gd name="T45" fmla="*/ 0 h 2831"/>
                <a:gd name="T46" fmla="*/ 0 w 27831"/>
                <a:gd name="T47" fmla="*/ 0 h 2831"/>
                <a:gd name="T48" fmla="*/ 0 w 27831"/>
                <a:gd name="T49" fmla="*/ 0 h 2831"/>
                <a:gd name="T50" fmla="*/ 0 w 27831"/>
                <a:gd name="T51" fmla="*/ 0 h 2831"/>
                <a:gd name="T52" fmla="*/ 0 w 27831"/>
                <a:gd name="T53" fmla="*/ 0 h 2831"/>
                <a:gd name="T54" fmla="*/ 0 w 27831"/>
                <a:gd name="T55" fmla="*/ 0 h 2831"/>
                <a:gd name="T56" fmla="*/ 0 w 27831"/>
                <a:gd name="T57" fmla="*/ 0 h 2831"/>
                <a:gd name="T58" fmla="*/ 0 w 27831"/>
                <a:gd name="T59" fmla="*/ 0 h 2831"/>
                <a:gd name="T60" fmla="*/ 0 w 27831"/>
                <a:gd name="T61" fmla="*/ 0 h 2831"/>
                <a:gd name="T62" fmla="*/ 0 w 27831"/>
                <a:gd name="T63" fmla="*/ 0 h 2831"/>
                <a:gd name="T64" fmla="*/ 0 w 27831"/>
                <a:gd name="T65" fmla="*/ 0 h 2831"/>
                <a:gd name="T66" fmla="*/ 0 w 27831"/>
                <a:gd name="T67" fmla="*/ 0 h 2831"/>
                <a:gd name="T68" fmla="*/ 0 w 27831"/>
                <a:gd name="T69" fmla="*/ 0 h 2831"/>
                <a:gd name="T70" fmla="*/ 0 w 27831"/>
                <a:gd name="T71" fmla="*/ 0 h 2831"/>
                <a:gd name="T72" fmla="*/ 0 w 27831"/>
                <a:gd name="T73" fmla="*/ 0 h 2831"/>
                <a:gd name="T74" fmla="*/ 0 w 27831"/>
                <a:gd name="T75" fmla="*/ 0 h 2831"/>
                <a:gd name="T76" fmla="*/ 0 w 27831"/>
                <a:gd name="T77" fmla="*/ 0 h 2831"/>
                <a:gd name="T78" fmla="*/ 0 w 27831"/>
                <a:gd name="T79" fmla="*/ 0 h 2831"/>
                <a:gd name="T80" fmla="*/ 0 w 27831"/>
                <a:gd name="T81" fmla="*/ 0 h 2831"/>
                <a:gd name="T82" fmla="*/ 0 w 27831"/>
                <a:gd name="T83" fmla="*/ 0 h 2831"/>
                <a:gd name="T84" fmla="*/ 0 w 27831"/>
                <a:gd name="T85" fmla="*/ 0 h 2831"/>
                <a:gd name="T86" fmla="*/ 0 w 27831"/>
                <a:gd name="T87" fmla="*/ 0 h 2831"/>
                <a:gd name="T88" fmla="*/ 0 w 27831"/>
                <a:gd name="T89" fmla="*/ 0 h 2831"/>
                <a:gd name="T90" fmla="*/ 0 w 27831"/>
                <a:gd name="T91" fmla="*/ 0 h 2831"/>
                <a:gd name="T92" fmla="*/ 0 w 27831"/>
                <a:gd name="T93" fmla="*/ 0 h 2831"/>
                <a:gd name="T94" fmla="*/ 0 w 27831"/>
                <a:gd name="T95" fmla="*/ 0 h 2831"/>
                <a:gd name="T96" fmla="*/ 0 w 27831"/>
                <a:gd name="T97" fmla="*/ 0 h 2831"/>
                <a:gd name="T98" fmla="*/ 0 w 27831"/>
                <a:gd name="T99" fmla="*/ 0 h 2831"/>
                <a:gd name="T100" fmla="*/ 0 w 27831"/>
                <a:gd name="T101" fmla="*/ 0 h 2831"/>
                <a:gd name="T102" fmla="*/ 0 w 27831"/>
                <a:gd name="T103" fmla="*/ 0 h 2831"/>
                <a:gd name="T104" fmla="*/ 0 w 27831"/>
                <a:gd name="T105" fmla="*/ 0 h 2831"/>
                <a:gd name="T106" fmla="*/ 0 w 27831"/>
                <a:gd name="T107" fmla="*/ 0 h 2831"/>
                <a:gd name="T108" fmla="*/ 0 w 27831"/>
                <a:gd name="T109" fmla="*/ 0 h 2831"/>
                <a:gd name="T110" fmla="*/ 0 w 27831"/>
                <a:gd name="T111" fmla="*/ 0 h 2831"/>
                <a:gd name="T112" fmla="*/ 0 w 27831"/>
                <a:gd name="T113" fmla="*/ 0 h 2831"/>
                <a:gd name="T114" fmla="*/ 0 w 27831"/>
                <a:gd name="T115" fmla="*/ 0 h 28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31" h="2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lnTo>
                    <a:pt x="27264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lnTo>
                    <a:pt x="20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2289" name="Freeform 10"/>
            <p:cNvSpPr>
              <a:spLocks noChangeArrowheads="1"/>
            </p:cNvSpPr>
            <p:nvPr/>
          </p:nvSpPr>
          <p:spPr bwMode="auto">
            <a:xfrm rot="5760000">
              <a:off x="926" y="3381"/>
              <a:ext cx="113" cy="139"/>
            </a:xfrm>
            <a:custGeom>
              <a:avLst/>
              <a:gdLst>
                <a:gd name="T0" fmla="*/ 0 w 7171"/>
                <a:gd name="T1" fmla="*/ 0 h 8869"/>
                <a:gd name="T2" fmla="*/ 0 w 7171"/>
                <a:gd name="T3" fmla="*/ 0 h 8869"/>
                <a:gd name="T4" fmla="*/ 0 w 7171"/>
                <a:gd name="T5" fmla="*/ 0 h 8869"/>
                <a:gd name="T6" fmla="*/ 0 w 7171"/>
                <a:gd name="T7" fmla="*/ 0 h 8869"/>
                <a:gd name="T8" fmla="*/ 0 w 7171"/>
                <a:gd name="T9" fmla="*/ 0 h 8869"/>
                <a:gd name="T10" fmla="*/ 0 w 7171"/>
                <a:gd name="T11" fmla="*/ 0 h 8869"/>
                <a:gd name="T12" fmla="*/ 0 w 7171"/>
                <a:gd name="T13" fmla="*/ 0 h 8869"/>
                <a:gd name="T14" fmla="*/ 0 w 7171"/>
                <a:gd name="T15" fmla="*/ 0 h 8869"/>
                <a:gd name="T16" fmla="*/ 0 w 7171"/>
                <a:gd name="T17" fmla="*/ 0 h 8869"/>
                <a:gd name="T18" fmla="*/ 0 w 7171"/>
                <a:gd name="T19" fmla="*/ 0 h 8869"/>
                <a:gd name="T20" fmla="*/ 0 w 7171"/>
                <a:gd name="T21" fmla="*/ 0 h 8869"/>
                <a:gd name="T22" fmla="*/ 0 w 7171"/>
                <a:gd name="T23" fmla="*/ 0 h 8869"/>
                <a:gd name="T24" fmla="*/ 0 w 7171"/>
                <a:gd name="T25" fmla="*/ 0 h 8869"/>
                <a:gd name="T26" fmla="*/ 0 w 7171"/>
                <a:gd name="T27" fmla="*/ 0 h 8869"/>
                <a:gd name="T28" fmla="*/ 0 w 7171"/>
                <a:gd name="T29" fmla="*/ 0 h 8869"/>
                <a:gd name="T30" fmla="*/ 0 w 7171"/>
                <a:gd name="T31" fmla="*/ 0 h 8869"/>
                <a:gd name="T32" fmla="*/ 0 w 7171"/>
                <a:gd name="T33" fmla="*/ 0 h 8869"/>
                <a:gd name="T34" fmla="*/ 0 w 7171"/>
                <a:gd name="T35" fmla="*/ 0 h 8869"/>
                <a:gd name="T36" fmla="*/ 0 w 7171"/>
                <a:gd name="T37" fmla="*/ 0 h 8869"/>
                <a:gd name="T38" fmla="*/ 0 w 7171"/>
                <a:gd name="T39" fmla="*/ 0 h 8869"/>
                <a:gd name="T40" fmla="*/ 0 w 7171"/>
                <a:gd name="T41" fmla="*/ 0 h 8869"/>
                <a:gd name="T42" fmla="*/ 0 w 7171"/>
                <a:gd name="T43" fmla="*/ 0 h 8869"/>
                <a:gd name="T44" fmla="*/ 0 w 7171"/>
                <a:gd name="T45" fmla="*/ 0 h 8869"/>
                <a:gd name="T46" fmla="*/ 0 w 7171"/>
                <a:gd name="T47" fmla="*/ 0 h 8869"/>
                <a:gd name="T48" fmla="*/ 0 w 7171"/>
                <a:gd name="T49" fmla="*/ 0 h 8869"/>
                <a:gd name="T50" fmla="*/ 0 w 7171"/>
                <a:gd name="T51" fmla="*/ 0 h 8869"/>
                <a:gd name="T52" fmla="*/ 0 w 7171"/>
                <a:gd name="T53" fmla="*/ 0 h 8869"/>
                <a:gd name="T54" fmla="*/ 0 w 7171"/>
                <a:gd name="T55" fmla="*/ 0 h 8869"/>
                <a:gd name="T56" fmla="*/ 0 w 7171"/>
                <a:gd name="T57" fmla="*/ 0 h 8869"/>
                <a:gd name="T58" fmla="*/ 0 w 7171"/>
                <a:gd name="T59" fmla="*/ 0 h 8869"/>
                <a:gd name="T60" fmla="*/ 0 w 7171"/>
                <a:gd name="T61" fmla="*/ 0 h 8869"/>
                <a:gd name="T62" fmla="*/ 0 w 7171"/>
                <a:gd name="T63" fmla="*/ 0 h 8869"/>
                <a:gd name="T64" fmla="*/ 0 w 7171"/>
                <a:gd name="T65" fmla="*/ 0 h 8869"/>
                <a:gd name="T66" fmla="*/ 0 w 7171"/>
                <a:gd name="T67" fmla="*/ 0 h 8869"/>
                <a:gd name="T68" fmla="*/ 0 w 7171"/>
                <a:gd name="T69" fmla="*/ 0 h 8869"/>
                <a:gd name="T70" fmla="*/ 0 w 7171"/>
                <a:gd name="T71" fmla="*/ 0 h 8869"/>
                <a:gd name="T72" fmla="*/ 0 w 7171"/>
                <a:gd name="T73" fmla="*/ 0 h 8869"/>
                <a:gd name="T74" fmla="*/ 0 w 7171"/>
                <a:gd name="T75" fmla="*/ 0 h 8869"/>
                <a:gd name="T76" fmla="*/ 0 w 7171"/>
                <a:gd name="T77" fmla="*/ 0 h 8869"/>
                <a:gd name="T78" fmla="*/ 0 w 7171"/>
                <a:gd name="T79" fmla="*/ 0 h 8869"/>
                <a:gd name="T80" fmla="*/ 0 w 7171"/>
                <a:gd name="T81" fmla="*/ 0 h 8869"/>
                <a:gd name="T82" fmla="*/ 0 w 7171"/>
                <a:gd name="T83" fmla="*/ 0 h 8869"/>
                <a:gd name="T84" fmla="*/ 0 w 7171"/>
                <a:gd name="T85" fmla="*/ 0 h 8869"/>
                <a:gd name="T86" fmla="*/ 0 w 7171"/>
                <a:gd name="T87" fmla="*/ 0 h 8869"/>
                <a:gd name="T88" fmla="*/ 0 w 7171"/>
                <a:gd name="T89" fmla="*/ 0 h 8869"/>
                <a:gd name="T90" fmla="*/ 0 w 7171"/>
                <a:gd name="T91" fmla="*/ 0 h 8869"/>
                <a:gd name="T92" fmla="*/ 0 w 7171"/>
                <a:gd name="T93" fmla="*/ 0 h 8869"/>
                <a:gd name="T94" fmla="*/ 0 w 7171"/>
                <a:gd name="T95" fmla="*/ 0 h 8869"/>
                <a:gd name="T96" fmla="*/ 0 w 7171"/>
                <a:gd name="T97" fmla="*/ 0 h 8869"/>
                <a:gd name="T98" fmla="*/ 0 w 7171"/>
                <a:gd name="T99" fmla="*/ 0 h 8869"/>
                <a:gd name="T100" fmla="*/ 0 w 7171"/>
                <a:gd name="T101" fmla="*/ 0 h 8869"/>
                <a:gd name="T102" fmla="*/ 0 w 7171"/>
                <a:gd name="T103" fmla="*/ 0 h 8869"/>
                <a:gd name="T104" fmla="*/ 0 w 7171"/>
                <a:gd name="T105" fmla="*/ 0 h 8869"/>
                <a:gd name="T106" fmla="*/ 0 w 7171"/>
                <a:gd name="T107" fmla="*/ 0 h 8869"/>
                <a:gd name="T108" fmla="*/ 0 w 7171"/>
                <a:gd name="T109" fmla="*/ 0 h 8869"/>
                <a:gd name="T110" fmla="*/ 0 w 7171"/>
                <a:gd name="T111" fmla="*/ 0 h 88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171" h="8869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lnTo>
                    <a:pt x="567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52232" name="Text Box 11"/>
          <p:cNvSpPr txBox="1">
            <a:spLocks noChangeArrowheads="1"/>
          </p:cNvSpPr>
          <p:nvPr/>
        </p:nvSpPr>
        <p:spPr bwMode="auto">
          <a:xfrm>
            <a:off x="68263" y="5819775"/>
            <a:ext cx="4611687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1800">
                <a:latin typeface="Trebuchet MS" panose="020B0603020202020204" pitchFamily="34" charset="0"/>
              </a:rPr>
              <a:t>Gli anni presi in considerazione sono stati cinque: 2009,2010, 2011, 2012, 2013</a:t>
            </a:r>
          </a:p>
        </p:txBody>
      </p:sp>
      <p:graphicFrame>
        <p:nvGraphicFramePr>
          <p:cNvPr id="26636" name="Group 12"/>
          <p:cNvGraphicFramePr>
            <a:graphicFrameLocks noGrp="1"/>
          </p:cNvGraphicFramePr>
          <p:nvPr/>
        </p:nvGraphicFramePr>
        <p:xfrm>
          <a:off x="6405563" y="681038"/>
          <a:ext cx="3062287" cy="5834062"/>
        </p:xfrm>
        <a:graphic>
          <a:graphicData uri="http://schemas.openxmlformats.org/drawingml/2006/table">
            <a:tbl>
              <a:tblPr/>
              <a:tblGrid>
                <a:gridCol w="1531937">
                  <a:extLst>
                    <a:ext uri="{9D8B030D-6E8A-4147-A177-3AD203B41FA5}">
                      <a16:colId xmlns:a16="http://schemas.microsoft.com/office/drawing/2014/main" xmlns="" val="1514743718"/>
                    </a:ext>
                  </a:extLst>
                </a:gridCol>
                <a:gridCol w="1530350">
                  <a:extLst>
                    <a:ext uri="{9D8B030D-6E8A-4147-A177-3AD203B41FA5}">
                      <a16:colId xmlns:a16="http://schemas.microsoft.com/office/drawing/2014/main" xmlns="" val="3852996972"/>
                    </a:ext>
                  </a:extLst>
                </a:gridCol>
              </a:tblGrid>
              <a:tr h="364629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de-DE" altLang="it-IT" sz="1800" b="1" i="1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ID 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de-DE" altLang="it-IT" sz="1800" b="1" i="1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Tempo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55912404"/>
                  </a:ext>
                </a:extLst>
              </a:tr>
              <a:tr h="364629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Paese 1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2009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8841316"/>
                  </a:ext>
                </a:extLst>
              </a:tr>
              <a:tr h="364629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Paese 1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2010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6300121"/>
                  </a:ext>
                </a:extLst>
              </a:tr>
              <a:tr h="364629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Paese 1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2011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4169616"/>
                  </a:ext>
                </a:extLst>
              </a:tr>
              <a:tr h="364629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Paese 1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2012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2279468"/>
                  </a:ext>
                </a:extLst>
              </a:tr>
              <a:tr h="364629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Paese 1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2013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2684842"/>
                  </a:ext>
                </a:extLst>
              </a:tr>
              <a:tr h="364629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Paese 2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2009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06865293"/>
                  </a:ext>
                </a:extLst>
              </a:tr>
              <a:tr h="364629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Paese 2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2010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5236729"/>
                  </a:ext>
                </a:extLst>
              </a:tr>
              <a:tr h="364629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Paese 2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2011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2487665"/>
                  </a:ext>
                </a:extLst>
              </a:tr>
              <a:tr h="364629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Paese 2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2012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3477583"/>
                  </a:ext>
                </a:extLst>
              </a:tr>
              <a:tr h="364629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Paese 2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2013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4140205"/>
                  </a:ext>
                </a:extLst>
              </a:tr>
              <a:tr h="364629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Paese 3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2009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9250052"/>
                  </a:ext>
                </a:extLst>
              </a:tr>
              <a:tr h="364629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Paese 3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2010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4442399"/>
                  </a:ext>
                </a:extLst>
              </a:tr>
              <a:tr h="364629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Paese 3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2011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1783288"/>
                  </a:ext>
                </a:extLst>
              </a:tr>
              <a:tr h="364629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Paese 3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2012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6446994"/>
                  </a:ext>
                </a:extLst>
              </a:tr>
              <a:tr h="364629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Paese 3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2013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1072795"/>
                  </a:ext>
                </a:extLst>
              </a:tr>
            </a:tbl>
          </a:graphicData>
        </a:graphic>
      </p:graphicFrame>
      <p:sp>
        <p:nvSpPr>
          <p:cNvPr id="52286" name="Text Box 127"/>
          <p:cNvSpPr txBox="1">
            <a:spLocks noChangeArrowheads="1"/>
          </p:cNvSpPr>
          <p:nvPr/>
        </p:nvSpPr>
        <p:spPr bwMode="auto">
          <a:xfrm>
            <a:off x="179388" y="6942138"/>
            <a:ext cx="5862637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2200">
                <a:latin typeface="Trebuchet MS" panose="020B0603020202020204" pitchFamily="34" charset="0"/>
              </a:rPr>
              <a:t>OTTENIAMO COSÌ UN DATASET DI DATI PANEL! </a:t>
            </a:r>
          </a:p>
        </p:txBody>
      </p:sp>
      <p:sp>
        <p:nvSpPr>
          <p:cNvPr id="52287" name="AutoShape 128"/>
          <p:cNvSpPr>
            <a:spLocks noChangeArrowheads="1"/>
          </p:cNvSpPr>
          <p:nvPr/>
        </p:nvSpPr>
        <p:spPr bwMode="auto">
          <a:xfrm>
            <a:off x="6300788" y="1079500"/>
            <a:ext cx="2519362" cy="1800225"/>
          </a:xfrm>
          <a:prstGeom prst="roundRect">
            <a:avLst>
              <a:gd name="adj" fmla="val 88"/>
            </a:avLst>
          </a:prstGeom>
          <a:noFill/>
          <a:ln w="36000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0" y="68263"/>
            <a:ext cx="648017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2400">
                <a:solidFill>
                  <a:srgbClr val="FF3333"/>
                </a:solidFill>
                <a:latin typeface="Trebuchet MS" panose="020B0603020202020204" pitchFamily="34" charset="0"/>
              </a:rPr>
              <a:t> (c) Selezione della variabile dipendente</a:t>
            </a:r>
          </a:p>
        </p:txBody>
      </p:sp>
      <p:grpSp>
        <p:nvGrpSpPr>
          <p:cNvPr id="54275" name="Group 2"/>
          <p:cNvGrpSpPr>
            <a:grpSpLocks/>
          </p:cNvGrpSpPr>
          <p:nvPr/>
        </p:nvGrpSpPr>
        <p:grpSpPr bwMode="auto">
          <a:xfrm>
            <a:off x="2457450" y="539750"/>
            <a:ext cx="239713" cy="787400"/>
            <a:chOff x="1548" y="340"/>
            <a:chExt cx="151" cy="496"/>
          </a:xfrm>
        </p:grpSpPr>
        <p:sp>
          <p:nvSpPr>
            <p:cNvPr id="54288" name="Freeform 3"/>
            <p:cNvSpPr>
              <a:spLocks noChangeArrowheads="1"/>
            </p:cNvSpPr>
            <p:nvPr/>
          </p:nvSpPr>
          <p:spPr bwMode="auto">
            <a:xfrm rot="5760000">
              <a:off x="1408" y="540"/>
              <a:ext cx="441" cy="44"/>
            </a:xfrm>
            <a:custGeom>
              <a:avLst/>
              <a:gdLst>
                <a:gd name="T0" fmla="*/ 0 w 27831"/>
                <a:gd name="T1" fmla="*/ 0 h 2831"/>
                <a:gd name="T2" fmla="*/ 0 w 27831"/>
                <a:gd name="T3" fmla="*/ 0 h 2831"/>
                <a:gd name="T4" fmla="*/ 0 w 27831"/>
                <a:gd name="T5" fmla="*/ 0 h 2831"/>
                <a:gd name="T6" fmla="*/ 0 w 27831"/>
                <a:gd name="T7" fmla="*/ 0 h 2831"/>
                <a:gd name="T8" fmla="*/ 0 w 27831"/>
                <a:gd name="T9" fmla="*/ 0 h 2831"/>
                <a:gd name="T10" fmla="*/ 0 w 27831"/>
                <a:gd name="T11" fmla="*/ 0 h 2831"/>
                <a:gd name="T12" fmla="*/ 0 w 27831"/>
                <a:gd name="T13" fmla="*/ 0 h 2831"/>
                <a:gd name="T14" fmla="*/ 0 w 27831"/>
                <a:gd name="T15" fmla="*/ 0 h 2831"/>
                <a:gd name="T16" fmla="*/ 0 w 27831"/>
                <a:gd name="T17" fmla="*/ 0 h 2831"/>
                <a:gd name="T18" fmla="*/ 0 w 27831"/>
                <a:gd name="T19" fmla="*/ 0 h 2831"/>
                <a:gd name="T20" fmla="*/ 0 w 27831"/>
                <a:gd name="T21" fmla="*/ 0 h 2831"/>
                <a:gd name="T22" fmla="*/ 0 w 27831"/>
                <a:gd name="T23" fmla="*/ 0 h 2831"/>
                <a:gd name="T24" fmla="*/ 0 w 27831"/>
                <a:gd name="T25" fmla="*/ 0 h 2831"/>
                <a:gd name="T26" fmla="*/ 0 w 27831"/>
                <a:gd name="T27" fmla="*/ 0 h 2831"/>
                <a:gd name="T28" fmla="*/ 0 w 27831"/>
                <a:gd name="T29" fmla="*/ 0 h 2831"/>
                <a:gd name="T30" fmla="*/ 0 w 27831"/>
                <a:gd name="T31" fmla="*/ 0 h 2831"/>
                <a:gd name="T32" fmla="*/ 0 w 27831"/>
                <a:gd name="T33" fmla="*/ 0 h 2831"/>
                <a:gd name="T34" fmla="*/ 0 w 27831"/>
                <a:gd name="T35" fmla="*/ 0 h 2831"/>
                <a:gd name="T36" fmla="*/ 0 w 27831"/>
                <a:gd name="T37" fmla="*/ 0 h 2831"/>
                <a:gd name="T38" fmla="*/ 0 w 27831"/>
                <a:gd name="T39" fmla="*/ 0 h 2831"/>
                <a:gd name="T40" fmla="*/ 0 w 27831"/>
                <a:gd name="T41" fmla="*/ 0 h 2831"/>
                <a:gd name="T42" fmla="*/ 0 w 27831"/>
                <a:gd name="T43" fmla="*/ 0 h 2831"/>
                <a:gd name="T44" fmla="*/ 0 w 27831"/>
                <a:gd name="T45" fmla="*/ 0 h 2831"/>
                <a:gd name="T46" fmla="*/ 0 w 27831"/>
                <a:gd name="T47" fmla="*/ 0 h 2831"/>
                <a:gd name="T48" fmla="*/ 0 w 27831"/>
                <a:gd name="T49" fmla="*/ 0 h 2831"/>
                <a:gd name="T50" fmla="*/ 0 w 27831"/>
                <a:gd name="T51" fmla="*/ 0 h 2831"/>
                <a:gd name="T52" fmla="*/ 0 w 27831"/>
                <a:gd name="T53" fmla="*/ 0 h 2831"/>
                <a:gd name="T54" fmla="*/ 0 w 27831"/>
                <a:gd name="T55" fmla="*/ 0 h 2831"/>
                <a:gd name="T56" fmla="*/ 0 w 27831"/>
                <a:gd name="T57" fmla="*/ 0 h 2831"/>
                <a:gd name="T58" fmla="*/ 0 w 27831"/>
                <a:gd name="T59" fmla="*/ 0 h 2831"/>
                <a:gd name="T60" fmla="*/ 0 w 27831"/>
                <a:gd name="T61" fmla="*/ 0 h 2831"/>
                <a:gd name="T62" fmla="*/ 0 w 27831"/>
                <a:gd name="T63" fmla="*/ 0 h 2831"/>
                <a:gd name="T64" fmla="*/ 0 w 27831"/>
                <a:gd name="T65" fmla="*/ 0 h 2831"/>
                <a:gd name="T66" fmla="*/ 0 w 27831"/>
                <a:gd name="T67" fmla="*/ 0 h 2831"/>
                <a:gd name="T68" fmla="*/ 0 w 27831"/>
                <a:gd name="T69" fmla="*/ 0 h 2831"/>
                <a:gd name="T70" fmla="*/ 0 w 27831"/>
                <a:gd name="T71" fmla="*/ 0 h 2831"/>
                <a:gd name="T72" fmla="*/ 0 w 27831"/>
                <a:gd name="T73" fmla="*/ 0 h 2831"/>
                <a:gd name="T74" fmla="*/ 0 w 27831"/>
                <a:gd name="T75" fmla="*/ 0 h 2831"/>
                <a:gd name="T76" fmla="*/ 0 w 27831"/>
                <a:gd name="T77" fmla="*/ 0 h 2831"/>
                <a:gd name="T78" fmla="*/ 0 w 27831"/>
                <a:gd name="T79" fmla="*/ 0 h 2831"/>
                <a:gd name="T80" fmla="*/ 0 w 27831"/>
                <a:gd name="T81" fmla="*/ 0 h 2831"/>
                <a:gd name="T82" fmla="*/ 0 w 27831"/>
                <a:gd name="T83" fmla="*/ 0 h 2831"/>
                <a:gd name="T84" fmla="*/ 0 w 27831"/>
                <a:gd name="T85" fmla="*/ 0 h 2831"/>
                <a:gd name="T86" fmla="*/ 0 w 27831"/>
                <a:gd name="T87" fmla="*/ 0 h 2831"/>
                <a:gd name="T88" fmla="*/ 0 w 27831"/>
                <a:gd name="T89" fmla="*/ 0 h 2831"/>
                <a:gd name="T90" fmla="*/ 0 w 27831"/>
                <a:gd name="T91" fmla="*/ 0 h 2831"/>
                <a:gd name="T92" fmla="*/ 0 w 27831"/>
                <a:gd name="T93" fmla="*/ 0 h 2831"/>
                <a:gd name="T94" fmla="*/ 0 w 27831"/>
                <a:gd name="T95" fmla="*/ 0 h 2831"/>
                <a:gd name="T96" fmla="*/ 0 w 27831"/>
                <a:gd name="T97" fmla="*/ 0 h 2831"/>
                <a:gd name="T98" fmla="*/ 0 w 27831"/>
                <a:gd name="T99" fmla="*/ 0 h 2831"/>
                <a:gd name="T100" fmla="*/ 0 w 27831"/>
                <a:gd name="T101" fmla="*/ 0 h 2831"/>
                <a:gd name="T102" fmla="*/ 0 w 27831"/>
                <a:gd name="T103" fmla="*/ 0 h 2831"/>
                <a:gd name="T104" fmla="*/ 0 w 27831"/>
                <a:gd name="T105" fmla="*/ 0 h 2831"/>
                <a:gd name="T106" fmla="*/ 0 w 27831"/>
                <a:gd name="T107" fmla="*/ 0 h 2831"/>
                <a:gd name="T108" fmla="*/ 0 w 27831"/>
                <a:gd name="T109" fmla="*/ 0 h 2831"/>
                <a:gd name="T110" fmla="*/ 0 w 27831"/>
                <a:gd name="T111" fmla="*/ 0 h 2831"/>
                <a:gd name="T112" fmla="*/ 0 w 27831"/>
                <a:gd name="T113" fmla="*/ 0 h 2831"/>
                <a:gd name="T114" fmla="*/ 0 w 27831"/>
                <a:gd name="T115" fmla="*/ 0 h 28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31" h="2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lnTo>
                    <a:pt x="27264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lnTo>
                    <a:pt x="20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4289" name="Freeform 4"/>
            <p:cNvSpPr>
              <a:spLocks noChangeArrowheads="1"/>
            </p:cNvSpPr>
            <p:nvPr/>
          </p:nvSpPr>
          <p:spPr bwMode="auto">
            <a:xfrm rot="5760000">
              <a:off x="1568" y="703"/>
              <a:ext cx="113" cy="139"/>
            </a:xfrm>
            <a:custGeom>
              <a:avLst/>
              <a:gdLst>
                <a:gd name="T0" fmla="*/ 0 w 7171"/>
                <a:gd name="T1" fmla="*/ 0 h 8869"/>
                <a:gd name="T2" fmla="*/ 0 w 7171"/>
                <a:gd name="T3" fmla="*/ 0 h 8869"/>
                <a:gd name="T4" fmla="*/ 0 w 7171"/>
                <a:gd name="T5" fmla="*/ 0 h 8869"/>
                <a:gd name="T6" fmla="*/ 0 w 7171"/>
                <a:gd name="T7" fmla="*/ 0 h 8869"/>
                <a:gd name="T8" fmla="*/ 0 w 7171"/>
                <a:gd name="T9" fmla="*/ 0 h 8869"/>
                <a:gd name="T10" fmla="*/ 0 w 7171"/>
                <a:gd name="T11" fmla="*/ 0 h 8869"/>
                <a:gd name="T12" fmla="*/ 0 w 7171"/>
                <a:gd name="T13" fmla="*/ 0 h 8869"/>
                <a:gd name="T14" fmla="*/ 0 w 7171"/>
                <a:gd name="T15" fmla="*/ 0 h 8869"/>
                <a:gd name="T16" fmla="*/ 0 w 7171"/>
                <a:gd name="T17" fmla="*/ 0 h 8869"/>
                <a:gd name="T18" fmla="*/ 0 w 7171"/>
                <a:gd name="T19" fmla="*/ 0 h 8869"/>
                <a:gd name="T20" fmla="*/ 0 w 7171"/>
                <a:gd name="T21" fmla="*/ 0 h 8869"/>
                <a:gd name="T22" fmla="*/ 0 w 7171"/>
                <a:gd name="T23" fmla="*/ 0 h 8869"/>
                <a:gd name="T24" fmla="*/ 0 w 7171"/>
                <a:gd name="T25" fmla="*/ 0 h 8869"/>
                <a:gd name="T26" fmla="*/ 0 w 7171"/>
                <a:gd name="T27" fmla="*/ 0 h 8869"/>
                <a:gd name="T28" fmla="*/ 0 w 7171"/>
                <a:gd name="T29" fmla="*/ 0 h 8869"/>
                <a:gd name="T30" fmla="*/ 0 w 7171"/>
                <a:gd name="T31" fmla="*/ 0 h 8869"/>
                <a:gd name="T32" fmla="*/ 0 w 7171"/>
                <a:gd name="T33" fmla="*/ 0 h 8869"/>
                <a:gd name="T34" fmla="*/ 0 w 7171"/>
                <a:gd name="T35" fmla="*/ 0 h 8869"/>
                <a:gd name="T36" fmla="*/ 0 w 7171"/>
                <a:gd name="T37" fmla="*/ 0 h 8869"/>
                <a:gd name="T38" fmla="*/ 0 w 7171"/>
                <a:gd name="T39" fmla="*/ 0 h 8869"/>
                <a:gd name="T40" fmla="*/ 0 w 7171"/>
                <a:gd name="T41" fmla="*/ 0 h 8869"/>
                <a:gd name="T42" fmla="*/ 0 w 7171"/>
                <a:gd name="T43" fmla="*/ 0 h 8869"/>
                <a:gd name="T44" fmla="*/ 0 w 7171"/>
                <a:gd name="T45" fmla="*/ 0 h 8869"/>
                <a:gd name="T46" fmla="*/ 0 w 7171"/>
                <a:gd name="T47" fmla="*/ 0 h 8869"/>
                <a:gd name="T48" fmla="*/ 0 w 7171"/>
                <a:gd name="T49" fmla="*/ 0 h 8869"/>
                <a:gd name="T50" fmla="*/ 0 w 7171"/>
                <a:gd name="T51" fmla="*/ 0 h 8869"/>
                <a:gd name="T52" fmla="*/ 0 w 7171"/>
                <a:gd name="T53" fmla="*/ 0 h 8869"/>
                <a:gd name="T54" fmla="*/ 0 w 7171"/>
                <a:gd name="T55" fmla="*/ 0 h 8869"/>
                <a:gd name="T56" fmla="*/ 0 w 7171"/>
                <a:gd name="T57" fmla="*/ 0 h 8869"/>
                <a:gd name="T58" fmla="*/ 0 w 7171"/>
                <a:gd name="T59" fmla="*/ 0 h 8869"/>
                <a:gd name="T60" fmla="*/ 0 w 7171"/>
                <a:gd name="T61" fmla="*/ 0 h 8869"/>
                <a:gd name="T62" fmla="*/ 0 w 7171"/>
                <a:gd name="T63" fmla="*/ 0 h 8869"/>
                <a:gd name="T64" fmla="*/ 0 w 7171"/>
                <a:gd name="T65" fmla="*/ 0 h 8869"/>
                <a:gd name="T66" fmla="*/ 0 w 7171"/>
                <a:gd name="T67" fmla="*/ 0 h 8869"/>
                <a:gd name="T68" fmla="*/ 0 w 7171"/>
                <a:gd name="T69" fmla="*/ 0 h 8869"/>
                <a:gd name="T70" fmla="*/ 0 w 7171"/>
                <a:gd name="T71" fmla="*/ 0 h 8869"/>
                <a:gd name="T72" fmla="*/ 0 w 7171"/>
                <a:gd name="T73" fmla="*/ 0 h 8869"/>
                <a:gd name="T74" fmla="*/ 0 w 7171"/>
                <a:gd name="T75" fmla="*/ 0 h 8869"/>
                <a:gd name="T76" fmla="*/ 0 w 7171"/>
                <a:gd name="T77" fmla="*/ 0 h 8869"/>
                <a:gd name="T78" fmla="*/ 0 w 7171"/>
                <a:gd name="T79" fmla="*/ 0 h 8869"/>
                <a:gd name="T80" fmla="*/ 0 w 7171"/>
                <a:gd name="T81" fmla="*/ 0 h 8869"/>
                <a:gd name="T82" fmla="*/ 0 w 7171"/>
                <a:gd name="T83" fmla="*/ 0 h 8869"/>
                <a:gd name="T84" fmla="*/ 0 w 7171"/>
                <a:gd name="T85" fmla="*/ 0 h 8869"/>
                <a:gd name="T86" fmla="*/ 0 w 7171"/>
                <a:gd name="T87" fmla="*/ 0 h 8869"/>
                <a:gd name="T88" fmla="*/ 0 w 7171"/>
                <a:gd name="T89" fmla="*/ 0 h 8869"/>
                <a:gd name="T90" fmla="*/ 0 w 7171"/>
                <a:gd name="T91" fmla="*/ 0 h 8869"/>
                <a:gd name="T92" fmla="*/ 0 w 7171"/>
                <a:gd name="T93" fmla="*/ 0 h 8869"/>
                <a:gd name="T94" fmla="*/ 0 w 7171"/>
                <a:gd name="T95" fmla="*/ 0 h 8869"/>
                <a:gd name="T96" fmla="*/ 0 w 7171"/>
                <a:gd name="T97" fmla="*/ 0 h 8869"/>
                <a:gd name="T98" fmla="*/ 0 w 7171"/>
                <a:gd name="T99" fmla="*/ 0 h 8869"/>
                <a:gd name="T100" fmla="*/ 0 w 7171"/>
                <a:gd name="T101" fmla="*/ 0 h 8869"/>
                <a:gd name="T102" fmla="*/ 0 w 7171"/>
                <a:gd name="T103" fmla="*/ 0 h 8869"/>
                <a:gd name="T104" fmla="*/ 0 w 7171"/>
                <a:gd name="T105" fmla="*/ 0 h 8869"/>
                <a:gd name="T106" fmla="*/ 0 w 7171"/>
                <a:gd name="T107" fmla="*/ 0 h 8869"/>
                <a:gd name="T108" fmla="*/ 0 w 7171"/>
                <a:gd name="T109" fmla="*/ 0 h 8869"/>
                <a:gd name="T110" fmla="*/ 0 w 7171"/>
                <a:gd name="T111" fmla="*/ 0 h 88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171" h="8869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lnTo>
                    <a:pt x="567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54276" name="Text Box 5"/>
          <p:cNvSpPr txBox="1">
            <a:spLocks noChangeArrowheads="1"/>
          </p:cNvSpPr>
          <p:nvPr/>
        </p:nvSpPr>
        <p:spPr bwMode="auto">
          <a:xfrm>
            <a:off x="68263" y="1289050"/>
            <a:ext cx="5872162" cy="123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1800">
                <a:latin typeface="Trebuchet MS" panose="020B0603020202020204" pitchFamily="34" charset="0"/>
              </a:rPr>
              <a:t>La</a:t>
            </a:r>
            <a:r>
              <a:rPr lang="de-DE" altLang="it-IT" sz="1800">
                <a:solidFill>
                  <a:srgbClr val="FF3333"/>
                </a:solidFill>
                <a:latin typeface="Trebuchet MS" panose="020B0603020202020204" pitchFamily="34" charset="0"/>
              </a:rPr>
              <a:t> </a:t>
            </a:r>
            <a:r>
              <a:rPr lang="de-DE" altLang="it-IT" sz="1800" b="1">
                <a:solidFill>
                  <a:srgbClr val="990000"/>
                </a:solidFill>
                <a:latin typeface="Trebuchet MS" panose="020B0603020202020204" pitchFamily="34" charset="0"/>
              </a:rPr>
              <a:t>variabile dipendente (y)</a:t>
            </a:r>
            <a:r>
              <a:rPr lang="de-DE" altLang="it-IT" sz="1800">
                <a:latin typeface="Trebuchet MS" panose="020B0603020202020204" pitchFamily="34" charset="0"/>
              </a:rPr>
              <a:t> studiata è il </a:t>
            </a:r>
            <a:r>
              <a:rPr lang="de-DE" altLang="it-IT" sz="1800" b="1" u="sng">
                <a:latin typeface="Trebuchet MS" panose="020B0603020202020204" pitchFamily="34" charset="0"/>
              </a:rPr>
              <a:t>PIL procapite</a:t>
            </a:r>
            <a:r>
              <a:rPr lang="de-DE" altLang="it-IT" sz="1800">
                <a:latin typeface="Trebuchet MS" panose="020B0603020202020204" pitchFamily="34" charset="0"/>
              </a:rPr>
              <a:t> che è una misura che ben si presta a fornire informazione sul benessere economico di un paese.</a:t>
            </a:r>
          </a:p>
        </p:txBody>
      </p:sp>
      <p:sp>
        <p:nvSpPr>
          <p:cNvPr id="54277" name="Text Box 6"/>
          <p:cNvSpPr txBox="1">
            <a:spLocks noChangeArrowheads="1"/>
          </p:cNvSpPr>
          <p:nvPr/>
        </p:nvSpPr>
        <p:spPr bwMode="auto">
          <a:xfrm>
            <a:off x="0" y="2387600"/>
            <a:ext cx="6480175" cy="85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2400">
                <a:solidFill>
                  <a:srgbClr val="FF3333"/>
                </a:solidFill>
                <a:latin typeface="Trebuchet MS" panose="020B0603020202020204" pitchFamily="34" charset="0"/>
              </a:rPr>
              <a:t> (d) Selezione delle variabili esplicative</a:t>
            </a:r>
          </a:p>
        </p:txBody>
      </p:sp>
      <p:grpSp>
        <p:nvGrpSpPr>
          <p:cNvPr id="54278" name="Group 7"/>
          <p:cNvGrpSpPr>
            <a:grpSpLocks/>
          </p:cNvGrpSpPr>
          <p:nvPr/>
        </p:nvGrpSpPr>
        <p:grpSpPr bwMode="auto">
          <a:xfrm>
            <a:off x="1439863" y="2851150"/>
            <a:ext cx="1185862" cy="927100"/>
            <a:chOff x="907" y="1796"/>
            <a:chExt cx="747" cy="584"/>
          </a:xfrm>
        </p:grpSpPr>
        <p:sp>
          <p:nvSpPr>
            <p:cNvPr id="54286" name="Freeform 8"/>
            <p:cNvSpPr>
              <a:spLocks noChangeArrowheads="1"/>
            </p:cNvSpPr>
            <p:nvPr/>
          </p:nvSpPr>
          <p:spPr bwMode="auto">
            <a:xfrm rot="8700000">
              <a:off x="860" y="2034"/>
              <a:ext cx="856" cy="51"/>
            </a:xfrm>
            <a:custGeom>
              <a:avLst/>
              <a:gdLst>
                <a:gd name="T0" fmla="*/ 0 w 27831"/>
                <a:gd name="T1" fmla="*/ 0 h 2831"/>
                <a:gd name="T2" fmla="*/ 0 w 27831"/>
                <a:gd name="T3" fmla="*/ 0 h 2831"/>
                <a:gd name="T4" fmla="*/ 0 w 27831"/>
                <a:gd name="T5" fmla="*/ 0 h 2831"/>
                <a:gd name="T6" fmla="*/ 0 w 27831"/>
                <a:gd name="T7" fmla="*/ 0 h 2831"/>
                <a:gd name="T8" fmla="*/ 0 w 27831"/>
                <a:gd name="T9" fmla="*/ 0 h 2831"/>
                <a:gd name="T10" fmla="*/ 0 w 27831"/>
                <a:gd name="T11" fmla="*/ 0 h 2831"/>
                <a:gd name="T12" fmla="*/ 0 w 27831"/>
                <a:gd name="T13" fmla="*/ 0 h 2831"/>
                <a:gd name="T14" fmla="*/ 0 w 27831"/>
                <a:gd name="T15" fmla="*/ 0 h 2831"/>
                <a:gd name="T16" fmla="*/ 0 w 27831"/>
                <a:gd name="T17" fmla="*/ 0 h 2831"/>
                <a:gd name="T18" fmla="*/ 0 w 27831"/>
                <a:gd name="T19" fmla="*/ 0 h 2831"/>
                <a:gd name="T20" fmla="*/ 0 w 27831"/>
                <a:gd name="T21" fmla="*/ 0 h 2831"/>
                <a:gd name="T22" fmla="*/ 0 w 27831"/>
                <a:gd name="T23" fmla="*/ 0 h 2831"/>
                <a:gd name="T24" fmla="*/ 0 w 27831"/>
                <a:gd name="T25" fmla="*/ 0 h 2831"/>
                <a:gd name="T26" fmla="*/ 0 w 27831"/>
                <a:gd name="T27" fmla="*/ 0 h 2831"/>
                <a:gd name="T28" fmla="*/ 0 w 27831"/>
                <a:gd name="T29" fmla="*/ 0 h 2831"/>
                <a:gd name="T30" fmla="*/ 0 w 27831"/>
                <a:gd name="T31" fmla="*/ 0 h 2831"/>
                <a:gd name="T32" fmla="*/ 0 w 27831"/>
                <a:gd name="T33" fmla="*/ 0 h 2831"/>
                <a:gd name="T34" fmla="*/ 0 w 27831"/>
                <a:gd name="T35" fmla="*/ 0 h 2831"/>
                <a:gd name="T36" fmla="*/ 0 w 27831"/>
                <a:gd name="T37" fmla="*/ 0 h 2831"/>
                <a:gd name="T38" fmla="*/ 0 w 27831"/>
                <a:gd name="T39" fmla="*/ 0 h 2831"/>
                <a:gd name="T40" fmla="*/ 0 w 27831"/>
                <a:gd name="T41" fmla="*/ 0 h 2831"/>
                <a:gd name="T42" fmla="*/ 0 w 27831"/>
                <a:gd name="T43" fmla="*/ 0 h 2831"/>
                <a:gd name="T44" fmla="*/ 0 w 27831"/>
                <a:gd name="T45" fmla="*/ 0 h 2831"/>
                <a:gd name="T46" fmla="*/ 0 w 27831"/>
                <a:gd name="T47" fmla="*/ 0 h 2831"/>
                <a:gd name="T48" fmla="*/ 0 w 27831"/>
                <a:gd name="T49" fmla="*/ 0 h 2831"/>
                <a:gd name="T50" fmla="*/ 0 w 27831"/>
                <a:gd name="T51" fmla="*/ 0 h 2831"/>
                <a:gd name="T52" fmla="*/ 0 w 27831"/>
                <a:gd name="T53" fmla="*/ 0 h 2831"/>
                <a:gd name="T54" fmla="*/ 0 w 27831"/>
                <a:gd name="T55" fmla="*/ 0 h 2831"/>
                <a:gd name="T56" fmla="*/ 0 w 27831"/>
                <a:gd name="T57" fmla="*/ 0 h 2831"/>
                <a:gd name="T58" fmla="*/ 0 w 27831"/>
                <a:gd name="T59" fmla="*/ 0 h 2831"/>
                <a:gd name="T60" fmla="*/ 0 w 27831"/>
                <a:gd name="T61" fmla="*/ 0 h 2831"/>
                <a:gd name="T62" fmla="*/ 0 w 27831"/>
                <a:gd name="T63" fmla="*/ 0 h 2831"/>
                <a:gd name="T64" fmla="*/ 0 w 27831"/>
                <a:gd name="T65" fmla="*/ 0 h 2831"/>
                <a:gd name="T66" fmla="*/ 0 w 27831"/>
                <a:gd name="T67" fmla="*/ 0 h 2831"/>
                <a:gd name="T68" fmla="*/ 0 w 27831"/>
                <a:gd name="T69" fmla="*/ 0 h 2831"/>
                <a:gd name="T70" fmla="*/ 0 w 27831"/>
                <a:gd name="T71" fmla="*/ 0 h 2831"/>
                <a:gd name="T72" fmla="*/ 0 w 27831"/>
                <a:gd name="T73" fmla="*/ 0 h 2831"/>
                <a:gd name="T74" fmla="*/ 0 w 27831"/>
                <a:gd name="T75" fmla="*/ 0 h 2831"/>
                <a:gd name="T76" fmla="*/ 0 w 27831"/>
                <a:gd name="T77" fmla="*/ 0 h 2831"/>
                <a:gd name="T78" fmla="*/ 0 w 27831"/>
                <a:gd name="T79" fmla="*/ 0 h 2831"/>
                <a:gd name="T80" fmla="*/ 0 w 27831"/>
                <a:gd name="T81" fmla="*/ 0 h 2831"/>
                <a:gd name="T82" fmla="*/ 0 w 27831"/>
                <a:gd name="T83" fmla="*/ 0 h 2831"/>
                <a:gd name="T84" fmla="*/ 0 w 27831"/>
                <a:gd name="T85" fmla="*/ 0 h 2831"/>
                <a:gd name="T86" fmla="*/ 0 w 27831"/>
                <a:gd name="T87" fmla="*/ 0 h 2831"/>
                <a:gd name="T88" fmla="*/ 0 w 27831"/>
                <a:gd name="T89" fmla="*/ 0 h 2831"/>
                <a:gd name="T90" fmla="*/ 0 w 27831"/>
                <a:gd name="T91" fmla="*/ 0 h 2831"/>
                <a:gd name="T92" fmla="*/ 0 w 27831"/>
                <a:gd name="T93" fmla="*/ 0 h 2831"/>
                <a:gd name="T94" fmla="*/ 0 w 27831"/>
                <a:gd name="T95" fmla="*/ 0 h 2831"/>
                <a:gd name="T96" fmla="*/ 0 w 27831"/>
                <a:gd name="T97" fmla="*/ 0 h 2831"/>
                <a:gd name="T98" fmla="*/ 0 w 27831"/>
                <a:gd name="T99" fmla="*/ 0 h 2831"/>
                <a:gd name="T100" fmla="*/ 0 w 27831"/>
                <a:gd name="T101" fmla="*/ 0 h 2831"/>
                <a:gd name="T102" fmla="*/ 0 w 27831"/>
                <a:gd name="T103" fmla="*/ 0 h 2831"/>
                <a:gd name="T104" fmla="*/ 0 w 27831"/>
                <a:gd name="T105" fmla="*/ 0 h 2831"/>
                <a:gd name="T106" fmla="*/ 0 w 27831"/>
                <a:gd name="T107" fmla="*/ 0 h 2831"/>
                <a:gd name="T108" fmla="*/ 0 w 27831"/>
                <a:gd name="T109" fmla="*/ 0 h 2831"/>
                <a:gd name="T110" fmla="*/ 0 w 27831"/>
                <a:gd name="T111" fmla="*/ 0 h 2831"/>
                <a:gd name="T112" fmla="*/ 0 w 27831"/>
                <a:gd name="T113" fmla="*/ 0 h 2831"/>
                <a:gd name="T114" fmla="*/ 0 w 27831"/>
                <a:gd name="T115" fmla="*/ 0 h 28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31" h="2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lnTo>
                    <a:pt x="27264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lnTo>
                    <a:pt x="20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4287" name="Freeform 9"/>
            <p:cNvSpPr>
              <a:spLocks noChangeArrowheads="1"/>
            </p:cNvSpPr>
            <p:nvPr/>
          </p:nvSpPr>
          <p:spPr bwMode="auto">
            <a:xfrm rot="7680000">
              <a:off x="937" y="2248"/>
              <a:ext cx="94" cy="117"/>
            </a:xfrm>
            <a:custGeom>
              <a:avLst/>
              <a:gdLst>
                <a:gd name="T0" fmla="*/ 0 w 7171"/>
                <a:gd name="T1" fmla="*/ 0 h 8869"/>
                <a:gd name="T2" fmla="*/ 0 w 7171"/>
                <a:gd name="T3" fmla="*/ 0 h 8869"/>
                <a:gd name="T4" fmla="*/ 0 w 7171"/>
                <a:gd name="T5" fmla="*/ 0 h 8869"/>
                <a:gd name="T6" fmla="*/ 0 w 7171"/>
                <a:gd name="T7" fmla="*/ 0 h 8869"/>
                <a:gd name="T8" fmla="*/ 0 w 7171"/>
                <a:gd name="T9" fmla="*/ 0 h 8869"/>
                <a:gd name="T10" fmla="*/ 0 w 7171"/>
                <a:gd name="T11" fmla="*/ 0 h 8869"/>
                <a:gd name="T12" fmla="*/ 0 w 7171"/>
                <a:gd name="T13" fmla="*/ 0 h 8869"/>
                <a:gd name="T14" fmla="*/ 0 w 7171"/>
                <a:gd name="T15" fmla="*/ 0 h 8869"/>
                <a:gd name="T16" fmla="*/ 0 w 7171"/>
                <a:gd name="T17" fmla="*/ 0 h 8869"/>
                <a:gd name="T18" fmla="*/ 0 w 7171"/>
                <a:gd name="T19" fmla="*/ 0 h 8869"/>
                <a:gd name="T20" fmla="*/ 0 w 7171"/>
                <a:gd name="T21" fmla="*/ 0 h 8869"/>
                <a:gd name="T22" fmla="*/ 0 w 7171"/>
                <a:gd name="T23" fmla="*/ 0 h 8869"/>
                <a:gd name="T24" fmla="*/ 0 w 7171"/>
                <a:gd name="T25" fmla="*/ 0 h 8869"/>
                <a:gd name="T26" fmla="*/ 0 w 7171"/>
                <a:gd name="T27" fmla="*/ 0 h 8869"/>
                <a:gd name="T28" fmla="*/ 0 w 7171"/>
                <a:gd name="T29" fmla="*/ 0 h 8869"/>
                <a:gd name="T30" fmla="*/ 0 w 7171"/>
                <a:gd name="T31" fmla="*/ 0 h 8869"/>
                <a:gd name="T32" fmla="*/ 0 w 7171"/>
                <a:gd name="T33" fmla="*/ 0 h 8869"/>
                <a:gd name="T34" fmla="*/ 0 w 7171"/>
                <a:gd name="T35" fmla="*/ 0 h 8869"/>
                <a:gd name="T36" fmla="*/ 0 w 7171"/>
                <a:gd name="T37" fmla="*/ 0 h 8869"/>
                <a:gd name="T38" fmla="*/ 0 w 7171"/>
                <a:gd name="T39" fmla="*/ 0 h 8869"/>
                <a:gd name="T40" fmla="*/ 0 w 7171"/>
                <a:gd name="T41" fmla="*/ 0 h 8869"/>
                <a:gd name="T42" fmla="*/ 0 w 7171"/>
                <a:gd name="T43" fmla="*/ 0 h 8869"/>
                <a:gd name="T44" fmla="*/ 0 w 7171"/>
                <a:gd name="T45" fmla="*/ 0 h 8869"/>
                <a:gd name="T46" fmla="*/ 0 w 7171"/>
                <a:gd name="T47" fmla="*/ 0 h 8869"/>
                <a:gd name="T48" fmla="*/ 0 w 7171"/>
                <a:gd name="T49" fmla="*/ 0 h 8869"/>
                <a:gd name="T50" fmla="*/ 0 w 7171"/>
                <a:gd name="T51" fmla="*/ 0 h 8869"/>
                <a:gd name="T52" fmla="*/ 0 w 7171"/>
                <a:gd name="T53" fmla="*/ 0 h 8869"/>
                <a:gd name="T54" fmla="*/ 0 w 7171"/>
                <a:gd name="T55" fmla="*/ 0 h 8869"/>
                <a:gd name="T56" fmla="*/ 0 w 7171"/>
                <a:gd name="T57" fmla="*/ 0 h 8869"/>
                <a:gd name="T58" fmla="*/ 0 w 7171"/>
                <a:gd name="T59" fmla="*/ 0 h 8869"/>
                <a:gd name="T60" fmla="*/ 0 w 7171"/>
                <a:gd name="T61" fmla="*/ 0 h 8869"/>
                <a:gd name="T62" fmla="*/ 0 w 7171"/>
                <a:gd name="T63" fmla="*/ 0 h 8869"/>
                <a:gd name="T64" fmla="*/ 0 w 7171"/>
                <a:gd name="T65" fmla="*/ 0 h 8869"/>
                <a:gd name="T66" fmla="*/ 0 w 7171"/>
                <a:gd name="T67" fmla="*/ 0 h 8869"/>
                <a:gd name="T68" fmla="*/ 0 w 7171"/>
                <a:gd name="T69" fmla="*/ 0 h 8869"/>
                <a:gd name="T70" fmla="*/ 0 w 7171"/>
                <a:gd name="T71" fmla="*/ 0 h 8869"/>
                <a:gd name="T72" fmla="*/ 0 w 7171"/>
                <a:gd name="T73" fmla="*/ 0 h 8869"/>
                <a:gd name="T74" fmla="*/ 0 w 7171"/>
                <a:gd name="T75" fmla="*/ 0 h 8869"/>
                <a:gd name="T76" fmla="*/ 0 w 7171"/>
                <a:gd name="T77" fmla="*/ 0 h 8869"/>
                <a:gd name="T78" fmla="*/ 0 w 7171"/>
                <a:gd name="T79" fmla="*/ 0 h 8869"/>
                <a:gd name="T80" fmla="*/ 0 w 7171"/>
                <a:gd name="T81" fmla="*/ 0 h 8869"/>
                <a:gd name="T82" fmla="*/ 0 w 7171"/>
                <a:gd name="T83" fmla="*/ 0 h 8869"/>
                <a:gd name="T84" fmla="*/ 0 w 7171"/>
                <a:gd name="T85" fmla="*/ 0 h 8869"/>
                <a:gd name="T86" fmla="*/ 0 w 7171"/>
                <a:gd name="T87" fmla="*/ 0 h 8869"/>
                <a:gd name="T88" fmla="*/ 0 w 7171"/>
                <a:gd name="T89" fmla="*/ 0 h 8869"/>
                <a:gd name="T90" fmla="*/ 0 w 7171"/>
                <a:gd name="T91" fmla="*/ 0 h 8869"/>
                <a:gd name="T92" fmla="*/ 0 w 7171"/>
                <a:gd name="T93" fmla="*/ 0 h 8869"/>
                <a:gd name="T94" fmla="*/ 0 w 7171"/>
                <a:gd name="T95" fmla="*/ 0 h 8869"/>
                <a:gd name="T96" fmla="*/ 0 w 7171"/>
                <a:gd name="T97" fmla="*/ 0 h 8869"/>
                <a:gd name="T98" fmla="*/ 0 w 7171"/>
                <a:gd name="T99" fmla="*/ 0 h 8869"/>
                <a:gd name="T100" fmla="*/ 0 w 7171"/>
                <a:gd name="T101" fmla="*/ 0 h 8869"/>
                <a:gd name="T102" fmla="*/ 0 w 7171"/>
                <a:gd name="T103" fmla="*/ 0 h 8869"/>
                <a:gd name="T104" fmla="*/ 0 w 7171"/>
                <a:gd name="T105" fmla="*/ 0 h 8869"/>
                <a:gd name="T106" fmla="*/ 0 w 7171"/>
                <a:gd name="T107" fmla="*/ 0 h 8869"/>
                <a:gd name="T108" fmla="*/ 0 w 7171"/>
                <a:gd name="T109" fmla="*/ 0 h 8869"/>
                <a:gd name="T110" fmla="*/ 0 w 7171"/>
                <a:gd name="T111" fmla="*/ 0 h 88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171" h="8869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lnTo>
                    <a:pt x="567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54279" name="Group 10"/>
          <p:cNvGrpSpPr>
            <a:grpSpLocks/>
          </p:cNvGrpSpPr>
          <p:nvPr/>
        </p:nvGrpSpPr>
        <p:grpSpPr bwMode="auto">
          <a:xfrm>
            <a:off x="2700338" y="2879725"/>
            <a:ext cx="1211262" cy="898525"/>
            <a:chOff x="1701" y="1814"/>
            <a:chExt cx="763" cy="566"/>
          </a:xfrm>
        </p:grpSpPr>
        <p:sp>
          <p:nvSpPr>
            <p:cNvPr id="54284" name="Freeform 11"/>
            <p:cNvSpPr>
              <a:spLocks noChangeArrowheads="1"/>
            </p:cNvSpPr>
            <p:nvPr/>
          </p:nvSpPr>
          <p:spPr bwMode="auto">
            <a:xfrm rot="2220000">
              <a:off x="1634" y="2050"/>
              <a:ext cx="805" cy="36"/>
            </a:xfrm>
            <a:custGeom>
              <a:avLst/>
              <a:gdLst>
                <a:gd name="T0" fmla="*/ 0 w 27831"/>
                <a:gd name="T1" fmla="*/ 0 h 2831"/>
                <a:gd name="T2" fmla="*/ 0 w 27831"/>
                <a:gd name="T3" fmla="*/ 0 h 2831"/>
                <a:gd name="T4" fmla="*/ 0 w 27831"/>
                <a:gd name="T5" fmla="*/ 0 h 2831"/>
                <a:gd name="T6" fmla="*/ 0 w 27831"/>
                <a:gd name="T7" fmla="*/ 0 h 2831"/>
                <a:gd name="T8" fmla="*/ 0 w 27831"/>
                <a:gd name="T9" fmla="*/ 0 h 2831"/>
                <a:gd name="T10" fmla="*/ 0 w 27831"/>
                <a:gd name="T11" fmla="*/ 0 h 2831"/>
                <a:gd name="T12" fmla="*/ 0 w 27831"/>
                <a:gd name="T13" fmla="*/ 0 h 2831"/>
                <a:gd name="T14" fmla="*/ 0 w 27831"/>
                <a:gd name="T15" fmla="*/ 0 h 2831"/>
                <a:gd name="T16" fmla="*/ 0 w 27831"/>
                <a:gd name="T17" fmla="*/ 0 h 2831"/>
                <a:gd name="T18" fmla="*/ 0 w 27831"/>
                <a:gd name="T19" fmla="*/ 0 h 2831"/>
                <a:gd name="T20" fmla="*/ 0 w 27831"/>
                <a:gd name="T21" fmla="*/ 0 h 2831"/>
                <a:gd name="T22" fmla="*/ 0 w 27831"/>
                <a:gd name="T23" fmla="*/ 0 h 2831"/>
                <a:gd name="T24" fmla="*/ 0 w 27831"/>
                <a:gd name="T25" fmla="*/ 0 h 2831"/>
                <a:gd name="T26" fmla="*/ 0 w 27831"/>
                <a:gd name="T27" fmla="*/ 0 h 2831"/>
                <a:gd name="T28" fmla="*/ 0 w 27831"/>
                <a:gd name="T29" fmla="*/ 0 h 2831"/>
                <a:gd name="T30" fmla="*/ 0 w 27831"/>
                <a:gd name="T31" fmla="*/ 0 h 2831"/>
                <a:gd name="T32" fmla="*/ 0 w 27831"/>
                <a:gd name="T33" fmla="*/ 0 h 2831"/>
                <a:gd name="T34" fmla="*/ 0 w 27831"/>
                <a:gd name="T35" fmla="*/ 0 h 2831"/>
                <a:gd name="T36" fmla="*/ 0 w 27831"/>
                <a:gd name="T37" fmla="*/ 0 h 2831"/>
                <a:gd name="T38" fmla="*/ 0 w 27831"/>
                <a:gd name="T39" fmla="*/ 0 h 2831"/>
                <a:gd name="T40" fmla="*/ 0 w 27831"/>
                <a:gd name="T41" fmla="*/ 0 h 2831"/>
                <a:gd name="T42" fmla="*/ 0 w 27831"/>
                <a:gd name="T43" fmla="*/ 0 h 2831"/>
                <a:gd name="T44" fmla="*/ 0 w 27831"/>
                <a:gd name="T45" fmla="*/ 0 h 2831"/>
                <a:gd name="T46" fmla="*/ 0 w 27831"/>
                <a:gd name="T47" fmla="*/ 0 h 2831"/>
                <a:gd name="T48" fmla="*/ 0 w 27831"/>
                <a:gd name="T49" fmla="*/ 0 h 2831"/>
                <a:gd name="T50" fmla="*/ 0 w 27831"/>
                <a:gd name="T51" fmla="*/ 0 h 2831"/>
                <a:gd name="T52" fmla="*/ 0 w 27831"/>
                <a:gd name="T53" fmla="*/ 0 h 2831"/>
                <a:gd name="T54" fmla="*/ 0 w 27831"/>
                <a:gd name="T55" fmla="*/ 0 h 2831"/>
                <a:gd name="T56" fmla="*/ 0 w 27831"/>
                <a:gd name="T57" fmla="*/ 0 h 2831"/>
                <a:gd name="T58" fmla="*/ 0 w 27831"/>
                <a:gd name="T59" fmla="*/ 0 h 2831"/>
                <a:gd name="T60" fmla="*/ 0 w 27831"/>
                <a:gd name="T61" fmla="*/ 0 h 2831"/>
                <a:gd name="T62" fmla="*/ 0 w 27831"/>
                <a:gd name="T63" fmla="*/ 0 h 2831"/>
                <a:gd name="T64" fmla="*/ 0 w 27831"/>
                <a:gd name="T65" fmla="*/ 0 h 2831"/>
                <a:gd name="T66" fmla="*/ 0 w 27831"/>
                <a:gd name="T67" fmla="*/ 0 h 2831"/>
                <a:gd name="T68" fmla="*/ 0 w 27831"/>
                <a:gd name="T69" fmla="*/ 0 h 2831"/>
                <a:gd name="T70" fmla="*/ 0 w 27831"/>
                <a:gd name="T71" fmla="*/ 0 h 2831"/>
                <a:gd name="T72" fmla="*/ 0 w 27831"/>
                <a:gd name="T73" fmla="*/ 0 h 2831"/>
                <a:gd name="T74" fmla="*/ 0 w 27831"/>
                <a:gd name="T75" fmla="*/ 0 h 2831"/>
                <a:gd name="T76" fmla="*/ 0 w 27831"/>
                <a:gd name="T77" fmla="*/ 0 h 2831"/>
                <a:gd name="T78" fmla="*/ 0 w 27831"/>
                <a:gd name="T79" fmla="*/ 0 h 2831"/>
                <a:gd name="T80" fmla="*/ 0 w 27831"/>
                <a:gd name="T81" fmla="*/ 0 h 2831"/>
                <a:gd name="T82" fmla="*/ 0 w 27831"/>
                <a:gd name="T83" fmla="*/ 0 h 2831"/>
                <a:gd name="T84" fmla="*/ 0 w 27831"/>
                <a:gd name="T85" fmla="*/ 0 h 2831"/>
                <a:gd name="T86" fmla="*/ 0 w 27831"/>
                <a:gd name="T87" fmla="*/ 0 h 2831"/>
                <a:gd name="T88" fmla="*/ 0 w 27831"/>
                <a:gd name="T89" fmla="*/ 0 h 2831"/>
                <a:gd name="T90" fmla="*/ 0 w 27831"/>
                <a:gd name="T91" fmla="*/ 0 h 2831"/>
                <a:gd name="T92" fmla="*/ 0 w 27831"/>
                <a:gd name="T93" fmla="*/ 0 h 2831"/>
                <a:gd name="T94" fmla="*/ 0 w 27831"/>
                <a:gd name="T95" fmla="*/ 0 h 2831"/>
                <a:gd name="T96" fmla="*/ 0 w 27831"/>
                <a:gd name="T97" fmla="*/ 0 h 2831"/>
                <a:gd name="T98" fmla="*/ 0 w 27831"/>
                <a:gd name="T99" fmla="*/ 0 h 2831"/>
                <a:gd name="T100" fmla="*/ 0 w 27831"/>
                <a:gd name="T101" fmla="*/ 0 h 2831"/>
                <a:gd name="T102" fmla="*/ 0 w 27831"/>
                <a:gd name="T103" fmla="*/ 0 h 2831"/>
                <a:gd name="T104" fmla="*/ 0 w 27831"/>
                <a:gd name="T105" fmla="*/ 0 h 2831"/>
                <a:gd name="T106" fmla="*/ 0 w 27831"/>
                <a:gd name="T107" fmla="*/ 0 h 2831"/>
                <a:gd name="T108" fmla="*/ 0 w 27831"/>
                <a:gd name="T109" fmla="*/ 0 h 2831"/>
                <a:gd name="T110" fmla="*/ 0 w 27831"/>
                <a:gd name="T111" fmla="*/ 0 h 2831"/>
                <a:gd name="T112" fmla="*/ 0 w 27831"/>
                <a:gd name="T113" fmla="*/ 0 h 2831"/>
                <a:gd name="T114" fmla="*/ 0 w 27831"/>
                <a:gd name="T115" fmla="*/ 0 h 28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31" h="2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lnTo>
                    <a:pt x="27264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lnTo>
                    <a:pt x="20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4285" name="Freeform 12"/>
            <p:cNvSpPr>
              <a:spLocks noChangeArrowheads="1"/>
            </p:cNvSpPr>
            <p:nvPr/>
          </p:nvSpPr>
          <p:spPr bwMode="auto">
            <a:xfrm rot="3360000">
              <a:off x="2344" y="2250"/>
              <a:ext cx="94" cy="116"/>
            </a:xfrm>
            <a:custGeom>
              <a:avLst/>
              <a:gdLst>
                <a:gd name="T0" fmla="*/ 0 w 7171"/>
                <a:gd name="T1" fmla="*/ 0 h 8869"/>
                <a:gd name="T2" fmla="*/ 0 w 7171"/>
                <a:gd name="T3" fmla="*/ 0 h 8869"/>
                <a:gd name="T4" fmla="*/ 0 w 7171"/>
                <a:gd name="T5" fmla="*/ 0 h 8869"/>
                <a:gd name="T6" fmla="*/ 0 w 7171"/>
                <a:gd name="T7" fmla="*/ 0 h 8869"/>
                <a:gd name="T8" fmla="*/ 0 w 7171"/>
                <a:gd name="T9" fmla="*/ 0 h 8869"/>
                <a:gd name="T10" fmla="*/ 0 w 7171"/>
                <a:gd name="T11" fmla="*/ 0 h 8869"/>
                <a:gd name="T12" fmla="*/ 0 w 7171"/>
                <a:gd name="T13" fmla="*/ 0 h 8869"/>
                <a:gd name="T14" fmla="*/ 0 w 7171"/>
                <a:gd name="T15" fmla="*/ 0 h 8869"/>
                <a:gd name="T16" fmla="*/ 0 w 7171"/>
                <a:gd name="T17" fmla="*/ 0 h 8869"/>
                <a:gd name="T18" fmla="*/ 0 w 7171"/>
                <a:gd name="T19" fmla="*/ 0 h 8869"/>
                <a:gd name="T20" fmla="*/ 0 w 7171"/>
                <a:gd name="T21" fmla="*/ 0 h 8869"/>
                <a:gd name="T22" fmla="*/ 0 w 7171"/>
                <a:gd name="T23" fmla="*/ 0 h 8869"/>
                <a:gd name="T24" fmla="*/ 0 w 7171"/>
                <a:gd name="T25" fmla="*/ 0 h 8869"/>
                <a:gd name="T26" fmla="*/ 0 w 7171"/>
                <a:gd name="T27" fmla="*/ 0 h 8869"/>
                <a:gd name="T28" fmla="*/ 0 w 7171"/>
                <a:gd name="T29" fmla="*/ 0 h 8869"/>
                <a:gd name="T30" fmla="*/ 0 w 7171"/>
                <a:gd name="T31" fmla="*/ 0 h 8869"/>
                <a:gd name="T32" fmla="*/ 0 w 7171"/>
                <a:gd name="T33" fmla="*/ 0 h 8869"/>
                <a:gd name="T34" fmla="*/ 0 w 7171"/>
                <a:gd name="T35" fmla="*/ 0 h 8869"/>
                <a:gd name="T36" fmla="*/ 0 w 7171"/>
                <a:gd name="T37" fmla="*/ 0 h 8869"/>
                <a:gd name="T38" fmla="*/ 0 w 7171"/>
                <a:gd name="T39" fmla="*/ 0 h 8869"/>
                <a:gd name="T40" fmla="*/ 0 w 7171"/>
                <a:gd name="T41" fmla="*/ 0 h 8869"/>
                <a:gd name="T42" fmla="*/ 0 w 7171"/>
                <a:gd name="T43" fmla="*/ 0 h 8869"/>
                <a:gd name="T44" fmla="*/ 0 w 7171"/>
                <a:gd name="T45" fmla="*/ 0 h 8869"/>
                <a:gd name="T46" fmla="*/ 0 w 7171"/>
                <a:gd name="T47" fmla="*/ 0 h 8869"/>
                <a:gd name="T48" fmla="*/ 0 w 7171"/>
                <a:gd name="T49" fmla="*/ 0 h 8869"/>
                <a:gd name="T50" fmla="*/ 0 w 7171"/>
                <a:gd name="T51" fmla="*/ 0 h 8869"/>
                <a:gd name="T52" fmla="*/ 0 w 7171"/>
                <a:gd name="T53" fmla="*/ 0 h 8869"/>
                <a:gd name="T54" fmla="*/ 0 w 7171"/>
                <a:gd name="T55" fmla="*/ 0 h 8869"/>
                <a:gd name="T56" fmla="*/ 0 w 7171"/>
                <a:gd name="T57" fmla="*/ 0 h 8869"/>
                <a:gd name="T58" fmla="*/ 0 w 7171"/>
                <a:gd name="T59" fmla="*/ 0 h 8869"/>
                <a:gd name="T60" fmla="*/ 0 w 7171"/>
                <a:gd name="T61" fmla="*/ 0 h 8869"/>
                <a:gd name="T62" fmla="*/ 0 w 7171"/>
                <a:gd name="T63" fmla="*/ 0 h 8869"/>
                <a:gd name="T64" fmla="*/ 0 w 7171"/>
                <a:gd name="T65" fmla="*/ 0 h 8869"/>
                <a:gd name="T66" fmla="*/ 0 w 7171"/>
                <a:gd name="T67" fmla="*/ 0 h 8869"/>
                <a:gd name="T68" fmla="*/ 0 w 7171"/>
                <a:gd name="T69" fmla="*/ 0 h 8869"/>
                <a:gd name="T70" fmla="*/ 0 w 7171"/>
                <a:gd name="T71" fmla="*/ 0 h 8869"/>
                <a:gd name="T72" fmla="*/ 0 w 7171"/>
                <a:gd name="T73" fmla="*/ 0 h 8869"/>
                <a:gd name="T74" fmla="*/ 0 w 7171"/>
                <a:gd name="T75" fmla="*/ 0 h 8869"/>
                <a:gd name="T76" fmla="*/ 0 w 7171"/>
                <a:gd name="T77" fmla="*/ 0 h 8869"/>
                <a:gd name="T78" fmla="*/ 0 w 7171"/>
                <a:gd name="T79" fmla="*/ 0 h 8869"/>
                <a:gd name="T80" fmla="*/ 0 w 7171"/>
                <a:gd name="T81" fmla="*/ 0 h 8869"/>
                <a:gd name="T82" fmla="*/ 0 w 7171"/>
                <a:gd name="T83" fmla="*/ 0 h 8869"/>
                <a:gd name="T84" fmla="*/ 0 w 7171"/>
                <a:gd name="T85" fmla="*/ 0 h 8869"/>
                <a:gd name="T86" fmla="*/ 0 w 7171"/>
                <a:gd name="T87" fmla="*/ 0 h 8869"/>
                <a:gd name="T88" fmla="*/ 0 w 7171"/>
                <a:gd name="T89" fmla="*/ 0 h 8869"/>
                <a:gd name="T90" fmla="*/ 0 w 7171"/>
                <a:gd name="T91" fmla="*/ 0 h 8869"/>
                <a:gd name="T92" fmla="*/ 0 w 7171"/>
                <a:gd name="T93" fmla="*/ 0 h 8869"/>
                <a:gd name="T94" fmla="*/ 0 w 7171"/>
                <a:gd name="T95" fmla="*/ 0 h 8869"/>
                <a:gd name="T96" fmla="*/ 0 w 7171"/>
                <a:gd name="T97" fmla="*/ 0 h 8869"/>
                <a:gd name="T98" fmla="*/ 0 w 7171"/>
                <a:gd name="T99" fmla="*/ 0 h 8869"/>
                <a:gd name="T100" fmla="*/ 0 w 7171"/>
                <a:gd name="T101" fmla="*/ 0 h 8869"/>
                <a:gd name="T102" fmla="*/ 0 w 7171"/>
                <a:gd name="T103" fmla="*/ 0 h 8869"/>
                <a:gd name="T104" fmla="*/ 0 w 7171"/>
                <a:gd name="T105" fmla="*/ 0 h 8869"/>
                <a:gd name="T106" fmla="*/ 0 w 7171"/>
                <a:gd name="T107" fmla="*/ 0 h 8869"/>
                <a:gd name="T108" fmla="*/ 0 w 7171"/>
                <a:gd name="T109" fmla="*/ 0 h 8869"/>
                <a:gd name="T110" fmla="*/ 0 w 7171"/>
                <a:gd name="T111" fmla="*/ 0 h 88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171" h="8869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lnTo>
                    <a:pt x="567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54280" name="Text Box 13"/>
          <p:cNvSpPr txBox="1">
            <a:spLocks noChangeArrowheads="1"/>
          </p:cNvSpPr>
          <p:nvPr/>
        </p:nvSpPr>
        <p:spPr bwMode="auto">
          <a:xfrm>
            <a:off x="179388" y="3779838"/>
            <a:ext cx="2525712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spcAft>
                <a:spcPct val="0"/>
              </a:spcAft>
            </a:pPr>
            <a:r>
              <a:rPr lang="de-DE" altLang="it-IT" sz="1800">
                <a:solidFill>
                  <a:srgbClr val="FFFF66"/>
                </a:solidFill>
              </a:rPr>
              <a:t>Variabili Quantitative (X</a:t>
            </a:r>
            <a:r>
              <a:rPr lang="de-DE" altLang="it-IT" sz="1800" baseline="-33000">
                <a:solidFill>
                  <a:srgbClr val="FFFF66"/>
                </a:solidFill>
              </a:rPr>
              <a:t>1</a:t>
            </a:r>
            <a:r>
              <a:rPr lang="de-DE" altLang="it-IT" sz="1800">
                <a:solidFill>
                  <a:srgbClr val="FFFF66"/>
                </a:solidFill>
              </a:rPr>
              <a:t>, X</a:t>
            </a:r>
            <a:r>
              <a:rPr lang="de-DE" altLang="it-IT" sz="1800" baseline="-33000">
                <a:solidFill>
                  <a:srgbClr val="FFFF66"/>
                </a:solidFill>
              </a:rPr>
              <a:t>2</a:t>
            </a:r>
            <a:r>
              <a:rPr lang="de-DE" altLang="it-IT" sz="1800">
                <a:solidFill>
                  <a:srgbClr val="FFFF66"/>
                </a:solidFill>
              </a:rPr>
              <a:t>, X</a:t>
            </a:r>
            <a:r>
              <a:rPr lang="de-DE" altLang="it-IT" sz="1800" baseline="-33000">
                <a:solidFill>
                  <a:srgbClr val="FFFF66"/>
                </a:solidFill>
              </a:rPr>
              <a:t>3.</a:t>
            </a:r>
            <a:r>
              <a:rPr lang="de-DE" altLang="it-IT" sz="1800">
                <a:solidFill>
                  <a:srgbClr val="FFFF66"/>
                </a:solidFill>
              </a:rPr>
              <a:t>...X</a:t>
            </a:r>
            <a:r>
              <a:rPr lang="de-DE" altLang="it-IT" sz="1800" baseline="-33000">
                <a:solidFill>
                  <a:srgbClr val="FFFF66"/>
                </a:solidFill>
              </a:rPr>
              <a:t>n</a:t>
            </a:r>
            <a:r>
              <a:rPr lang="de-DE" altLang="it-IT" sz="1800">
                <a:solidFill>
                  <a:srgbClr val="FFFF66"/>
                </a:solidFill>
              </a:rPr>
              <a:t>)</a:t>
            </a:r>
          </a:p>
        </p:txBody>
      </p:sp>
      <p:sp>
        <p:nvSpPr>
          <p:cNvPr id="54281" name="Text Box 14"/>
          <p:cNvSpPr txBox="1">
            <a:spLocks noChangeArrowheads="1"/>
          </p:cNvSpPr>
          <p:nvPr/>
        </p:nvSpPr>
        <p:spPr bwMode="auto">
          <a:xfrm>
            <a:off x="3959225" y="3779838"/>
            <a:ext cx="4500563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spcAft>
                <a:spcPct val="0"/>
              </a:spcAft>
            </a:pPr>
            <a:r>
              <a:rPr lang="de-DE" altLang="it-IT" sz="1800">
                <a:solidFill>
                  <a:srgbClr val="66FF99"/>
                </a:solidFill>
              </a:rPr>
              <a:t>Variabili DUMMY (D</a:t>
            </a:r>
            <a:r>
              <a:rPr lang="de-DE" altLang="it-IT" sz="1800" baseline="-33000">
                <a:solidFill>
                  <a:srgbClr val="66FF99"/>
                </a:solidFill>
              </a:rPr>
              <a:t>1</a:t>
            </a:r>
            <a:r>
              <a:rPr lang="de-DE" altLang="it-IT" sz="1800">
                <a:solidFill>
                  <a:srgbClr val="66FF99"/>
                </a:solidFill>
              </a:rPr>
              <a:t>, D</a:t>
            </a:r>
            <a:r>
              <a:rPr lang="de-DE" altLang="it-IT" sz="1800" baseline="-33000">
                <a:solidFill>
                  <a:srgbClr val="66FF99"/>
                </a:solidFill>
              </a:rPr>
              <a:t>2</a:t>
            </a:r>
            <a:r>
              <a:rPr lang="de-DE" altLang="it-IT" sz="1800">
                <a:solidFill>
                  <a:srgbClr val="66FF99"/>
                </a:solidFill>
              </a:rPr>
              <a:t>, D</a:t>
            </a:r>
            <a:r>
              <a:rPr lang="de-DE" altLang="it-IT" sz="1800" baseline="-33000">
                <a:solidFill>
                  <a:srgbClr val="66FF99"/>
                </a:solidFill>
              </a:rPr>
              <a:t>3</a:t>
            </a:r>
            <a:r>
              <a:rPr lang="de-DE" altLang="it-IT" sz="1800">
                <a:solidFill>
                  <a:srgbClr val="66FF99"/>
                </a:solidFill>
              </a:rPr>
              <a:t>...D</a:t>
            </a:r>
            <a:r>
              <a:rPr lang="de-DE" altLang="it-IT" sz="1800" baseline="-33000">
                <a:solidFill>
                  <a:srgbClr val="66FF99"/>
                </a:solidFill>
              </a:rPr>
              <a:t>n</a:t>
            </a:r>
            <a:r>
              <a:rPr lang="de-DE" altLang="it-IT" sz="1800">
                <a:solidFill>
                  <a:srgbClr val="66FF99"/>
                </a:solidFill>
              </a:rPr>
              <a:t>)</a:t>
            </a:r>
          </a:p>
          <a:p>
            <a:pPr eaLnBrk="1">
              <a:spcAft>
                <a:spcPct val="0"/>
              </a:spcAft>
            </a:pPr>
            <a:r>
              <a:rPr lang="de-DE" altLang="it-IT" sz="1800"/>
              <a:t>(dicotomiche: presenza attributo 1, assenza attributo valore 0)</a:t>
            </a:r>
          </a:p>
        </p:txBody>
      </p:sp>
      <p:sp>
        <p:nvSpPr>
          <p:cNvPr id="54282" name="Text Box 15"/>
          <p:cNvSpPr txBox="1">
            <a:spLocks noChangeArrowheads="1"/>
          </p:cNvSpPr>
          <p:nvPr/>
        </p:nvSpPr>
        <p:spPr bwMode="auto">
          <a:xfrm>
            <a:off x="179388" y="4519613"/>
            <a:ext cx="3419475" cy="29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spcAft>
                <a:spcPct val="0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de-DE" altLang="it-IT" sz="1800"/>
              <a:t>PIL iniziale</a:t>
            </a:r>
          </a:p>
          <a:p>
            <a:pPr eaLnBrk="1">
              <a:spcAft>
                <a:spcPct val="0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de-DE" altLang="it-IT" sz="1800"/>
              <a:t>Quota ODA rispetto al PIL</a:t>
            </a:r>
          </a:p>
          <a:p>
            <a:pPr eaLnBrk="1">
              <a:spcAft>
                <a:spcPct val="0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de-DE" altLang="it-IT" sz="1800"/>
              <a:t>Quota investimenti rispetto al PIL</a:t>
            </a:r>
          </a:p>
          <a:p>
            <a:pPr eaLnBrk="1">
              <a:spcAft>
                <a:spcPct val="0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de-DE" altLang="it-IT" sz="1800"/>
              <a:t>Tasso di crescita della popolazione</a:t>
            </a:r>
          </a:p>
          <a:p>
            <a:pPr eaLnBrk="1">
              <a:spcAft>
                <a:spcPct val="0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de-DE" altLang="it-IT" sz="1800"/>
              <a:t>Grado di apertura</a:t>
            </a:r>
          </a:p>
          <a:p>
            <a:pPr eaLnBrk="1">
              <a:spcAft>
                <a:spcPct val="0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de-DE" altLang="it-IT" sz="1800"/>
              <a:t>Percentuale pop al di sotto dei 15 anni</a:t>
            </a:r>
          </a:p>
          <a:p>
            <a:pPr eaLnBrk="1">
              <a:spcAft>
                <a:spcPct val="0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de-DE" altLang="it-IT" sz="1800"/>
              <a:t>Controllo della corruzione</a:t>
            </a:r>
          </a:p>
          <a:p>
            <a:pPr eaLnBrk="1">
              <a:spcAft>
                <a:spcPct val="0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de-DE" altLang="it-IT" sz="1800"/>
              <a:t>Efficacia di governo</a:t>
            </a:r>
          </a:p>
        </p:txBody>
      </p:sp>
      <p:sp>
        <p:nvSpPr>
          <p:cNvPr id="54283" name="Text Box 16"/>
          <p:cNvSpPr txBox="1">
            <a:spLocks noChangeArrowheads="1"/>
          </p:cNvSpPr>
          <p:nvPr/>
        </p:nvSpPr>
        <p:spPr bwMode="auto">
          <a:xfrm>
            <a:off x="4140200" y="4859338"/>
            <a:ext cx="3600450" cy="111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spcAft>
                <a:spcPct val="0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de-DE" altLang="it-IT" sz="1800"/>
              <a:t>Inflazione &gt; 15%</a:t>
            </a:r>
          </a:p>
          <a:p>
            <a:pPr eaLnBrk="1">
              <a:spcAft>
                <a:spcPct val="0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de-DE" altLang="it-IT" sz="1800"/>
              <a:t>Presenza di un conflitto civile</a:t>
            </a:r>
          </a:p>
          <a:p>
            <a:pPr eaLnBrk="1">
              <a:spcAft>
                <a:spcPct val="0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de-DE" altLang="it-IT" sz="1800"/>
              <a:t>Regione di appartenenza </a:t>
            </a:r>
          </a:p>
          <a:p>
            <a:pPr eaLnBrk="1">
              <a:spcAft>
                <a:spcPct val="0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de-DE" altLang="it-IT" sz="1800"/>
              <a:t>Classe di reddito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3" name="Group 1"/>
          <p:cNvGraphicFramePr>
            <a:graphicFrameLocks noGrp="1"/>
          </p:cNvGraphicFramePr>
          <p:nvPr/>
        </p:nvGraphicFramePr>
        <p:xfrm>
          <a:off x="539750" y="955675"/>
          <a:ext cx="9096375" cy="5834063"/>
        </p:xfrm>
        <a:graphic>
          <a:graphicData uri="http://schemas.openxmlformats.org/drawingml/2006/table">
            <a:tbl>
              <a:tblPr/>
              <a:tblGrid>
                <a:gridCol w="1519238">
                  <a:extLst>
                    <a:ext uri="{9D8B030D-6E8A-4147-A177-3AD203B41FA5}">
                      <a16:colId xmlns:a16="http://schemas.microsoft.com/office/drawing/2014/main" xmlns="" val="3969351646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xmlns="" val="1502480573"/>
                    </a:ext>
                  </a:extLst>
                </a:gridCol>
                <a:gridCol w="974725">
                  <a:extLst>
                    <a:ext uri="{9D8B030D-6E8A-4147-A177-3AD203B41FA5}">
                      <a16:colId xmlns:a16="http://schemas.microsoft.com/office/drawing/2014/main" xmlns="" val="3699798810"/>
                    </a:ext>
                  </a:extLst>
                </a:gridCol>
                <a:gridCol w="974725">
                  <a:extLst>
                    <a:ext uri="{9D8B030D-6E8A-4147-A177-3AD203B41FA5}">
                      <a16:colId xmlns:a16="http://schemas.microsoft.com/office/drawing/2014/main" xmlns="" val="1627123621"/>
                    </a:ext>
                  </a:extLst>
                </a:gridCol>
                <a:gridCol w="1001712">
                  <a:extLst>
                    <a:ext uri="{9D8B030D-6E8A-4147-A177-3AD203B41FA5}">
                      <a16:colId xmlns:a16="http://schemas.microsoft.com/office/drawing/2014/main" xmlns="" val="2125263798"/>
                    </a:ext>
                  </a:extLst>
                </a:gridCol>
                <a:gridCol w="949325">
                  <a:extLst>
                    <a:ext uri="{9D8B030D-6E8A-4147-A177-3AD203B41FA5}">
                      <a16:colId xmlns:a16="http://schemas.microsoft.com/office/drawing/2014/main" xmlns="" val="3084964462"/>
                    </a:ext>
                  </a:extLst>
                </a:gridCol>
                <a:gridCol w="974725">
                  <a:extLst>
                    <a:ext uri="{9D8B030D-6E8A-4147-A177-3AD203B41FA5}">
                      <a16:colId xmlns:a16="http://schemas.microsoft.com/office/drawing/2014/main" xmlns="" val="1571514424"/>
                    </a:ext>
                  </a:extLst>
                </a:gridCol>
                <a:gridCol w="974725">
                  <a:extLst>
                    <a:ext uri="{9D8B030D-6E8A-4147-A177-3AD203B41FA5}">
                      <a16:colId xmlns:a16="http://schemas.microsoft.com/office/drawing/2014/main" xmlns="" val="2148450751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xmlns="" val="2963327874"/>
                    </a:ext>
                  </a:extLst>
                </a:gridCol>
              </a:tblGrid>
              <a:tr h="364629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1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ID 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1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T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Y 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X</a:t>
                      </a:r>
                      <a:r>
                        <a:rPr kumimoji="0" lang="de-DE" altLang="it-IT" sz="1800" b="1" i="0" u="none" strike="noStrike" cap="none" normalizeH="0" baseline="-3300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1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X</a:t>
                      </a:r>
                      <a:r>
                        <a:rPr kumimoji="0" lang="de-DE" altLang="it-IT" sz="1800" b="1" i="0" u="none" strike="noStrike" cap="none" normalizeH="0" baseline="-3300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2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X</a:t>
                      </a:r>
                      <a:r>
                        <a:rPr kumimoji="0" lang="de-DE" altLang="it-IT" sz="1800" b="1" i="0" u="none" strike="noStrike" cap="none" normalizeH="0" baseline="-3300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n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66FF99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D</a:t>
                      </a:r>
                      <a:r>
                        <a:rPr kumimoji="0" lang="de-DE" altLang="it-IT" sz="1800" b="1" i="0" u="none" strike="noStrike" cap="none" normalizeH="0" baseline="-33000">
                          <a:ln>
                            <a:noFill/>
                          </a:ln>
                          <a:solidFill>
                            <a:srgbClr val="66FF99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1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66FF99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D</a:t>
                      </a:r>
                      <a:r>
                        <a:rPr kumimoji="0" lang="de-DE" altLang="it-IT" sz="1800" b="1" i="0" u="none" strike="noStrike" cap="none" normalizeH="0" baseline="-33000">
                          <a:ln>
                            <a:noFill/>
                          </a:ln>
                          <a:solidFill>
                            <a:srgbClr val="66FF99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2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66FF99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D</a:t>
                      </a:r>
                      <a:r>
                        <a:rPr kumimoji="0" lang="de-DE" altLang="it-IT" sz="1800" b="1" i="0" u="none" strike="noStrike" cap="none" normalizeH="0" baseline="-33000">
                          <a:ln>
                            <a:noFill/>
                          </a:ln>
                          <a:solidFill>
                            <a:srgbClr val="66FF99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n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7481917"/>
                  </a:ext>
                </a:extLst>
              </a:tr>
              <a:tr h="364629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Paese 1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2009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...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...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...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...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66FF99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1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66FF99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1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66FF99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0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5694314"/>
                  </a:ext>
                </a:extLst>
              </a:tr>
              <a:tr h="364629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Paese 1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2010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...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...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...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...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66FF99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1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66FF99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1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66FF99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0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7784090"/>
                  </a:ext>
                </a:extLst>
              </a:tr>
              <a:tr h="364629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Paese 1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2011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...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...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...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...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66FF99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0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66FF99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1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66FF99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0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9564707"/>
                  </a:ext>
                </a:extLst>
              </a:tr>
              <a:tr h="364629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Paese 1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2012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...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...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...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...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66FF99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0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66FF99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1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66FF99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0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2824832"/>
                  </a:ext>
                </a:extLst>
              </a:tr>
              <a:tr h="364629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Paese 1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2013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...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...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...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...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66FF99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0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66FF99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0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66FF99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0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8537309"/>
                  </a:ext>
                </a:extLst>
              </a:tr>
              <a:tr h="364629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Paese ...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2009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...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...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...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...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66FF99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0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66FF99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0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66FF99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0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7978379"/>
                  </a:ext>
                </a:extLst>
              </a:tr>
              <a:tr h="364629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Paese ...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2010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...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...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...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66FF99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1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66FF99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0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66FF99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0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0659821"/>
                  </a:ext>
                </a:extLst>
              </a:tr>
              <a:tr h="364629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Paese ...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2011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...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...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...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66FF99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1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66FF99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0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66FF99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0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1835246"/>
                  </a:ext>
                </a:extLst>
              </a:tr>
              <a:tr h="364629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Paese ...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2012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...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...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...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...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66FF99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1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66FF99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0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66FF99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1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6399117"/>
                  </a:ext>
                </a:extLst>
              </a:tr>
              <a:tr h="364629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Paese ...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2013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...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...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...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...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66FF99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0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66FF99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0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66FF99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1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1067027"/>
                  </a:ext>
                </a:extLst>
              </a:tr>
              <a:tr h="364629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Paese 92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2009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...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...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...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...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66FF99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0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66FF99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0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66FF99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1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0793148"/>
                  </a:ext>
                </a:extLst>
              </a:tr>
              <a:tr h="364629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Paese 92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2010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...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...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...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...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66FF99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1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66FF99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0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66FF99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1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7491835"/>
                  </a:ext>
                </a:extLst>
              </a:tr>
              <a:tr h="364629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Paese 92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2011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...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...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...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...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66FF99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0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66FF99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0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66FF99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1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97684915"/>
                  </a:ext>
                </a:extLst>
              </a:tr>
              <a:tr h="364629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Paese 92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2012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...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...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...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...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66FF99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0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66FF99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0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66FF99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0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5452814"/>
                  </a:ext>
                </a:extLst>
              </a:tr>
              <a:tr h="364629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Paese 92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2013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...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...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...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...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66FF99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1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66FF99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0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66FF99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0</a:t>
                      </a:r>
                    </a:p>
                  </a:txBody>
                  <a:tcPr marL="90000" marR="90000" marT="62678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2626199"/>
                  </a:ext>
                </a:extLst>
              </a:tr>
            </a:tbl>
          </a:graphicData>
        </a:graphic>
      </p:graphicFrame>
      <p:sp>
        <p:nvSpPr>
          <p:cNvPr id="56494" name="Text Box 459"/>
          <p:cNvSpPr txBox="1">
            <a:spLocks noChangeArrowheads="1"/>
          </p:cNvSpPr>
          <p:nvPr/>
        </p:nvSpPr>
        <p:spPr bwMode="auto">
          <a:xfrm>
            <a:off x="4837113" y="3636963"/>
            <a:ext cx="373062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it-IT">
                <a:solidFill>
                  <a:srgbClr val="FFFFFF"/>
                </a:solidFill>
              </a:rPr>
              <a:t>...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60363"/>
            <a:ext cx="9539287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5724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/>
          <p:cNvSpPr txBox="1">
            <a:spLocks noChangeArrowheads="1"/>
          </p:cNvSpPr>
          <p:nvPr/>
        </p:nvSpPr>
        <p:spPr bwMode="auto">
          <a:xfrm>
            <a:off x="268288" y="428625"/>
            <a:ext cx="87312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2400">
                <a:solidFill>
                  <a:srgbClr val="FF3333"/>
                </a:solidFill>
                <a:latin typeface="Trebuchet MS" panose="020B0603020202020204" pitchFamily="34" charset="0"/>
              </a:rPr>
              <a:t>(e) Creare modelli di regressione lineare multipla</a:t>
            </a:r>
          </a:p>
        </p:txBody>
      </p:sp>
      <p:sp>
        <p:nvSpPr>
          <p:cNvPr id="60419" name="Text Box 2"/>
          <p:cNvSpPr txBox="1">
            <a:spLocks noChangeArrowheads="1"/>
          </p:cNvSpPr>
          <p:nvPr/>
        </p:nvSpPr>
        <p:spPr bwMode="auto">
          <a:xfrm>
            <a:off x="360363" y="1079500"/>
            <a:ext cx="9180512" cy="612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2400">
                <a:latin typeface="Trebuchet MS" panose="020B0603020202020204" pitchFamily="34" charset="0"/>
              </a:rPr>
              <a:t>Per l'analisi utilizziamo il </a:t>
            </a:r>
            <a:r>
              <a:rPr lang="de-DE" altLang="it-IT" sz="2400" b="1">
                <a:latin typeface="Trebuchet MS" panose="020B0603020202020204" pitchFamily="34" charset="0"/>
              </a:rPr>
              <a:t>software statistico R</a:t>
            </a:r>
            <a:r>
              <a:rPr lang="de-DE" altLang="it-IT" sz="2400">
                <a:latin typeface="Trebuchet MS" panose="020B0603020202020204" pitchFamily="34" charset="0"/>
              </a:rPr>
              <a:t>. </a:t>
            </a:r>
          </a:p>
          <a:p>
            <a:pPr algn="just" eaLnBrk="1">
              <a:lnSpc>
                <a:spcPct val="104000"/>
              </a:lnSpc>
              <a:spcAft>
                <a:spcPct val="0"/>
              </a:spcAft>
            </a:pPr>
            <a:endParaRPr lang="de-DE" altLang="it-IT" sz="2400">
              <a:latin typeface="Trebuchet MS" panose="020B0603020202020204" pitchFamily="34" charset="0"/>
            </a:endParaRPr>
          </a:p>
          <a:p>
            <a:pPr algn="just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2400">
                <a:latin typeface="Trebuchet MS" panose="020B0603020202020204" pitchFamily="34" charset="0"/>
              </a:rPr>
              <a:t>R è un software che una volta programmato aiuta ad analizzare i dati e a creare modelli come appunto quelli di regressione lineare.</a:t>
            </a:r>
          </a:p>
          <a:p>
            <a:pPr algn="just" eaLnBrk="1">
              <a:lnSpc>
                <a:spcPct val="104000"/>
              </a:lnSpc>
              <a:spcAft>
                <a:spcPct val="0"/>
              </a:spcAft>
            </a:pPr>
            <a:endParaRPr lang="de-DE" altLang="it-IT" sz="2400">
              <a:latin typeface="Trebuchet MS" panose="020B0603020202020204" pitchFamily="34" charset="0"/>
            </a:endParaRPr>
          </a:p>
          <a:p>
            <a:pPr algn="just" eaLnBrk="1">
              <a:lnSpc>
                <a:spcPct val="104000"/>
              </a:lnSpc>
              <a:spcAft>
                <a:spcPct val="0"/>
              </a:spcAft>
            </a:pPr>
            <a:endParaRPr lang="de-DE" altLang="it-IT" sz="2400">
              <a:latin typeface="Trebuchet MS" panose="020B0603020202020204" pitchFamily="34" charset="0"/>
            </a:endParaRPr>
          </a:p>
          <a:p>
            <a:pPr algn="just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2400">
                <a:latin typeface="Trebuchet MS" panose="020B0603020202020204" pitchFamily="34" charset="0"/>
              </a:rPr>
              <a:t>Per quanto riguarda i modelli di regressione lineare, R fornisce un output ricco di informazioni e tra le più importanti:</a:t>
            </a:r>
          </a:p>
          <a:p>
            <a:pPr algn="just" eaLnBrk="1">
              <a:lnSpc>
                <a:spcPct val="104000"/>
              </a:lnSpc>
              <a:spcAft>
                <a:spcPct val="0"/>
              </a:spcAft>
            </a:pPr>
            <a:endParaRPr lang="de-DE" altLang="it-IT" sz="2400">
              <a:latin typeface="Trebuchet MS" panose="020B0603020202020204" pitchFamily="34" charset="0"/>
            </a:endParaRPr>
          </a:p>
          <a:p>
            <a:pPr algn="just" eaLnBrk="1">
              <a:lnSpc>
                <a:spcPct val="104000"/>
              </a:lnSpc>
              <a:spcAft>
                <a:spcPct val="0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de-DE" altLang="it-IT" sz="2400">
                <a:latin typeface="Trebuchet MS" panose="020B0603020202020204" pitchFamily="34" charset="0"/>
              </a:rPr>
              <a:t> Il valore del coefficiente β relativo ad ogni variabile X</a:t>
            </a:r>
          </a:p>
          <a:p>
            <a:pPr algn="just" eaLnBrk="1">
              <a:lnSpc>
                <a:spcPct val="104000"/>
              </a:lnSpc>
              <a:spcAft>
                <a:spcPct val="0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de-DE" altLang="it-IT" sz="2400">
                <a:latin typeface="Trebuchet MS" panose="020B0603020202020204" pitchFamily="34" charset="0"/>
              </a:rPr>
              <a:t> Il valore dell'intercetta α</a:t>
            </a:r>
          </a:p>
          <a:p>
            <a:pPr algn="just" eaLnBrk="1">
              <a:lnSpc>
                <a:spcPct val="104000"/>
              </a:lnSpc>
              <a:spcAft>
                <a:spcPct val="0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de-DE" altLang="it-IT" sz="2400">
                <a:latin typeface="Trebuchet MS" panose="020B0603020202020204" pitchFamily="34" charset="0"/>
              </a:rPr>
              <a:t> Il livello di significatività dei coefficienti stimati</a:t>
            </a:r>
          </a:p>
          <a:p>
            <a:pPr algn="just" eaLnBrk="1">
              <a:lnSpc>
                <a:spcPct val="104000"/>
              </a:lnSpc>
              <a:spcAft>
                <a:spcPct val="0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de-DE" altLang="it-IT" sz="2400">
                <a:latin typeface="Trebuchet MS" panose="020B0603020202020204" pitchFamily="34" charset="0"/>
              </a:rPr>
              <a:t> Il valore dell' R</a:t>
            </a:r>
            <a:r>
              <a:rPr lang="de-DE" altLang="it-IT" sz="2400" baseline="33000">
                <a:latin typeface="Trebuchet MS" panose="020B0603020202020204" pitchFamily="34" charset="0"/>
              </a:rPr>
              <a:t>2 </a:t>
            </a:r>
            <a:r>
              <a:rPr lang="de-DE" altLang="it-IT" sz="2400">
                <a:latin typeface="Trebuchet MS" panose="020B0603020202020204" pitchFamily="34" charset="0"/>
              </a:rPr>
              <a:t>corretto</a:t>
            </a:r>
          </a:p>
          <a:p>
            <a:pPr algn="just" eaLnBrk="1">
              <a:lnSpc>
                <a:spcPct val="104000"/>
              </a:lnSpc>
              <a:spcAft>
                <a:spcPct val="0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de-DE" altLang="it-IT" sz="2400">
                <a:latin typeface="Trebuchet MS" panose="020B0603020202020204" pitchFamily="34" charset="0"/>
              </a:rPr>
              <a:t> Il test di significatività del modello stesso</a:t>
            </a:r>
          </a:p>
          <a:p>
            <a:pPr eaLnBrk="1">
              <a:lnSpc>
                <a:spcPct val="104000"/>
              </a:lnSpc>
              <a:spcAft>
                <a:spcPct val="0"/>
              </a:spcAft>
              <a:buClrTx/>
              <a:buSzTx/>
              <a:buFontTx/>
              <a:buNone/>
            </a:pPr>
            <a:endParaRPr lang="de-DE" altLang="it-IT" sz="200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00013"/>
            <a:ext cx="10080625" cy="1179512"/>
          </a:xfrm>
        </p:spPr>
        <p:txBody>
          <a:bodyPr/>
          <a:lstStyle/>
          <a:p>
            <a:pPr eaLnBrk="1"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altLang="it-IT" sz="4000" smtClean="0">
                <a:solidFill>
                  <a:srgbClr val="FFFF99"/>
                </a:solidFill>
                <a:latin typeface="Trebuchet MS" panose="020B0603020202020204" pitchFamily="34" charset="0"/>
              </a:rPr>
              <a:t>OBIETTIVI PRINCIPALI e SUDDISIONE DEL LAVORO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1619250"/>
            <a:ext cx="9070975" cy="2339975"/>
          </a:xfrm>
        </p:spPr>
        <p:txBody>
          <a:bodyPr tIns="0"/>
          <a:lstStyle/>
          <a:p>
            <a:pPr marL="431800" indent="-323850" algn="just" eaLnBrk="1">
              <a:lnSpc>
                <a:spcPct val="104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it-IT" sz="2600" smtClean="0">
                <a:latin typeface="Trebuchet MS" panose="020B0603020202020204" pitchFamily="34" charset="0"/>
              </a:rPr>
              <a:t>Comprendere il dibattito che ha segnato la comunità politica ed economica riguardo l'efficacia degli aiuti allo sviluppo</a:t>
            </a:r>
          </a:p>
          <a:p>
            <a:pPr marL="431800" indent="-323850" algn="just" eaLnBrk="1">
              <a:lnSpc>
                <a:spcPct val="104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it-IT" sz="2600" smtClean="0">
                <a:latin typeface="Trebuchet MS" panose="020B0603020202020204" pitchFamily="34" charset="0"/>
              </a:rPr>
              <a:t>Testare a livello empirico gli effetti degli aiuti allo sviluppo sul PIL</a:t>
            </a:r>
            <a:r>
              <a:rPr lang="en-US" altLang="it-IT" sz="2800" smtClean="0"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7172" name="Oval 3"/>
          <p:cNvSpPr>
            <a:spLocks noChangeArrowheads="1"/>
          </p:cNvSpPr>
          <p:nvPr/>
        </p:nvSpPr>
        <p:spPr bwMode="auto">
          <a:xfrm>
            <a:off x="0" y="4859338"/>
            <a:ext cx="2339975" cy="1952625"/>
          </a:xfrm>
          <a:prstGeom prst="ellipse">
            <a:avLst/>
          </a:prstGeom>
          <a:solidFill>
            <a:srgbClr val="FFFFFF">
              <a:alpha val="1215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00000"/>
              </a:lnSpc>
              <a:spcAft>
                <a:spcPct val="0"/>
              </a:spcAft>
            </a:pPr>
            <a:r>
              <a:rPr lang="de-DE" altLang="it-IT" sz="1800">
                <a:latin typeface="Trebuchet MS" panose="020B0603020202020204" pitchFamily="34" charset="0"/>
              </a:rPr>
              <a:t>Aspetti fattuali ed istituzionali Official</a:t>
            </a:r>
          </a:p>
          <a:p>
            <a:pPr algn="ctr" eaLnBrk="1">
              <a:lnSpc>
                <a:spcPct val="100000"/>
              </a:lnSpc>
              <a:spcAft>
                <a:spcPct val="0"/>
              </a:spcAft>
            </a:pPr>
            <a:r>
              <a:rPr lang="de-DE" altLang="it-IT" sz="1800">
                <a:latin typeface="Trebuchet MS" panose="020B0603020202020204" pitchFamily="34" charset="0"/>
              </a:rPr>
              <a:t>Development Assistance</a:t>
            </a:r>
          </a:p>
        </p:txBody>
      </p:sp>
      <p:sp>
        <p:nvSpPr>
          <p:cNvPr id="7173" name="Freeform 4"/>
          <p:cNvSpPr>
            <a:spLocks noChangeArrowheads="1"/>
          </p:cNvSpPr>
          <p:nvPr/>
        </p:nvSpPr>
        <p:spPr bwMode="auto">
          <a:xfrm>
            <a:off x="0" y="4789488"/>
            <a:ext cx="2339975" cy="2049462"/>
          </a:xfrm>
          <a:custGeom>
            <a:avLst/>
            <a:gdLst>
              <a:gd name="T0" fmla="*/ 2147483646 w 67641"/>
              <a:gd name="T1" fmla="*/ 2147483646 h 69056"/>
              <a:gd name="T2" fmla="*/ 2147483646 w 67641"/>
              <a:gd name="T3" fmla="*/ 2147483646 h 69056"/>
              <a:gd name="T4" fmla="*/ 2147483646 w 67641"/>
              <a:gd name="T5" fmla="*/ 2147483646 h 69056"/>
              <a:gd name="T6" fmla="*/ 2147483646 w 67641"/>
              <a:gd name="T7" fmla="*/ 2147483646 h 69056"/>
              <a:gd name="T8" fmla="*/ 2147483646 w 67641"/>
              <a:gd name="T9" fmla="*/ 2147483646 h 69056"/>
              <a:gd name="T10" fmla="*/ 2147483646 w 67641"/>
              <a:gd name="T11" fmla="*/ 2147483646 h 69056"/>
              <a:gd name="T12" fmla="*/ 2147483646 w 67641"/>
              <a:gd name="T13" fmla="*/ 2147483646 h 69056"/>
              <a:gd name="T14" fmla="*/ 2147483646 w 67641"/>
              <a:gd name="T15" fmla="*/ 2147483646 h 69056"/>
              <a:gd name="T16" fmla="*/ 2147483646 w 67641"/>
              <a:gd name="T17" fmla="*/ 2147483646 h 69056"/>
              <a:gd name="T18" fmla="*/ 2147483646 w 67641"/>
              <a:gd name="T19" fmla="*/ 2147483646 h 69056"/>
              <a:gd name="T20" fmla="*/ 2147483646 w 67641"/>
              <a:gd name="T21" fmla="*/ 2147483646 h 69056"/>
              <a:gd name="T22" fmla="*/ 2147483646 w 67641"/>
              <a:gd name="T23" fmla="*/ 2147483646 h 69056"/>
              <a:gd name="T24" fmla="*/ 2147483646 w 67641"/>
              <a:gd name="T25" fmla="*/ 2147483646 h 69056"/>
              <a:gd name="T26" fmla="*/ 2147483646 w 67641"/>
              <a:gd name="T27" fmla="*/ 2147483646 h 69056"/>
              <a:gd name="T28" fmla="*/ 2147483646 w 67641"/>
              <a:gd name="T29" fmla="*/ 2147483646 h 69056"/>
              <a:gd name="T30" fmla="*/ 2147483646 w 67641"/>
              <a:gd name="T31" fmla="*/ 2147483646 h 69056"/>
              <a:gd name="T32" fmla="*/ 2147483646 w 67641"/>
              <a:gd name="T33" fmla="*/ 2147483646 h 69056"/>
              <a:gd name="T34" fmla="*/ 2147483646 w 67641"/>
              <a:gd name="T35" fmla="*/ 2147483646 h 69056"/>
              <a:gd name="T36" fmla="*/ 2147483646 w 67641"/>
              <a:gd name="T37" fmla="*/ 2147483646 h 69056"/>
              <a:gd name="T38" fmla="*/ 2147483646 w 67641"/>
              <a:gd name="T39" fmla="*/ 2147483646 h 69056"/>
              <a:gd name="T40" fmla="*/ 2147483646 w 67641"/>
              <a:gd name="T41" fmla="*/ 2147483646 h 69056"/>
              <a:gd name="T42" fmla="*/ 2147483646 w 67641"/>
              <a:gd name="T43" fmla="*/ 2147483646 h 69056"/>
              <a:gd name="T44" fmla="*/ 2147483646 w 67641"/>
              <a:gd name="T45" fmla="*/ 2147483646 h 69056"/>
              <a:gd name="T46" fmla="*/ 2147483646 w 67641"/>
              <a:gd name="T47" fmla="*/ 2147483646 h 69056"/>
              <a:gd name="T48" fmla="*/ 2147483646 w 67641"/>
              <a:gd name="T49" fmla="*/ 2147483646 h 69056"/>
              <a:gd name="T50" fmla="*/ 2147483646 w 67641"/>
              <a:gd name="T51" fmla="*/ 2147483646 h 69056"/>
              <a:gd name="T52" fmla="*/ 2147483646 w 67641"/>
              <a:gd name="T53" fmla="*/ 2147483646 h 69056"/>
              <a:gd name="T54" fmla="*/ 2147483646 w 67641"/>
              <a:gd name="T55" fmla="*/ 2147483646 h 69056"/>
              <a:gd name="T56" fmla="*/ 2147483646 w 67641"/>
              <a:gd name="T57" fmla="*/ 2147483646 h 69056"/>
              <a:gd name="T58" fmla="*/ 2147483646 w 67641"/>
              <a:gd name="T59" fmla="*/ 2147483646 h 69056"/>
              <a:gd name="T60" fmla="*/ 2147483646 w 67641"/>
              <a:gd name="T61" fmla="*/ 2147483646 h 69056"/>
              <a:gd name="T62" fmla="*/ 2147483646 w 67641"/>
              <a:gd name="T63" fmla="*/ 2147483646 h 69056"/>
              <a:gd name="T64" fmla="*/ 2147483646 w 67641"/>
              <a:gd name="T65" fmla="*/ 2147483646 h 69056"/>
              <a:gd name="T66" fmla="*/ 2147483646 w 67641"/>
              <a:gd name="T67" fmla="*/ 2147483646 h 69056"/>
              <a:gd name="T68" fmla="*/ 2147483646 w 67641"/>
              <a:gd name="T69" fmla="*/ 2147483646 h 69056"/>
              <a:gd name="T70" fmla="*/ 2147483646 w 67641"/>
              <a:gd name="T71" fmla="*/ 2147483646 h 69056"/>
              <a:gd name="T72" fmla="*/ 2147483646 w 67641"/>
              <a:gd name="T73" fmla="*/ 2147483646 h 69056"/>
              <a:gd name="T74" fmla="*/ 2147483646 w 67641"/>
              <a:gd name="T75" fmla="*/ 2147483646 h 69056"/>
              <a:gd name="T76" fmla="*/ 2147483646 w 67641"/>
              <a:gd name="T77" fmla="*/ 2147483646 h 69056"/>
              <a:gd name="T78" fmla="*/ 2147483646 w 67641"/>
              <a:gd name="T79" fmla="*/ 2147483646 h 69056"/>
              <a:gd name="T80" fmla="*/ 2147483646 w 67641"/>
              <a:gd name="T81" fmla="*/ 2147483646 h 69056"/>
              <a:gd name="T82" fmla="*/ 2147483646 w 67641"/>
              <a:gd name="T83" fmla="*/ 2147483646 h 69056"/>
              <a:gd name="T84" fmla="*/ 2147483646 w 67641"/>
              <a:gd name="T85" fmla="*/ 2147483646 h 69056"/>
              <a:gd name="T86" fmla="*/ 2147483646 w 67641"/>
              <a:gd name="T87" fmla="*/ 2147483646 h 69056"/>
              <a:gd name="T88" fmla="*/ 2147483646 w 67641"/>
              <a:gd name="T89" fmla="*/ 2147483646 h 69056"/>
              <a:gd name="T90" fmla="*/ 2147483646 w 67641"/>
              <a:gd name="T91" fmla="*/ 2147483646 h 69056"/>
              <a:gd name="T92" fmla="*/ 2147483646 w 67641"/>
              <a:gd name="T93" fmla="*/ 2147483646 h 69056"/>
              <a:gd name="T94" fmla="*/ 2147483646 w 67641"/>
              <a:gd name="T95" fmla="*/ 2147483646 h 69056"/>
              <a:gd name="T96" fmla="*/ 2147483646 w 67641"/>
              <a:gd name="T97" fmla="*/ 2147483646 h 69056"/>
              <a:gd name="T98" fmla="*/ 2147483646 w 67641"/>
              <a:gd name="T99" fmla="*/ 2147483646 h 69056"/>
              <a:gd name="T100" fmla="*/ 2147483646 w 67641"/>
              <a:gd name="T101" fmla="*/ 2147483646 h 69056"/>
              <a:gd name="T102" fmla="*/ 2147483646 w 67641"/>
              <a:gd name="T103" fmla="*/ 2147483646 h 69056"/>
              <a:gd name="T104" fmla="*/ 2147483646 w 67641"/>
              <a:gd name="T105" fmla="*/ 2147483646 h 69056"/>
              <a:gd name="T106" fmla="*/ 2147483646 w 67641"/>
              <a:gd name="T107" fmla="*/ 2147483646 h 69056"/>
              <a:gd name="T108" fmla="*/ 2147483646 w 67641"/>
              <a:gd name="T109" fmla="*/ 2147483646 h 69056"/>
              <a:gd name="T110" fmla="*/ 2147483646 w 67641"/>
              <a:gd name="T111" fmla="*/ 2147483646 h 690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7641" h="69056">
                <a:moveTo>
                  <a:pt x="49622" y="2736"/>
                </a:move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7174" name="Group 5"/>
          <p:cNvGrpSpPr>
            <a:grpSpLocks/>
          </p:cNvGrpSpPr>
          <p:nvPr/>
        </p:nvGrpSpPr>
        <p:grpSpPr bwMode="auto">
          <a:xfrm>
            <a:off x="1987550" y="5707063"/>
            <a:ext cx="709613" cy="230187"/>
            <a:chOff x="1252" y="3595"/>
            <a:chExt cx="447" cy="145"/>
          </a:xfrm>
        </p:grpSpPr>
        <p:sp>
          <p:nvSpPr>
            <p:cNvPr id="7187" name="Freeform 6"/>
            <p:cNvSpPr>
              <a:spLocks noChangeArrowheads="1"/>
            </p:cNvSpPr>
            <p:nvPr/>
          </p:nvSpPr>
          <p:spPr bwMode="auto">
            <a:xfrm>
              <a:off x="1252" y="3653"/>
              <a:ext cx="420" cy="64"/>
            </a:xfrm>
            <a:custGeom>
              <a:avLst/>
              <a:gdLst>
                <a:gd name="T0" fmla="*/ 0 w 27831"/>
                <a:gd name="T1" fmla="*/ 0 h 2831"/>
                <a:gd name="T2" fmla="*/ 0 w 27831"/>
                <a:gd name="T3" fmla="*/ 0 h 2831"/>
                <a:gd name="T4" fmla="*/ 0 w 27831"/>
                <a:gd name="T5" fmla="*/ 0 h 2831"/>
                <a:gd name="T6" fmla="*/ 0 w 27831"/>
                <a:gd name="T7" fmla="*/ 0 h 2831"/>
                <a:gd name="T8" fmla="*/ 0 w 27831"/>
                <a:gd name="T9" fmla="*/ 0 h 2831"/>
                <a:gd name="T10" fmla="*/ 0 w 27831"/>
                <a:gd name="T11" fmla="*/ 0 h 2831"/>
                <a:gd name="T12" fmla="*/ 0 w 27831"/>
                <a:gd name="T13" fmla="*/ 0 h 2831"/>
                <a:gd name="T14" fmla="*/ 0 w 27831"/>
                <a:gd name="T15" fmla="*/ 0 h 2831"/>
                <a:gd name="T16" fmla="*/ 0 w 27831"/>
                <a:gd name="T17" fmla="*/ 0 h 2831"/>
                <a:gd name="T18" fmla="*/ 0 w 27831"/>
                <a:gd name="T19" fmla="*/ 0 h 2831"/>
                <a:gd name="T20" fmla="*/ 0 w 27831"/>
                <a:gd name="T21" fmla="*/ 0 h 2831"/>
                <a:gd name="T22" fmla="*/ 0 w 27831"/>
                <a:gd name="T23" fmla="*/ 0 h 2831"/>
                <a:gd name="T24" fmla="*/ 0 w 27831"/>
                <a:gd name="T25" fmla="*/ 0 h 2831"/>
                <a:gd name="T26" fmla="*/ 0 w 27831"/>
                <a:gd name="T27" fmla="*/ 0 h 2831"/>
                <a:gd name="T28" fmla="*/ 0 w 27831"/>
                <a:gd name="T29" fmla="*/ 0 h 2831"/>
                <a:gd name="T30" fmla="*/ 0 w 27831"/>
                <a:gd name="T31" fmla="*/ 0 h 2831"/>
                <a:gd name="T32" fmla="*/ 0 w 27831"/>
                <a:gd name="T33" fmla="*/ 0 h 2831"/>
                <a:gd name="T34" fmla="*/ 0 w 27831"/>
                <a:gd name="T35" fmla="*/ 0 h 2831"/>
                <a:gd name="T36" fmla="*/ 0 w 27831"/>
                <a:gd name="T37" fmla="*/ 0 h 2831"/>
                <a:gd name="T38" fmla="*/ 0 w 27831"/>
                <a:gd name="T39" fmla="*/ 0 h 2831"/>
                <a:gd name="T40" fmla="*/ 0 w 27831"/>
                <a:gd name="T41" fmla="*/ 0 h 2831"/>
                <a:gd name="T42" fmla="*/ 0 w 27831"/>
                <a:gd name="T43" fmla="*/ 0 h 2831"/>
                <a:gd name="T44" fmla="*/ 0 w 27831"/>
                <a:gd name="T45" fmla="*/ 0 h 2831"/>
                <a:gd name="T46" fmla="*/ 0 w 27831"/>
                <a:gd name="T47" fmla="*/ 0 h 2831"/>
                <a:gd name="T48" fmla="*/ 0 w 27831"/>
                <a:gd name="T49" fmla="*/ 0 h 2831"/>
                <a:gd name="T50" fmla="*/ 0 w 27831"/>
                <a:gd name="T51" fmla="*/ 0 h 2831"/>
                <a:gd name="T52" fmla="*/ 0 w 27831"/>
                <a:gd name="T53" fmla="*/ 0 h 2831"/>
                <a:gd name="T54" fmla="*/ 0 w 27831"/>
                <a:gd name="T55" fmla="*/ 0 h 2831"/>
                <a:gd name="T56" fmla="*/ 0 w 27831"/>
                <a:gd name="T57" fmla="*/ 0 h 2831"/>
                <a:gd name="T58" fmla="*/ 0 w 27831"/>
                <a:gd name="T59" fmla="*/ 0 h 2831"/>
                <a:gd name="T60" fmla="*/ 0 w 27831"/>
                <a:gd name="T61" fmla="*/ 0 h 2831"/>
                <a:gd name="T62" fmla="*/ 0 w 27831"/>
                <a:gd name="T63" fmla="*/ 0 h 2831"/>
                <a:gd name="T64" fmla="*/ 0 w 27831"/>
                <a:gd name="T65" fmla="*/ 0 h 2831"/>
                <a:gd name="T66" fmla="*/ 0 w 27831"/>
                <a:gd name="T67" fmla="*/ 0 h 2831"/>
                <a:gd name="T68" fmla="*/ 0 w 27831"/>
                <a:gd name="T69" fmla="*/ 0 h 2831"/>
                <a:gd name="T70" fmla="*/ 0 w 27831"/>
                <a:gd name="T71" fmla="*/ 0 h 2831"/>
                <a:gd name="T72" fmla="*/ 0 w 27831"/>
                <a:gd name="T73" fmla="*/ 0 h 2831"/>
                <a:gd name="T74" fmla="*/ 0 w 27831"/>
                <a:gd name="T75" fmla="*/ 0 h 2831"/>
                <a:gd name="T76" fmla="*/ 0 w 27831"/>
                <a:gd name="T77" fmla="*/ 0 h 2831"/>
                <a:gd name="T78" fmla="*/ 0 w 27831"/>
                <a:gd name="T79" fmla="*/ 0 h 2831"/>
                <a:gd name="T80" fmla="*/ 0 w 27831"/>
                <a:gd name="T81" fmla="*/ 0 h 2831"/>
                <a:gd name="T82" fmla="*/ 0 w 27831"/>
                <a:gd name="T83" fmla="*/ 0 h 2831"/>
                <a:gd name="T84" fmla="*/ 0 w 27831"/>
                <a:gd name="T85" fmla="*/ 0 h 2831"/>
                <a:gd name="T86" fmla="*/ 0 w 27831"/>
                <a:gd name="T87" fmla="*/ 0 h 2831"/>
                <a:gd name="T88" fmla="*/ 0 w 27831"/>
                <a:gd name="T89" fmla="*/ 0 h 2831"/>
                <a:gd name="T90" fmla="*/ 0 w 27831"/>
                <a:gd name="T91" fmla="*/ 0 h 2831"/>
                <a:gd name="T92" fmla="*/ 0 w 27831"/>
                <a:gd name="T93" fmla="*/ 0 h 2831"/>
                <a:gd name="T94" fmla="*/ 0 w 27831"/>
                <a:gd name="T95" fmla="*/ 0 h 2831"/>
                <a:gd name="T96" fmla="*/ 0 w 27831"/>
                <a:gd name="T97" fmla="*/ 0 h 2831"/>
                <a:gd name="T98" fmla="*/ 0 w 27831"/>
                <a:gd name="T99" fmla="*/ 0 h 2831"/>
                <a:gd name="T100" fmla="*/ 0 w 27831"/>
                <a:gd name="T101" fmla="*/ 0 h 2831"/>
                <a:gd name="T102" fmla="*/ 0 w 27831"/>
                <a:gd name="T103" fmla="*/ 0 h 2831"/>
                <a:gd name="T104" fmla="*/ 0 w 27831"/>
                <a:gd name="T105" fmla="*/ 0 h 2831"/>
                <a:gd name="T106" fmla="*/ 0 w 27831"/>
                <a:gd name="T107" fmla="*/ 0 h 2831"/>
                <a:gd name="T108" fmla="*/ 0 w 27831"/>
                <a:gd name="T109" fmla="*/ 0 h 2831"/>
                <a:gd name="T110" fmla="*/ 0 w 27831"/>
                <a:gd name="T111" fmla="*/ 0 h 2831"/>
                <a:gd name="T112" fmla="*/ 0 w 27831"/>
                <a:gd name="T113" fmla="*/ 0 h 2831"/>
                <a:gd name="T114" fmla="*/ 0 w 27831"/>
                <a:gd name="T115" fmla="*/ 0 h 28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31" h="2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lnTo>
                    <a:pt x="27264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lnTo>
                    <a:pt x="20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88" name="Freeform 7"/>
            <p:cNvSpPr>
              <a:spLocks noChangeArrowheads="1"/>
            </p:cNvSpPr>
            <p:nvPr/>
          </p:nvSpPr>
          <p:spPr bwMode="auto">
            <a:xfrm>
              <a:off x="1654" y="3595"/>
              <a:ext cx="46" cy="145"/>
            </a:xfrm>
            <a:custGeom>
              <a:avLst/>
              <a:gdLst>
                <a:gd name="T0" fmla="*/ 0 w 7171"/>
                <a:gd name="T1" fmla="*/ 0 h 8869"/>
                <a:gd name="T2" fmla="*/ 0 w 7171"/>
                <a:gd name="T3" fmla="*/ 0 h 8869"/>
                <a:gd name="T4" fmla="*/ 0 w 7171"/>
                <a:gd name="T5" fmla="*/ 0 h 8869"/>
                <a:gd name="T6" fmla="*/ 0 w 7171"/>
                <a:gd name="T7" fmla="*/ 0 h 8869"/>
                <a:gd name="T8" fmla="*/ 0 w 7171"/>
                <a:gd name="T9" fmla="*/ 0 h 8869"/>
                <a:gd name="T10" fmla="*/ 0 w 7171"/>
                <a:gd name="T11" fmla="*/ 0 h 8869"/>
                <a:gd name="T12" fmla="*/ 0 w 7171"/>
                <a:gd name="T13" fmla="*/ 0 h 8869"/>
                <a:gd name="T14" fmla="*/ 0 w 7171"/>
                <a:gd name="T15" fmla="*/ 0 h 8869"/>
                <a:gd name="T16" fmla="*/ 0 w 7171"/>
                <a:gd name="T17" fmla="*/ 0 h 8869"/>
                <a:gd name="T18" fmla="*/ 0 w 7171"/>
                <a:gd name="T19" fmla="*/ 0 h 8869"/>
                <a:gd name="T20" fmla="*/ 0 w 7171"/>
                <a:gd name="T21" fmla="*/ 0 h 8869"/>
                <a:gd name="T22" fmla="*/ 0 w 7171"/>
                <a:gd name="T23" fmla="*/ 0 h 8869"/>
                <a:gd name="T24" fmla="*/ 0 w 7171"/>
                <a:gd name="T25" fmla="*/ 0 h 8869"/>
                <a:gd name="T26" fmla="*/ 0 w 7171"/>
                <a:gd name="T27" fmla="*/ 0 h 8869"/>
                <a:gd name="T28" fmla="*/ 0 w 7171"/>
                <a:gd name="T29" fmla="*/ 0 h 8869"/>
                <a:gd name="T30" fmla="*/ 0 w 7171"/>
                <a:gd name="T31" fmla="*/ 0 h 8869"/>
                <a:gd name="T32" fmla="*/ 0 w 7171"/>
                <a:gd name="T33" fmla="*/ 0 h 8869"/>
                <a:gd name="T34" fmla="*/ 0 w 7171"/>
                <a:gd name="T35" fmla="*/ 0 h 8869"/>
                <a:gd name="T36" fmla="*/ 0 w 7171"/>
                <a:gd name="T37" fmla="*/ 0 h 8869"/>
                <a:gd name="T38" fmla="*/ 0 w 7171"/>
                <a:gd name="T39" fmla="*/ 0 h 8869"/>
                <a:gd name="T40" fmla="*/ 0 w 7171"/>
                <a:gd name="T41" fmla="*/ 0 h 8869"/>
                <a:gd name="T42" fmla="*/ 0 w 7171"/>
                <a:gd name="T43" fmla="*/ 0 h 8869"/>
                <a:gd name="T44" fmla="*/ 0 w 7171"/>
                <a:gd name="T45" fmla="*/ 0 h 8869"/>
                <a:gd name="T46" fmla="*/ 0 w 7171"/>
                <a:gd name="T47" fmla="*/ 0 h 8869"/>
                <a:gd name="T48" fmla="*/ 0 w 7171"/>
                <a:gd name="T49" fmla="*/ 0 h 8869"/>
                <a:gd name="T50" fmla="*/ 0 w 7171"/>
                <a:gd name="T51" fmla="*/ 0 h 8869"/>
                <a:gd name="T52" fmla="*/ 0 w 7171"/>
                <a:gd name="T53" fmla="*/ 0 h 8869"/>
                <a:gd name="T54" fmla="*/ 0 w 7171"/>
                <a:gd name="T55" fmla="*/ 0 h 8869"/>
                <a:gd name="T56" fmla="*/ 0 w 7171"/>
                <a:gd name="T57" fmla="*/ 0 h 8869"/>
                <a:gd name="T58" fmla="*/ 0 w 7171"/>
                <a:gd name="T59" fmla="*/ 0 h 8869"/>
                <a:gd name="T60" fmla="*/ 0 w 7171"/>
                <a:gd name="T61" fmla="*/ 0 h 8869"/>
                <a:gd name="T62" fmla="*/ 0 w 7171"/>
                <a:gd name="T63" fmla="*/ 0 h 8869"/>
                <a:gd name="T64" fmla="*/ 0 w 7171"/>
                <a:gd name="T65" fmla="*/ 0 h 8869"/>
                <a:gd name="T66" fmla="*/ 0 w 7171"/>
                <a:gd name="T67" fmla="*/ 0 h 8869"/>
                <a:gd name="T68" fmla="*/ 0 w 7171"/>
                <a:gd name="T69" fmla="*/ 0 h 8869"/>
                <a:gd name="T70" fmla="*/ 0 w 7171"/>
                <a:gd name="T71" fmla="*/ 0 h 8869"/>
                <a:gd name="T72" fmla="*/ 0 w 7171"/>
                <a:gd name="T73" fmla="*/ 0 h 8869"/>
                <a:gd name="T74" fmla="*/ 0 w 7171"/>
                <a:gd name="T75" fmla="*/ 0 h 8869"/>
                <a:gd name="T76" fmla="*/ 0 w 7171"/>
                <a:gd name="T77" fmla="*/ 0 h 8869"/>
                <a:gd name="T78" fmla="*/ 0 w 7171"/>
                <a:gd name="T79" fmla="*/ 0 h 8869"/>
                <a:gd name="T80" fmla="*/ 0 w 7171"/>
                <a:gd name="T81" fmla="*/ 0 h 8869"/>
                <a:gd name="T82" fmla="*/ 0 w 7171"/>
                <a:gd name="T83" fmla="*/ 0 h 8869"/>
                <a:gd name="T84" fmla="*/ 0 w 7171"/>
                <a:gd name="T85" fmla="*/ 0 h 8869"/>
                <a:gd name="T86" fmla="*/ 0 w 7171"/>
                <a:gd name="T87" fmla="*/ 0 h 8869"/>
                <a:gd name="T88" fmla="*/ 0 w 7171"/>
                <a:gd name="T89" fmla="*/ 0 h 8869"/>
                <a:gd name="T90" fmla="*/ 0 w 7171"/>
                <a:gd name="T91" fmla="*/ 0 h 8869"/>
                <a:gd name="T92" fmla="*/ 0 w 7171"/>
                <a:gd name="T93" fmla="*/ 0 h 8869"/>
                <a:gd name="T94" fmla="*/ 0 w 7171"/>
                <a:gd name="T95" fmla="*/ 0 h 8869"/>
                <a:gd name="T96" fmla="*/ 0 w 7171"/>
                <a:gd name="T97" fmla="*/ 0 h 8869"/>
                <a:gd name="T98" fmla="*/ 0 w 7171"/>
                <a:gd name="T99" fmla="*/ 0 h 8869"/>
                <a:gd name="T100" fmla="*/ 0 w 7171"/>
                <a:gd name="T101" fmla="*/ 0 h 8869"/>
                <a:gd name="T102" fmla="*/ 0 w 7171"/>
                <a:gd name="T103" fmla="*/ 0 h 8869"/>
                <a:gd name="T104" fmla="*/ 0 w 7171"/>
                <a:gd name="T105" fmla="*/ 0 h 8869"/>
                <a:gd name="T106" fmla="*/ 0 w 7171"/>
                <a:gd name="T107" fmla="*/ 0 h 8869"/>
                <a:gd name="T108" fmla="*/ 0 w 7171"/>
                <a:gd name="T109" fmla="*/ 0 h 8869"/>
                <a:gd name="T110" fmla="*/ 0 w 7171"/>
                <a:gd name="T111" fmla="*/ 0 h 88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171" h="8869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lnTo>
                    <a:pt x="567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7175" name="Oval 8"/>
          <p:cNvSpPr>
            <a:spLocks noChangeArrowheads="1"/>
          </p:cNvSpPr>
          <p:nvPr/>
        </p:nvSpPr>
        <p:spPr bwMode="auto">
          <a:xfrm>
            <a:off x="2519363" y="4679950"/>
            <a:ext cx="2312987" cy="2132013"/>
          </a:xfrm>
          <a:prstGeom prst="ellipse">
            <a:avLst/>
          </a:prstGeom>
          <a:solidFill>
            <a:srgbClr val="FFFFFF">
              <a:alpha val="1215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00000"/>
              </a:lnSpc>
              <a:spcAft>
                <a:spcPct val="0"/>
              </a:spcAft>
            </a:pPr>
            <a:r>
              <a:rPr lang="de-DE" altLang="it-IT" sz="1800"/>
              <a:t>Analisi della letteratura </a:t>
            </a:r>
          </a:p>
        </p:txBody>
      </p:sp>
      <p:sp>
        <p:nvSpPr>
          <p:cNvPr id="7176" name="Freeform 9"/>
          <p:cNvSpPr>
            <a:spLocks noChangeArrowheads="1"/>
          </p:cNvSpPr>
          <p:nvPr/>
        </p:nvSpPr>
        <p:spPr bwMode="auto">
          <a:xfrm>
            <a:off x="2519363" y="4679950"/>
            <a:ext cx="2339975" cy="2049463"/>
          </a:xfrm>
          <a:custGeom>
            <a:avLst/>
            <a:gdLst>
              <a:gd name="T0" fmla="*/ 2147483646 w 67641"/>
              <a:gd name="T1" fmla="*/ 2147483646 h 69056"/>
              <a:gd name="T2" fmla="*/ 2147483646 w 67641"/>
              <a:gd name="T3" fmla="*/ 2147483646 h 69056"/>
              <a:gd name="T4" fmla="*/ 2147483646 w 67641"/>
              <a:gd name="T5" fmla="*/ 2147483646 h 69056"/>
              <a:gd name="T6" fmla="*/ 2147483646 w 67641"/>
              <a:gd name="T7" fmla="*/ 2147483646 h 69056"/>
              <a:gd name="T8" fmla="*/ 2147483646 w 67641"/>
              <a:gd name="T9" fmla="*/ 2147483646 h 69056"/>
              <a:gd name="T10" fmla="*/ 2147483646 w 67641"/>
              <a:gd name="T11" fmla="*/ 2147483646 h 69056"/>
              <a:gd name="T12" fmla="*/ 2147483646 w 67641"/>
              <a:gd name="T13" fmla="*/ 2147483646 h 69056"/>
              <a:gd name="T14" fmla="*/ 2147483646 w 67641"/>
              <a:gd name="T15" fmla="*/ 2147483646 h 69056"/>
              <a:gd name="T16" fmla="*/ 2147483646 w 67641"/>
              <a:gd name="T17" fmla="*/ 2147483646 h 69056"/>
              <a:gd name="T18" fmla="*/ 2147483646 w 67641"/>
              <a:gd name="T19" fmla="*/ 2147483646 h 69056"/>
              <a:gd name="T20" fmla="*/ 2147483646 w 67641"/>
              <a:gd name="T21" fmla="*/ 2147483646 h 69056"/>
              <a:gd name="T22" fmla="*/ 2147483646 w 67641"/>
              <a:gd name="T23" fmla="*/ 2147483646 h 69056"/>
              <a:gd name="T24" fmla="*/ 2147483646 w 67641"/>
              <a:gd name="T25" fmla="*/ 2147483646 h 69056"/>
              <a:gd name="T26" fmla="*/ 2147483646 w 67641"/>
              <a:gd name="T27" fmla="*/ 2147483646 h 69056"/>
              <a:gd name="T28" fmla="*/ 2147483646 w 67641"/>
              <a:gd name="T29" fmla="*/ 2147483646 h 69056"/>
              <a:gd name="T30" fmla="*/ 2147483646 w 67641"/>
              <a:gd name="T31" fmla="*/ 2147483646 h 69056"/>
              <a:gd name="T32" fmla="*/ 2147483646 w 67641"/>
              <a:gd name="T33" fmla="*/ 2147483646 h 69056"/>
              <a:gd name="T34" fmla="*/ 2147483646 w 67641"/>
              <a:gd name="T35" fmla="*/ 2147483646 h 69056"/>
              <a:gd name="T36" fmla="*/ 2147483646 w 67641"/>
              <a:gd name="T37" fmla="*/ 2147483646 h 69056"/>
              <a:gd name="T38" fmla="*/ 2147483646 w 67641"/>
              <a:gd name="T39" fmla="*/ 2147483646 h 69056"/>
              <a:gd name="T40" fmla="*/ 2147483646 w 67641"/>
              <a:gd name="T41" fmla="*/ 2147483646 h 69056"/>
              <a:gd name="T42" fmla="*/ 2147483646 w 67641"/>
              <a:gd name="T43" fmla="*/ 2147483646 h 69056"/>
              <a:gd name="T44" fmla="*/ 2147483646 w 67641"/>
              <a:gd name="T45" fmla="*/ 2147483646 h 69056"/>
              <a:gd name="T46" fmla="*/ 2147483646 w 67641"/>
              <a:gd name="T47" fmla="*/ 2147483646 h 69056"/>
              <a:gd name="T48" fmla="*/ 2147483646 w 67641"/>
              <a:gd name="T49" fmla="*/ 2147483646 h 69056"/>
              <a:gd name="T50" fmla="*/ 2147483646 w 67641"/>
              <a:gd name="T51" fmla="*/ 2147483646 h 69056"/>
              <a:gd name="T52" fmla="*/ 2147483646 w 67641"/>
              <a:gd name="T53" fmla="*/ 2147483646 h 69056"/>
              <a:gd name="T54" fmla="*/ 2147483646 w 67641"/>
              <a:gd name="T55" fmla="*/ 2147483646 h 69056"/>
              <a:gd name="T56" fmla="*/ 2147483646 w 67641"/>
              <a:gd name="T57" fmla="*/ 2147483646 h 69056"/>
              <a:gd name="T58" fmla="*/ 2147483646 w 67641"/>
              <a:gd name="T59" fmla="*/ 2147483646 h 69056"/>
              <a:gd name="T60" fmla="*/ 2147483646 w 67641"/>
              <a:gd name="T61" fmla="*/ 2147483646 h 69056"/>
              <a:gd name="T62" fmla="*/ 2147483646 w 67641"/>
              <a:gd name="T63" fmla="*/ 2147483646 h 69056"/>
              <a:gd name="T64" fmla="*/ 2147483646 w 67641"/>
              <a:gd name="T65" fmla="*/ 2147483646 h 69056"/>
              <a:gd name="T66" fmla="*/ 2147483646 w 67641"/>
              <a:gd name="T67" fmla="*/ 2147483646 h 69056"/>
              <a:gd name="T68" fmla="*/ 2147483646 w 67641"/>
              <a:gd name="T69" fmla="*/ 2147483646 h 69056"/>
              <a:gd name="T70" fmla="*/ 2147483646 w 67641"/>
              <a:gd name="T71" fmla="*/ 2147483646 h 69056"/>
              <a:gd name="T72" fmla="*/ 2147483646 w 67641"/>
              <a:gd name="T73" fmla="*/ 2147483646 h 69056"/>
              <a:gd name="T74" fmla="*/ 2147483646 w 67641"/>
              <a:gd name="T75" fmla="*/ 2147483646 h 69056"/>
              <a:gd name="T76" fmla="*/ 2147483646 w 67641"/>
              <a:gd name="T77" fmla="*/ 2147483646 h 69056"/>
              <a:gd name="T78" fmla="*/ 2147483646 w 67641"/>
              <a:gd name="T79" fmla="*/ 2147483646 h 69056"/>
              <a:gd name="T80" fmla="*/ 2147483646 w 67641"/>
              <a:gd name="T81" fmla="*/ 2147483646 h 69056"/>
              <a:gd name="T82" fmla="*/ 2147483646 w 67641"/>
              <a:gd name="T83" fmla="*/ 2147483646 h 69056"/>
              <a:gd name="T84" fmla="*/ 2147483646 w 67641"/>
              <a:gd name="T85" fmla="*/ 2147483646 h 69056"/>
              <a:gd name="T86" fmla="*/ 2147483646 w 67641"/>
              <a:gd name="T87" fmla="*/ 2147483646 h 69056"/>
              <a:gd name="T88" fmla="*/ 2147483646 w 67641"/>
              <a:gd name="T89" fmla="*/ 2147483646 h 69056"/>
              <a:gd name="T90" fmla="*/ 2147483646 w 67641"/>
              <a:gd name="T91" fmla="*/ 2147483646 h 69056"/>
              <a:gd name="T92" fmla="*/ 2147483646 w 67641"/>
              <a:gd name="T93" fmla="*/ 2147483646 h 69056"/>
              <a:gd name="T94" fmla="*/ 2147483646 w 67641"/>
              <a:gd name="T95" fmla="*/ 2147483646 h 69056"/>
              <a:gd name="T96" fmla="*/ 2147483646 w 67641"/>
              <a:gd name="T97" fmla="*/ 2147483646 h 69056"/>
              <a:gd name="T98" fmla="*/ 2147483646 w 67641"/>
              <a:gd name="T99" fmla="*/ 2147483646 h 69056"/>
              <a:gd name="T100" fmla="*/ 2147483646 w 67641"/>
              <a:gd name="T101" fmla="*/ 2147483646 h 69056"/>
              <a:gd name="T102" fmla="*/ 2147483646 w 67641"/>
              <a:gd name="T103" fmla="*/ 2147483646 h 69056"/>
              <a:gd name="T104" fmla="*/ 2147483646 w 67641"/>
              <a:gd name="T105" fmla="*/ 2147483646 h 69056"/>
              <a:gd name="T106" fmla="*/ 2147483646 w 67641"/>
              <a:gd name="T107" fmla="*/ 2147483646 h 69056"/>
              <a:gd name="T108" fmla="*/ 2147483646 w 67641"/>
              <a:gd name="T109" fmla="*/ 2147483646 h 69056"/>
              <a:gd name="T110" fmla="*/ 2147483646 w 67641"/>
              <a:gd name="T111" fmla="*/ 2147483646 h 690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7641" h="69056">
                <a:moveTo>
                  <a:pt x="49622" y="2736"/>
                </a:move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7177" name="Group 10"/>
          <p:cNvGrpSpPr>
            <a:grpSpLocks/>
          </p:cNvGrpSpPr>
          <p:nvPr/>
        </p:nvGrpSpPr>
        <p:grpSpPr bwMode="auto">
          <a:xfrm>
            <a:off x="4319588" y="5707063"/>
            <a:ext cx="709612" cy="230187"/>
            <a:chOff x="2721" y="3595"/>
            <a:chExt cx="447" cy="145"/>
          </a:xfrm>
        </p:grpSpPr>
        <p:sp>
          <p:nvSpPr>
            <p:cNvPr id="7185" name="Freeform 11"/>
            <p:cNvSpPr>
              <a:spLocks noChangeArrowheads="1"/>
            </p:cNvSpPr>
            <p:nvPr/>
          </p:nvSpPr>
          <p:spPr bwMode="auto">
            <a:xfrm>
              <a:off x="2721" y="3653"/>
              <a:ext cx="420" cy="64"/>
            </a:xfrm>
            <a:custGeom>
              <a:avLst/>
              <a:gdLst>
                <a:gd name="T0" fmla="*/ 0 w 27831"/>
                <a:gd name="T1" fmla="*/ 0 h 2831"/>
                <a:gd name="T2" fmla="*/ 0 w 27831"/>
                <a:gd name="T3" fmla="*/ 0 h 2831"/>
                <a:gd name="T4" fmla="*/ 0 w 27831"/>
                <a:gd name="T5" fmla="*/ 0 h 2831"/>
                <a:gd name="T6" fmla="*/ 0 w 27831"/>
                <a:gd name="T7" fmla="*/ 0 h 2831"/>
                <a:gd name="T8" fmla="*/ 0 w 27831"/>
                <a:gd name="T9" fmla="*/ 0 h 2831"/>
                <a:gd name="T10" fmla="*/ 0 w 27831"/>
                <a:gd name="T11" fmla="*/ 0 h 2831"/>
                <a:gd name="T12" fmla="*/ 0 w 27831"/>
                <a:gd name="T13" fmla="*/ 0 h 2831"/>
                <a:gd name="T14" fmla="*/ 0 w 27831"/>
                <a:gd name="T15" fmla="*/ 0 h 2831"/>
                <a:gd name="T16" fmla="*/ 0 w 27831"/>
                <a:gd name="T17" fmla="*/ 0 h 2831"/>
                <a:gd name="T18" fmla="*/ 0 w 27831"/>
                <a:gd name="T19" fmla="*/ 0 h 2831"/>
                <a:gd name="T20" fmla="*/ 0 w 27831"/>
                <a:gd name="T21" fmla="*/ 0 h 2831"/>
                <a:gd name="T22" fmla="*/ 0 w 27831"/>
                <a:gd name="T23" fmla="*/ 0 h 2831"/>
                <a:gd name="T24" fmla="*/ 0 w 27831"/>
                <a:gd name="T25" fmla="*/ 0 h 2831"/>
                <a:gd name="T26" fmla="*/ 0 w 27831"/>
                <a:gd name="T27" fmla="*/ 0 h 2831"/>
                <a:gd name="T28" fmla="*/ 0 w 27831"/>
                <a:gd name="T29" fmla="*/ 0 h 2831"/>
                <a:gd name="T30" fmla="*/ 0 w 27831"/>
                <a:gd name="T31" fmla="*/ 0 h 2831"/>
                <a:gd name="T32" fmla="*/ 0 w 27831"/>
                <a:gd name="T33" fmla="*/ 0 h 2831"/>
                <a:gd name="T34" fmla="*/ 0 w 27831"/>
                <a:gd name="T35" fmla="*/ 0 h 2831"/>
                <a:gd name="T36" fmla="*/ 0 w 27831"/>
                <a:gd name="T37" fmla="*/ 0 h 2831"/>
                <a:gd name="T38" fmla="*/ 0 w 27831"/>
                <a:gd name="T39" fmla="*/ 0 h 2831"/>
                <a:gd name="T40" fmla="*/ 0 w 27831"/>
                <a:gd name="T41" fmla="*/ 0 h 2831"/>
                <a:gd name="T42" fmla="*/ 0 w 27831"/>
                <a:gd name="T43" fmla="*/ 0 h 2831"/>
                <a:gd name="T44" fmla="*/ 0 w 27831"/>
                <a:gd name="T45" fmla="*/ 0 h 2831"/>
                <a:gd name="T46" fmla="*/ 0 w 27831"/>
                <a:gd name="T47" fmla="*/ 0 h 2831"/>
                <a:gd name="T48" fmla="*/ 0 w 27831"/>
                <a:gd name="T49" fmla="*/ 0 h 2831"/>
                <a:gd name="T50" fmla="*/ 0 w 27831"/>
                <a:gd name="T51" fmla="*/ 0 h 2831"/>
                <a:gd name="T52" fmla="*/ 0 w 27831"/>
                <a:gd name="T53" fmla="*/ 0 h 2831"/>
                <a:gd name="T54" fmla="*/ 0 w 27831"/>
                <a:gd name="T55" fmla="*/ 0 h 2831"/>
                <a:gd name="T56" fmla="*/ 0 w 27831"/>
                <a:gd name="T57" fmla="*/ 0 h 2831"/>
                <a:gd name="T58" fmla="*/ 0 w 27831"/>
                <a:gd name="T59" fmla="*/ 0 h 2831"/>
                <a:gd name="T60" fmla="*/ 0 w 27831"/>
                <a:gd name="T61" fmla="*/ 0 h 2831"/>
                <a:gd name="T62" fmla="*/ 0 w 27831"/>
                <a:gd name="T63" fmla="*/ 0 h 2831"/>
                <a:gd name="T64" fmla="*/ 0 w 27831"/>
                <a:gd name="T65" fmla="*/ 0 h 2831"/>
                <a:gd name="T66" fmla="*/ 0 w 27831"/>
                <a:gd name="T67" fmla="*/ 0 h 2831"/>
                <a:gd name="T68" fmla="*/ 0 w 27831"/>
                <a:gd name="T69" fmla="*/ 0 h 2831"/>
                <a:gd name="T70" fmla="*/ 0 w 27831"/>
                <a:gd name="T71" fmla="*/ 0 h 2831"/>
                <a:gd name="T72" fmla="*/ 0 w 27831"/>
                <a:gd name="T73" fmla="*/ 0 h 2831"/>
                <a:gd name="T74" fmla="*/ 0 w 27831"/>
                <a:gd name="T75" fmla="*/ 0 h 2831"/>
                <a:gd name="T76" fmla="*/ 0 w 27831"/>
                <a:gd name="T77" fmla="*/ 0 h 2831"/>
                <a:gd name="T78" fmla="*/ 0 w 27831"/>
                <a:gd name="T79" fmla="*/ 0 h 2831"/>
                <a:gd name="T80" fmla="*/ 0 w 27831"/>
                <a:gd name="T81" fmla="*/ 0 h 2831"/>
                <a:gd name="T82" fmla="*/ 0 w 27831"/>
                <a:gd name="T83" fmla="*/ 0 h 2831"/>
                <a:gd name="T84" fmla="*/ 0 w 27831"/>
                <a:gd name="T85" fmla="*/ 0 h 2831"/>
                <a:gd name="T86" fmla="*/ 0 w 27831"/>
                <a:gd name="T87" fmla="*/ 0 h 2831"/>
                <a:gd name="T88" fmla="*/ 0 w 27831"/>
                <a:gd name="T89" fmla="*/ 0 h 2831"/>
                <a:gd name="T90" fmla="*/ 0 w 27831"/>
                <a:gd name="T91" fmla="*/ 0 h 2831"/>
                <a:gd name="T92" fmla="*/ 0 w 27831"/>
                <a:gd name="T93" fmla="*/ 0 h 2831"/>
                <a:gd name="T94" fmla="*/ 0 w 27831"/>
                <a:gd name="T95" fmla="*/ 0 h 2831"/>
                <a:gd name="T96" fmla="*/ 0 w 27831"/>
                <a:gd name="T97" fmla="*/ 0 h 2831"/>
                <a:gd name="T98" fmla="*/ 0 w 27831"/>
                <a:gd name="T99" fmla="*/ 0 h 2831"/>
                <a:gd name="T100" fmla="*/ 0 w 27831"/>
                <a:gd name="T101" fmla="*/ 0 h 2831"/>
                <a:gd name="T102" fmla="*/ 0 w 27831"/>
                <a:gd name="T103" fmla="*/ 0 h 2831"/>
                <a:gd name="T104" fmla="*/ 0 w 27831"/>
                <a:gd name="T105" fmla="*/ 0 h 2831"/>
                <a:gd name="T106" fmla="*/ 0 w 27831"/>
                <a:gd name="T107" fmla="*/ 0 h 2831"/>
                <a:gd name="T108" fmla="*/ 0 w 27831"/>
                <a:gd name="T109" fmla="*/ 0 h 2831"/>
                <a:gd name="T110" fmla="*/ 0 w 27831"/>
                <a:gd name="T111" fmla="*/ 0 h 2831"/>
                <a:gd name="T112" fmla="*/ 0 w 27831"/>
                <a:gd name="T113" fmla="*/ 0 h 2831"/>
                <a:gd name="T114" fmla="*/ 0 w 27831"/>
                <a:gd name="T115" fmla="*/ 0 h 28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31" h="2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lnTo>
                    <a:pt x="27264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lnTo>
                    <a:pt x="20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86" name="Freeform 12"/>
            <p:cNvSpPr>
              <a:spLocks noChangeArrowheads="1"/>
            </p:cNvSpPr>
            <p:nvPr/>
          </p:nvSpPr>
          <p:spPr bwMode="auto">
            <a:xfrm>
              <a:off x="3123" y="3595"/>
              <a:ext cx="46" cy="145"/>
            </a:xfrm>
            <a:custGeom>
              <a:avLst/>
              <a:gdLst>
                <a:gd name="T0" fmla="*/ 0 w 7171"/>
                <a:gd name="T1" fmla="*/ 0 h 8869"/>
                <a:gd name="T2" fmla="*/ 0 w 7171"/>
                <a:gd name="T3" fmla="*/ 0 h 8869"/>
                <a:gd name="T4" fmla="*/ 0 w 7171"/>
                <a:gd name="T5" fmla="*/ 0 h 8869"/>
                <a:gd name="T6" fmla="*/ 0 w 7171"/>
                <a:gd name="T7" fmla="*/ 0 h 8869"/>
                <a:gd name="T8" fmla="*/ 0 w 7171"/>
                <a:gd name="T9" fmla="*/ 0 h 8869"/>
                <a:gd name="T10" fmla="*/ 0 w 7171"/>
                <a:gd name="T11" fmla="*/ 0 h 8869"/>
                <a:gd name="T12" fmla="*/ 0 w 7171"/>
                <a:gd name="T13" fmla="*/ 0 h 8869"/>
                <a:gd name="T14" fmla="*/ 0 w 7171"/>
                <a:gd name="T15" fmla="*/ 0 h 8869"/>
                <a:gd name="T16" fmla="*/ 0 w 7171"/>
                <a:gd name="T17" fmla="*/ 0 h 8869"/>
                <a:gd name="T18" fmla="*/ 0 w 7171"/>
                <a:gd name="T19" fmla="*/ 0 h 8869"/>
                <a:gd name="T20" fmla="*/ 0 w 7171"/>
                <a:gd name="T21" fmla="*/ 0 h 8869"/>
                <a:gd name="T22" fmla="*/ 0 w 7171"/>
                <a:gd name="T23" fmla="*/ 0 h 8869"/>
                <a:gd name="T24" fmla="*/ 0 w 7171"/>
                <a:gd name="T25" fmla="*/ 0 h 8869"/>
                <a:gd name="T26" fmla="*/ 0 w 7171"/>
                <a:gd name="T27" fmla="*/ 0 h 8869"/>
                <a:gd name="T28" fmla="*/ 0 w 7171"/>
                <a:gd name="T29" fmla="*/ 0 h 8869"/>
                <a:gd name="T30" fmla="*/ 0 w 7171"/>
                <a:gd name="T31" fmla="*/ 0 h 8869"/>
                <a:gd name="T32" fmla="*/ 0 w 7171"/>
                <a:gd name="T33" fmla="*/ 0 h 8869"/>
                <a:gd name="T34" fmla="*/ 0 w 7171"/>
                <a:gd name="T35" fmla="*/ 0 h 8869"/>
                <a:gd name="T36" fmla="*/ 0 w 7171"/>
                <a:gd name="T37" fmla="*/ 0 h 8869"/>
                <a:gd name="T38" fmla="*/ 0 w 7171"/>
                <a:gd name="T39" fmla="*/ 0 h 8869"/>
                <a:gd name="T40" fmla="*/ 0 w 7171"/>
                <a:gd name="T41" fmla="*/ 0 h 8869"/>
                <a:gd name="T42" fmla="*/ 0 w 7171"/>
                <a:gd name="T43" fmla="*/ 0 h 8869"/>
                <a:gd name="T44" fmla="*/ 0 w 7171"/>
                <a:gd name="T45" fmla="*/ 0 h 8869"/>
                <a:gd name="T46" fmla="*/ 0 w 7171"/>
                <a:gd name="T47" fmla="*/ 0 h 8869"/>
                <a:gd name="T48" fmla="*/ 0 w 7171"/>
                <a:gd name="T49" fmla="*/ 0 h 8869"/>
                <a:gd name="T50" fmla="*/ 0 w 7171"/>
                <a:gd name="T51" fmla="*/ 0 h 8869"/>
                <a:gd name="T52" fmla="*/ 0 w 7171"/>
                <a:gd name="T53" fmla="*/ 0 h 8869"/>
                <a:gd name="T54" fmla="*/ 0 w 7171"/>
                <a:gd name="T55" fmla="*/ 0 h 8869"/>
                <a:gd name="T56" fmla="*/ 0 w 7171"/>
                <a:gd name="T57" fmla="*/ 0 h 8869"/>
                <a:gd name="T58" fmla="*/ 0 w 7171"/>
                <a:gd name="T59" fmla="*/ 0 h 8869"/>
                <a:gd name="T60" fmla="*/ 0 w 7171"/>
                <a:gd name="T61" fmla="*/ 0 h 8869"/>
                <a:gd name="T62" fmla="*/ 0 w 7171"/>
                <a:gd name="T63" fmla="*/ 0 h 8869"/>
                <a:gd name="T64" fmla="*/ 0 w 7171"/>
                <a:gd name="T65" fmla="*/ 0 h 8869"/>
                <a:gd name="T66" fmla="*/ 0 w 7171"/>
                <a:gd name="T67" fmla="*/ 0 h 8869"/>
                <a:gd name="T68" fmla="*/ 0 w 7171"/>
                <a:gd name="T69" fmla="*/ 0 h 8869"/>
                <a:gd name="T70" fmla="*/ 0 w 7171"/>
                <a:gd name="T71" fmla="*/ 0 h 8869"/>
                <a:gd name="T72" fmla="*/ 0 w 7171"/>
                <a:gd name="T73" fmla="*/ 0 h 8869"/>
                <a:gd name="T74" fmla="*/ 0 w 7171"/>
                <a:gd name="T75" fmla="*/ 0 h 8869"/>
                <a:gd name="T76" fmla="*/ 0 w 7171"/>
                <a:gd name="T77" fmla="*/ 0 h 8869"/>
                <a:gd name="T78" fmla="*/ 0 w 7171"/>
                <a:gd name="T79" fmla="*/ 0 h 8869"/>
                <a:gd name="T80" fmla="*/ 0 w 7171"/>
                <a:gd name="T81" fmla="*/ 0 h 8869"/>
                <a:gd name="T82" fmla="*/ 0 w 7171"/>
                <a:gd name="T83" fmla="*/ 0 h 8869"/>
                <a:gd name="T84" fmla="*/ 0 w 7171"/>
                <a:gd name="T85" fmla="*/ 0 h 8869"/>
                <a:gd name="T86" fmla="*/ 0 w 7171"/>
                <a:gd name="T87" fmla="*/ 0 h 8869"/>
                <a:gd name="T88" fmla="*/ 0 w 7171"/>
                <a:gd name="T89" fmla="*/ 0 h 8869"/>
                <a:gd name="T90" fmla="*/ 0 w 7171"/>
                <a:gd name="T91" fmla="*/ 0 h 8869"/>
                <a:gd name="T92" fmla="*/ 0 w 7171"/>
                <a:gd name="T93" fmla="*/ 0 h 8869"/>
                <a:gd name="T94" fmla="*/ 0 w 7171"/>
                <a:gd name="T95" fmla="*/ 0 h 8869"/>
                <a:gd name="T96" fmla="*/ 0 w 7171"/>
                <a:gd name="T97" fmla="*/ 0 h 8869"/>
                <a:gd name="T98" fmla="*/ 0 w 7171"/>
                <a:gd name="T99" fmla="*/ 0 h 8869"/>
                <a:gd name="T100" fmla="*/ 0 w 7171"/>
                <a:gd name="T101" fmla="*/ 0 h 8869"/>
                <a:gd name="T102" fmla="*/ 0 w 7171"/>
                <a:gd name="T103" fmla="*/ 0 h 8869"/>
                <a:gd name="T104" fmla="*/ 0 w 7171"/>
                <a:gd name="T105" fmla="*/ 0 h 8869"/>
                <a:gd name="T106" fmla="*/ 0 w 7171"/>
                <a:gd name="T107" fmla="*/ 0 h 8869"/>
                <a:gd name="T108" fmla="*/ 0 w 7171"/>
                <a:gd name="T109" fmla="*/ 0 h 8869"/>
                <a:gd name="T110" fmla="*/ 0 w 7171"/>
                <a:gd name="T111" fmla="*/ 0 h 88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171" h="8869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lnTo>
                    <a:pt x="567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7178" name="Oval 13"/>
          <p:cNvSpPr>
            <a:spLocks noChangeArrowheads="1"/>
          </p:cNvSpPr>
          <p:nvPr/>
        </p:nvSpPr>
        <p:spPr bwMode="auto">
          <a:xfrm>
            <a:off x="5040313" y="4679950"/>
            <a:ext cx="2312987" cy="2132013"/>
          </a:xfrm>
          <a:prstGeom prst="ellipse">
            <a:avLst/>
          </a:prstGeom>
          <a:solidFill>
            <a:srgbClr val="FFFFFF">
              <a:alpha val="1215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00000"/>
              </a:lnSpc>
              <a:spcAft>
                <a:spcPct val="0"/>
              </a:spcAft>
            </a:pPr>
            <a:r>
              <a:rPr lang="de-DE" altLang="it-IT" sz="1800"/>
              <a:t>Raccolto i dati: DATASET</a:t>
            </a:r>
          </a:p>
        </p:txBody>
      </p:sp>
      <p:sp>
        <p:nvSpPr>
          <p:cNvPr id="7179" name="Freeform 14"/>
          <p:cNvSpPr>
            <a:spLocks noChangeArrowheads="1"/>
          </p:cNvSpPr>
          <p:nvPr/>
        </p:nvSpPr>
        <p:spPr bwMode="auto">
          <a:xfrm>
            <a:off x="5040313" y="4789488"/>
            <a:ext cx="2339975" cy="2049462"/>
          </a:xfrm>
          <a:custGeom>
            <a:avLst/>
            <a:gdLst>
              <a:gd name="T0" fmla="*/ 2147483646 w 67641"/>
              <a:gd name="T1" fmla="*/ 2147483646 h 69056"/>
              <a:gd name="T2" fmla="*/ 2147483646 w 67641"/>
              <a:gd name="T3" fmla="*/ 2147483646 h 69056"/>
              <a:gd name="T4" fmla="*/ 2147483646 w 67641"/>
              <a:gd name="T5" fmla="*/ 2147483646 h 69056"/>
              <a:gd name="T6" fmla="*/ 2147483646 w 67641"/>
              <a:gd name="T7" fmla="*/ 2147483646 h 69056"/>
              <a:gd name="T8" fmla="*/ 2147483646 w 67641"/>
              <a:gd name="T9" fmla="*/ 2147483646 h 69056"/>
              <a:gd name="T10" fmla="*/ 2147483646 w 67641"/>
              <a:gd name="T11" fmla="*/ 2147483646 h 69056"/>
              <a:gd name="T12" fmla="*/ 2147483646 w 67641"/>
              <a:gd name="T13" fmla="*/ 2147483646 h 69056"/>
              <a:gd name="T14" fmla="*/ 2147483646 w 67641"/>
              <a:gd name="T15" fmla="*/ 2147483646 h 69056"/>
              <a:gd name="T16" fmla="*/ 2147483646 w 67641"/>
              <a:gd name="T17" fmla="*/ 2147483646 h 69056"/>
              <a:gd name="T18" fmla="*/ 2147483646 w 67641"/>
              <a:gd name="T19" fmla="*/ 2147483646 h 69056"/>
              <a:gd name="T20" fmla="*/ 2147483646 w 67641"/>
              <a:gd name="T21" fmla="*/ 2147483646 h 69056"/>
              <a:gd name="T22" fmla="*/ 2147483646 w 67641"/>
              <a:gd name="T23" fmla="*/ 2147483646 h 69056"/>
              <a:gd name="T24" fmla="*/ 2147483646 w 67641"/>
              <a:gd name="T25" fmla="*/ 2147483646 h 69056"/>
              <a:gd name="T26" fmla="*/ 2147483646 w 67641"/>
              <a:gd name="T27" fmla="*/ 2147483646 h 69056"/>
              <a:gd name="T28" fmla="*/ 2147483646 w 67641"/>
              <a:gd name="T29" fmla="*/ 2147483646 h 69056"/>
              <a:gd name="T30" fmla="*/ 2147483646 w 67641"/>
              <a:gd name="T31" fmla="*/ 2147483646 h 69056"/>
              <a:gd name="T32" fmla="*/ 2147483646 w 67641"/>
              <a:gd name="T33" fmla="*/ 2147483646 h 69056"/>
              <a:gd name="T34" fmla="*/ 2147483646 w 67641"/>
              <a:gd name="T35" fmla="*/ 2147483646 h 69056"/>
              <a:gd name="T36" fmla="*/ 2147483646 w 67641"/>
              <a:gd name="T37" fmla="*/ 2147483646 h 69056"/>
              <a:gd name="T38" fmla="*/ 2147483646 w 67641"/>
              <a:gd name="T39" fmla="*/ 2147483646 h 69056"/>
              <a:gd name="T40" fmla="*/ 2147483646 w 67641"/>
              <a:gd name="T41" fmla="*/ 2147483646 h 69056"/>
              <a:gd name="T42" fmla="*/ 2147483646 w 67641"/>
              <a:gd name="T43" fmla="*/ 2147483646 h 69056"/>
              <a:gd name="T44" fmla="*/ 2147483646 w 67641"/>
              <a:gd name="T45" fmla="*/ 2147483646 h 69056"/>
              <a:gd name="T46" fmla="*/ 2147483646 w 67641"/>
              <a:gd name="T47" fmla="*/ 2147483646 h 69056"/>
              <a:gd name="T48" fmla="*/ 2147483646 w 67641"/>
              <a:gd name="T49" fmla="*/ 2147483646 h 69056"/>
              <a:gd name="T50" fmla="*/ 2147483646 w 67641"/>
              <a:gd name="T51" fmla="*/ 2147483646 h 69056"/>
              <a:gd name="T52" fmla="*/ 2147483646 w 67641"/>
              <a:gd name="T53" fmla="*/ 2147483646 h 69056"/>
              <a:gd name="T54" fmla="*/ 2147483646 w 67641"/>
              <a:gd name="T55" fmla="*/ 2147483646 h 69056"/>
              <a:gd name="T56" fmla="*/ 2147483646 w 67641"/>
              <a:gd name="T57" fmla="*/ 2147483646 h 69056"/>
              <a:gd name="T58" fmla="*/ 2147483646 w 67641"/>
              <a:gd name="T59" fmla="*/ 2147483646 h 69056"/>
              <a:gd name="T60" fmla="*/ 2147483646 w 67641"/>
              <a:gd name="T61" fmla="*/ 2147483646 h 69056"/>
              <a:gd name="T62" fmla="*/ 2147483646 w 67641"/>
              <a:gd name="T63" fmla="*/ 2147483646 h 69056"/>
              <a:gd name="T64" fmla="*/ 2147483646 w 67641"/>
              <a:gd name="T65" fmla="*/ 2147483646 h 69056"/>
              <a:gd name="T66" fmla="*/ 2147483646 w 67641"/>
              <a:gd name="T67" fmla="*/ 2147483646 h 69056"/>
              <a:gd name="T68" fmla="*/ 2147483646 w 67641"/>
              <a:gd name="T69" fmla="*/ 2147483646 h 69056"/>
              <a:gd name="T70" fmla="*/ 2147483646 w 67641"/>
              <a:gd name="T71" fmla="*/ 2147483646 h 69056"/>
              <a:gd name="T72" fmla="*/ 2147483646 w 67641"/>
              <a:gd name="T73" fmla="*/ 2147483646 h 69056"/>
              <a:gd name="T74" fmla="*/ 2147483646 w 67641"/>
              <a:gd name="T75" fmla="*/ 2147483646 h 69056"/>
              <a:gd name="T76" fmla="*/ 2147483646 w 67641"/>
              <a:gd name="T77" fmla="*/ 2147483646 h 69056"/>
              <a:gd name="T78" fmla="*/ 2147483646 w 67641"/>
              <a:gd name="T79" fmla="*/ 2147483646 h 69056"/>
              <a:gd name="T80" fmla="*/ 2147483646 w 67641"/>
              <a:gd name="T81" fmla="*/ 2147483646 h 69056"/>
              <a:gd name="T82" fmla="*/ 2147483646 w 67641"/>
              <a:gd name="T83" fmla="*/ 2147483646 h 69056"/>
              <a:gd name="T84" fmla="*/ 2147483646 w 67641"/>
              <a:gd name="T85" fmla="*/ 2147483646 h 69056"/>
              <a:gd name="T86" fmla="*/ 2147483646 w 67641"/>
              <a:gd name="T87" fmla="*/ 2147483646 h 69056"/>
              <a:gd name="T88" fmla="*/ 2147483646 w 67641"/>
              <a:gd name="T89" fmla="*/ 2147483646 h 69056"/>
              <a:gd name="T90" fmla="*/ 2147483646 w 67641"/>
              <a:gd name="T91" fmla="*/ 2147483646 h 69056"/>
              <a:gd name="T92" fmla="*/ 2147483646 w 67641"/>
              <a:gd name="T93" fmla="*/ 2147483646 h 69056"/>
              <a:gd name="T94" fmla="*/ 2147483646 w 67641"/>
              <a:gd name="T95" fmla="*/ 2147483646 h 69056"/>
              <a:gd name="T96" fmla="*/ 2147483646 w 67641"/>
              <a:gd name="T97" fmla="*/ 2147483646 h 69056"/>
              <a:gd name="T98" fmla="*/ 2147483646 w 67641"/>
              <a:gd name="T99" fmla="*/ 2147483646 h 69056"/>
              <a:gd name="T100" fmla="*/ 2147483646 w 67641"/>
              <a:gd name="T101" fmla="*/ 2147483646 h 69056"/>
              <a:gd name="T102" fmla="*/ 2147483646 w 67641"/>
              <a:gd name="T103" fmla="*/ 2147483646 h 69056"/>
              <a:gd name="T104" fmla="*/ 2147483646 w 67641"/>
              <a:gd name="T105" fmla="*/ 2147483646 h 69056"/>
              <a:gd name="T106" fmla="*/ 2147483646 w 67641"/>
              <a:gd name="T107" fmla="*/ 2147483646 h 69056"/>
              <a:gd name="T108" fmla="*/ 2147483646 w 67641"/>
              <a:gd name="T109" fmla="*/ 2147483646 h 69056"/>
              <a:gd name="T110" fmla="*/ 2147483646 w 67641"/>
              <a:gd name="T111" fmla="*/ 2147483646 h 690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7641" h="69056">
                <a:moveTo>
                  <a:pt x="49622" y="2736"/>
                </a:move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7180" name="Group 15"/>
          <p:cNvGrpSpPr>
            <a:grpSpLocks/>
          </p:cNvGrpSpPr>
          <p:nvPr/>
        </p:nvGrpSpPr>
        <p:grpSpPr bwMode="auto">
          <a:xfrm>
            <a:off x="7027863" y="5707063"/>
            <a:ext cx="709612" cy="230187"/>
            <a:chOff x="4427" y="3595"/>
            <a:chExt cx="447" cy="145"/>
          </a:xfrm>
        </p:grpSpPr>
        <p:sp>
          <p:nvSpPr>
            <p:cNvPr id="7183" name="Freeform 16"/>
            <p:cNvSpPr>
              <a:spLocks noChangeArrowheads="1"/>
            </p:cNvSpPr>
            <p:nvPr/>
          </p:nvSpPr>
          <p:spPr bwMode="auto">
            <a:xfrm>
              <a:off x="4427" y="3653"/>
              <a:ext cx="420" cy="64"/>
            </a:xfrm>
            <a:custGeom>
              <a:avLst/>
              <a:gdLst>
                <a:gd name="T0" fmla="*/ 0 w 27831"/>
                <a:gd name="T1" fmla="*/ 0 h 2831"/>
                <a:gd name="T2" fmla="*/ 0 w 27831"/>
                <a:gd name="T3" fmla="*/ 0 h 2831"/>
                <a:gd name="T4" fmla="*/ 0 w 27831"/>
                <a:gd name="T5" fmla="*/ 0 h 2831"/>
                <a:gd name="T6" fmla="*/ 0 w 27831"/>
                <a:gd name="T7" fmla="*/ 0 h 2831"/>
                <a:gd name="T8" fmla="*/ 0 w 27831"/>
                <a:gd name="T9" fmla="*/ 0 h 2831"/>
                <a:gd name="T10" fmla="*/ 0 w 27831"/>
                <a:gd name="T11" fmla="*/ 0 h 2831"/>
                <a:gd name="T12" fmla="*/ 0 w 27831"/>
                <a:gd name="T13" fmla="*/ 0 h 2831"/>
                <a:gd name="T14" fmla="*/ 0 w 27831"/>
                <a:gd name="T15" fmla="*/ 0 h 2831"/>
                <a:gd name="T16" fmla="*/ 0 w 27831"/>
                <a:gd name="T17" fmla="*/ 0 h 2831"/>
                <a:gd name="T18" fmla="*/ 0 w 27831"/>
                <a:gd name="T19" fmla="*/ 0 h 2831"/>
                <a:gd name="T20" fmla="*/ 0 w 27831"/>
                <a:gd name="T21" fmla="*/ 0 h 2831"/>
                <a:gd name="T22" fmla="*/ 0 w 27831"/>
                <a:gd name="T23" fmla="*/ 0 h 2831"/>
                <a:gd name="T24" fmla="*/ 0 w 27831"/>
                <a:gd name="T25" fmla="*/ 0 h 2831"/>
                <a:gd name="T26" fmla="*/ 0 w 27831"/>
                <a:gd name="T27" fmla="*/ 0 h 2831"/>
                <a:gd name="T28" fmla="*/ 0 w 27831"/>
                <a:gd name="T29" fmla="*/ 0 h 2831"/>
                <a:gd name="T30" fmla="*/ 0 w 27831"/>
                <a:gd name="T31" fmla="*/ 0 h 2831"/>
                <a:gd name="T32" fmla="*/ 0 w 27831"/>
                <a:gd name="T33" fmla="*/ 0 h 2831"/>
                <a:gd name="T34" fmla="*/ 0 w 27831"/>
                <a:gd name="T35" fmla="*/ 0 h 2831"/>
                <a:gd name="T36" fmla="*/ 0 w 27831"/>
                <a:gd name="T37" fmla="*/ 0 h 2831"/>
                <a:gd name="T38" fmla="*/ 0 w 27831"/>
                <a:gd name="T39" fmla="*/ 0 h 2831"/>
                <a:gd name="T40" fmla="*/ 0 w 27831"/>
                <a:gd name="T41" fmla="*/ 0 h 2831"/>
                <a:gd name="T42" fmla="*/ 0 w 27831"/>
                <a:gd name="T43" fmla="*/ 0 h 2831"/>
                <a:gd name="T44" fmla="*/ 0 w 27831"/>
                <a:gd name="T45" fmla="*/ 0 h 2831"/>
                <a:gd name="T46" fmla="*/ 0 w 27831"/>
                <a:gd name="T47" fmla="*/ 0 h 2831"/>
                <a:gd name="T48" fmla="*/ 0 w 27831"/>
                <a:gd name="T49" fmla="*/ 0 h 2831"/>
                <a:gd name="T50" fmla="*/ 0 w 27831"/>
                <a:gd name="T51" fmla="*/ 0 h 2831"/>
                <a:gd name="T52" fmla="*/ 0 w 27831"/>
                <a:gd name="T53" fmla="*/ 0 h 2831"/>
                <a:gd name="T54" fmla="*/ 0 w 27831"/>
                <a:gd name="T55" fmla="*/ 0 h 2831"/>
                <a:gd name="T56" fmla="*/ 0 w 27831"/>
                <a:gd name="T57" fmla="*/ 0 h 2831"/>
                <a:gd name="T58" fmla="*/ 0 w 27831"/>
                <a:gd name="T59" fmla="*/ 0 h 2831"/>
                <a:gd name="T60" fmla="*/ 0 w 27831"/>
                <a:gd name="T61" fmla="*/ 0 h 2831"/>
                <a:gd name="T62" fmla="*/ 0 w 27831"/>
                <a:gd name="T63" fmla="*/ 0 h 2831"/>
                <a:gd name="T64" fmla="*/ 0 w 27831"/>
                <a:gd name="T65" fmla="*/ 0 h 2831"/>
                <a:gd name="T66" fmla="*/ 0 w 27831"/>
                <a:gd name="T67" fmla="*/ 0 h 2831"/>
                <a:gd name="T68" fmla="*/ 0 w 27831"/>
                <a:gd name="T69" fmla="*/ 0 h 2831"/>
                <a:gd name="T70" fmla="*/ 0 w 27831"/>
                <a:gd name="T71" fmla="*/ 0 h 2831"/>
                <a:gd name="T72" fmla="*/ 0 w 27831"/>
                <a:gd name="T73" fmla="*/ 0 h 2831"/>
                <a:gd name="T74" fmla="*/ 0 w 27831"/>
                <a:gd name="T75" fmla="*/ 0 h 2831"/>
                <a:gd name="T76" fmla="*/ 0 w 27831"/>
                <a:gd name="T77" fmla="*/ 0 h 2831"/>
                <a:gd name="T78" fmla="*/ 0 w 27831"/>
                <a:gd name="T79" fmla="*/ 0 h 2831"/>
                <a:gd name="T80" fmla="*/ 0 w 27831"/>
                <a:gd name="T81" fmla="*/ 0 h 2831"/>
                <a:gd name="T82" fmla="*/ 0 w 27831"/>
                <a:gd name="T83" fmla="*/ 0 h 2831"/>
                <a:gd name="T84" fmla="*/ 0 w 27831"/>
                <a:gd name="T85" fmla="*/ 0 h 2831"/>
                <a:gd name="T86" fmla="*/ 0 w 27831"/>
                <a:gd name="T87" fmla="*/ 0 h 2831"/>
                <a:gd name="T88" fmla="*/ 0 w 27831"/>
                <a:gd name="T89" fmla="*/ 0 h 2831"/>
                <a:gd name="T90" fmla="*/ 0 w 27831"/>
                <a:gd name="T91" fmla="*/ 0 h 2831"/>
                <a:gd name="T92" fmla="*/ 0 w 27831"/>
                <a:gd name="T93" fmla="*/ 0 h 2831"/>
                <a:gd name="T94" fmla="*/ 0 w 27831"/>
                <a:gd name="T95" fmla="*/ 0 h 2831"/>
                <a:gd name="T96" fmla="*/ 0 w 27831"/>
                <a:gd name="T97" fmla="*/ 0 h 2831"/>
                <a:gd name="T98" fmla="*/ 0 w 27831"/>
                <a:gd name="T99" fmla="*/ 0 h 2831"/>
                <a:gd name="T100" fmla="*/ 0 w 27831"/>
                <a:gd name="T101" fmla="*/ 0 h 2831"/>
                <a:gd name="T102" fmla="*/ 0 w 27831"/>
                <a:gd name="T103" fmla="*/ 0 h 2831"/>
                <a:gd name="T104" fmla="*/ 0 w 27831"/>
                <a:gd name="T105" fmla="*/ 0 h 2831"/>
                <a:gd name="T106" fmla="*/ 0 w 27831"/>
                <a:gd name="T107" fmla="*/ 0 h 2831"/>
                <a:gd name="T108" fmla="*/ 0 w 27831"/>
                <a:gd name="T109" fmla="*/ 0 h 2831"/>
                <a:gd name="T110" fmla="*/ 0 w 27831"/>
                <a:gd name="T111" fmla="*/ 0 h 2831"/>
                <a:gd name="T112" fmla="*/ 0 w 27831"/>
                <a:gd name="T113" fmla="*/ 0 h 2831"/>
                <a:gd name="T114" fmla="*/ 0 w 27831"/>
                <a:gd name="T115" fmla="*/ 0 h 28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31" h="2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lnTo>
                    <a:pt x="27264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lnTo>
                    <a:pt x="20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84" name="Freeform 17"/>
            <p:cNvSpPr>
              <a:spLocks noChangeArrowheads="1"/>
            </p:cNvSpPr>
            <p:nvPr/>
          </p:nvSpPr>
          <p:spPr bwMode="auto">
            <a:xfrm>
              <a:off x="4829" y="3595"/>
              <a:ext cx="46" cy="145"/>
            </a:xfrm>
            <a:custGeom>
              <a:avLst/>
              <a:gdLst>
                <a:gd name="T0" fmla="*/ 0 w 7171"/>
                <a:gd name="T1" fmla="*/ 0 h 8869"/>
                <a:gd name="T2" fmla="*/ 0 w 7171"/>
                <a:gd name="T3" fmla="*/ 0 h 8869"/>
                <a:gd name="T4" fmla="*/ 0 w 7171"/>
                <a:gd name="T5" fmla="*/ 0 h 8869"/>
                <a:gd name="T6" fmla="*/ 0 w 7171"/>
                <a:gd name="T7" fmla="*/ 0 h 8869"/>
                <a:gd name="T8" fmla="*/ 0 w 7171"/>
                <a:gd name="T9" fmla="*/ 0 h 8869"/>
                <a:gd name="T10" fmla="*/ 0 w 7171"/>
                <a:gd name="T11" fmla="*/ 0 h 8869"/>
                <a:gd name="T12" fmla="*/ 0 w 7171"/>
                <a:gd name="T13" fmla="*/ 0 h 8869"/>
                <a:gd name="T14" fmla="*/ 0 w 7171"/>
                <a:gd name="T15" fmla="*/ 0 h 8869"/>
                <a:gd name="T16" fmla="*/ 0 w 7171"/>
                <a:gd name="T17" fmla="*/ 0 h 8869"/>
                <a:gd name="T18" fmla="*/ 0 w 7171"/>
                <a:gd name="T19" fmla="*/ 0 h 8869"/>
                <a:gd name="T20" fmla="*/ 0 w 7171"/>
                <a:gd name="T21" fmla="*/ 0 h 8869"/>
                <a:gd name="T22" fmla="*/ 0 w 7171"/>
                <a:gd name="T23" fmla="*/ 0 h 8869"/>
                <a:gd name="T24" fmla="*/ 0 w 7171"/>
                <a:gd name="T25" fmla="*/ 0 h 8869"/>
                <a:gd name="T26" fmla="*/ 0 w 7171"/>
                <a:gd name="T27" fmla="*/ 0 h 8869"/>
                <a:gd name="T28" fmla="*/ 0 w 7171"/>
                <a:gd name="T29" fmla="*/ 0 h 8869"/>
                <a:gd name="T30" fmla="*/ 0 w 7171"/>
                <a:gd name="T31" fmla="*/ 0 h 8869"/>
                <a:gd name="T32" fmla="*/ 0 w 7171"/>
                <a:gd name="T33" fmla="*/ 0 h 8869"/>
                <a:gd name="T34" fmla="*/ 0 w 7171"/>
                <a:gd name="T35" fmla="*/ 0 h 8869"/>
                <a:gd name="T36" fmla="*/ 0 w 7171"/>
                <a:gd name="T37" fmla="*/ 0 h 8869"/>
                <a:gd name="T38" fmla="*/ 0 w 7171"/>
                <a:gd name="T39" fmla="*/ 0 h 8869"/>
                <a:gd name="T40" fmla="*/ 0 w 7171"/>
                <a:gd name="T41" fmla="*/ 0 h 8869"/>
                <a:gd name="T42" fmla="*/ 0 w 7171"/>
                <a:gd name="T43" fmla="*/ 0 h 8869"/>
                <a:gd name="T44" fmla="*/ 0 w 7171"/>
                <a:gd name="T45" fmla="*/ 0 h 8869"/>
                <a:gd name="T46" fmla="*/ 0 w 7171"/>
                <a:gd name="T47" fmla="*/ 0 h 8869"/>
                <a:gd name="T48" fmla="*/ 0 w 7171"/>
                <a:gd name="T49" fmla="*/ 0 h 8869"/>
                <a:gd name="T50" fmla="*/ 0 w 7171"/>
                <a:gd name="T51" fmla="*/ 0 h 8869"/>
                <a:gd name="T52" fmla="*/ 0 w 7171"/>
                <a:gd name="T53" fmla="*/ 0 h 8869"/>
                <a:gd name="T54" fmla="*/ 0 w 7171"/>
                <a:gd name="T55" fmla="*/ 0 h 8869"/>
                <a:gd name="T56" fmla="*/ 0 w 7171"/>
                <a:gd name="T57" fmla="*/ 0 h 8869"/>
                <a:gd name="T58" fmla="*/ 0 w 7171"/>
                <a:gd name="T59" fmla="*/ 0 h 8869"/>
                <a:gd name="T60" fmla="*/ 0 w 7171"/>
                <a:gd name="T61" fmla="*/ 0 h 8869"/>
                <a:gd name="T62" fmla="*/ 0 w 7171"/>
                <a:gd name="T63" fmla="*/ 0 h 8869"/>
                <a:gd name="T64" fmla="*/ 0 w 7171"/>
                <a:gd name="T65" fmla="*/ 0 h 8869"/>
                <a:gd name="T66" fmla="*/ 0 w 7171"/>
                <a:gd name="T67" fmla="*/ 0 h 8869"/>
                <a:gd name="T68" fmla="*/ 0 w 7171"/>
                <a:gd name="T69" fmla="*/ 0 h 8869"/>
                <a:gd name="T70" fmla="*/ 0 w 7171"/>
                <a:gd name="T71" fmla="*/ 0 h 8869"/>
                <a:gd name="T72" fmla="*/ 0 w 7171"/>
                <a:gd name="T73" fmla="*/ 0 h 8869"/>
                <a:gd name="T74" fmla="*/ 0 w 7171"/>
                <a:gd name="T75" fmla="*/ 0 h 8869"/>
                <a:gd name="T76" fmla="*/ 0 w 7171"/>
                <a:gd name="T77" fmla="*/ 0 h 8869"/>
                <a:gd name="T78" fmla="*/ 0 w 7171"/>
                <a:gd name="T79" fmla="*/ 0 h 8869"/>
                <a:gd name="T80" fmla="*/ 0 w 7171"/>
                <a:gd name="T81" fmla="*/ 0 h 8869"/>
                <a:gd name="T82" fmla="*/ 0 w 7171"/>
                <a:gd name="T83" fmla="*/ 0 h 8869"/>
                <a:gd name="T84" fmla="*/ 0 w 7171"/>
                <a:gd name="T85" fmla="*/ 0 h 8869"/>
                <a:gd name="T86" fmla="*/ 0 w 7171"/>
                <a:gd name="T87" fmla="*/ 0 h 8869"/>
                <a:gd name="T88" fmla="*/ 0 w 7171"/>
                <a:gd name="T89" fmla="*/ 0 h 8869"/>
                <a:gd name="T90" fmla="*/ 0 w 7171"/>
                <a:gd name="T91" fmla="*/ 0 h 8869"/>
                <a:gd name="T92" fmla="*/ 0 w 7171"/>
                <a:gd name="T93" fmla="*/ 0 h 8869"/>
                <a:gd name="T94" fmla="*/ 0 w 7171"/>
                <a:gd name="T95" fmla="*/ 0 h 8869"/>
                <a:gd name="T96" fmla="*/ 0 w 7171"/>
                <a:gd name="T97" fmla="*/ 0 h 8869"/>
                <a:gd name="T98" fmla="*/ 0 w 7171"/>
                <a:gd name="T99" fmla="*/ 0 h 8869"/>
                <a:gd name="T100" fmla="*/ 0 w 7171"/>
                <a:gd name="T101" fmla="*/ 0 h 8869"/>
                <a:gd name="T102" fmla="*/ 0 w 7171"/>
                <a:gd name="T103" fmla="*/ 0 h 8869"/>
                <a:gd name="T104" fmla="*/ 0 w 7171"/>
                <a:gd name="T105" fmla="*/ 0 h 8869"/>
                <a:gd name="T106" fmla="*/ 0 w 7171"/>
                <a:gd name="T107" fmla="*/ 0 h 8869"/>
                <a:gd name="T108" fmla="*/ 0 w 7171"/>
                <a:gd name="T109" fmla="*/ 0 h 8869"/>
                <a:gd name="T110" fmla="*/ 0 w 7171"/>
                <a:gd name="T111" fmla="*/ 0 h 88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171" h="8869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lnTo>
                    <a:pt x="567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7181" name="Oval 18"/>
          <p:cNvSpPr>
            <a:spLocks noChangeArrowheads="1"/>
          </p:cNvSpPr>
          <p:nvPr/>
        </p:nvSpPr>
        <p:spPr bwMode="auto">
          <a:xfrm>
            <a:off x="7586663" y="4706938"/>
            <a:ext cx="2312987" cy="2132012"/>
          </a:xfrm>
          <a:prstGeom prst="ellipse">
            <a:avLst/>
          </a:prstGeom>
          <a:solidFill>
            <a:srgbClr val="FFFFFF">
              <a:alpha val="1215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00000"/>
              </a:lnSpc>
              <a:spcAft>
                <a:spcPct val="0"/>
              </a:spcAft>
            </a:pPr>
            <a:r>
              <a:rPr lang="de-DE" altLang="it-IT" sz="1800"/>
              <a:t>Stimati modelli di regressione lineare multipla</a:t>
            </a:r>
          </a:p>
        </p:txBody>
      </p:sp>
      <p:sp>
        <p:nvSpPr>
          <p:cNvPr id="7182" name="Freeform 19"/>
          <p:cNvSpPr>
            <a:spLocks noChangeArrowheads="1"/>
          </p:cNvSpPr>
          <p:nvPr/>
        </p:nvSpPr>
        <p:spPr bwMode="auto">
          <a:xfrm>
            <a:off x="7559675" y="4789488"/>
            <a:ext cx="2339975" cy="2049462"/>
          </a:xfrm>
          <a:custGeom>
            <a:avLst/>
            <a:gdLst>
              <a:gd name="T0" fmla="*/ 2147483646 w 67641"/>
              <a:gd name="T1" fmla="*/ 2147483646 h 69056"/>
              <a:gd name="T2" fmla="*/ 2147483646 w 67641"/>
              <a:gd name="T3" fmla="*/ 2147483646 h 69056"/>
              <a:gd name="T4" fmla="*/ 2147483646 w 67641"/>
              <a:gd name="T5" fmla="*/ 2147483646 h 69056"/>
              <a:gd name="T6" fmla="*/ 2147483646 w 67641"/>
              <a:gd name="T7" fmla="*/ 2147483646 h 69056"/>
              <a:gd name="T8" fmla="*/ 2147483646 w 67641"/>
              <a:gd name="T9" fmla="*/ 2147483646 h 69056"/>
              <a:gd name="T10" fmla="*/ 2147483646 w 67641"/>
              <a:gd name="T11" fmla="*/ 2147483646 h 69056"/>
              <a:gd name="T12" fmla="*/ 2147483646 w 67641"/>
              <a:gd name="T13" fmla="*/ 2147483646 h 69056"/>
              <a:gd name="T14" fmla="*/ 2147483646 w 67641"/>
              <a:gd name="T15" fmla="*/ 2147483646 h 69056"/>
              <a:gd name="T16" fmla="*/ 2147483646 w 67641"/>
              <a:gd name="T17" fmla="*/ 2147483646 h 69056"/>
              <a:gd name="T18" fmla="*/ 2147483646 w 67641"/>
              <a:gd name="T19" fmla="*/ 2147483646 h 69056"/>
              <a:gd name="T20" fmla="*/ 2147483646 w 67641"/>
              <a:gd name="T21" fmla="*/ 2147483646 h 69056"/>
              <a:gd name="T22" fmla="*/ 2147483646 w 67641"/>
              <a:gd name="T23" fmla="*/ 2147483646 h 69056"/>
              <a:gd name="T24" fmla="*/ 2147483646 w 67641"/>
              <a:gd name="T25" fmla="*/ 2147483646 h 69056"/>
              <a:gd name="T26" fmla="*/ 2147483646 w 67641"/>
              <a:gd name="T27" fmla="*/ 2147483646 h 69056"/>
              <a:gd name="T28" fmla="*/ 2147483646 w 67641"/>
              <a:gd name="T29" fmla="*/ 2147483646 h 69056"/>
              <a:gd name="T30" fmla="*/ 2147483646 w 67641"/>
              <a:gd name="T31" fmla="*/ 2147483646 h 69056"/>
              <a:gd name="T32" fmla="*/ 2147483646 w 67641"/>
              <a:gd name="T33" fmla="*/ 2147483646 h 69056"/>
              <a:gd name="T34" fmla="*/ 2147483646 w 67641"/>
              <a:gd name="T35" fmla="*/ 2147483646 h 69056"/>
              <a:gd name="T36" fmla="*/ 2147483646 w 67641"/>
              <a:gd name="T37" fmla="*/ 2147483646 h 69056"/>
              <a:gd name="T38" fmla="*/ 2147483646 w 67641"/>
              <a:gd name="T39" fmla="*/ 2147483646 h 69056"/>
              <a:gd name="T40" fmla="*/ 2147483646 w 67641"/>
              <a:gd name="T41" fmla="*/ 2147483646 h 69056"/>
              <a:gd name="T42" fmla="*/ 2147483646 w 67641"/>
              <a:gd name="T43" fmla="*/ 2147483646 h 69056"/>
              <a:gd name="T44" fmla="*/ 2147483646 w 67641"/>
              <a:gd name="T45" fmla="*/ 2147483646 h 69056"/>
              <a:gd name="T46" fmla="*/ 2147483646 w 67641"/>
              <a:gd name="T47" fmla="*/ 2147483646 h 69056"/>
              <a:gd name="T48" fmla="*/ 2147483646 w 67641"/>
              <a:gd name="T49" fmla="*/ 2147483646 h 69056"/>
              <a:gd name="T50" fmla="*/ 2147483646 w 67641"/>
              <a:gd name="T51" fmla="*/ 2147483646 h 69056"/>
              <a:gd name="T52" fmla="*/ 2147483646 w 67641"/>
              <a:gd name="T53" fmla="*/ 2147483646 h 69056"/>
              <a:gd name="T54" fmla="*/ 2147483646 w 67641"/>
              <a:gd name="T55" fmla="*/ 2147483646 h 69056"/>
              <a:gd name="T56" fmla="*/ 2147483646 w 67641"/>
              <a:gd name="T57" fmla="*/ 2147483646 h 69056"/>
              <a:gd name="T58" fmla="*/ 2147483646 w 67641"/>
              <a:gd name="T59" fmla="*/ 2147483646 h 69056"/>
              <a:gd name="T60" fmla="*/ 2147483646 w 67641"/>
              <a:gd name="T61" fmla="*/ 2147483646 h 69056"/>
              <a:gd name="T62" fmla="*/ 2147483646 w 67641"/>
              <a:gd name="T63" fmla="*/ 2147483646 h 69056"/>
              <a:gd name="T64" fmla="*/ 2147483646 w 67641"/>
              <a:gd name="T65" fmla="*/ 2147483646 h 69056"/>
              <a:gd name="T66" fmla="*/ 2147483646 w 67641"/>
              <a:gd name="T67" fmla="*/ 2147483646 h 69056"/>
              <a:gd name="T68" fmla="*/ 2147483646 w 67641"/>
              <a:gd name="T69" fmla="*/ 2147483646 h 69056"/>
              <a:gd name="T70" fmla="*/ 2147483646 w 67641"/>
              <a:gd name="T71" fmla="*/ 2147483646 h 69056"/>
              <a:gd name="T72" fmla="*/ 2147483646 w 67641"/>
              <a:gd name="T73" fmla="*/ 2147483646 h 69056"/>
              <a:gd name="T74" fmla="*/ 2147483646 w 67641"/>
              <a:gd name="T75" fmla="*/ 2147483646 h 69056"/>
              <a:gd name="T76" fmla="*/ 2147483646 w 67641"/>
              <a:gd name="T77" fmla="*/ 2147483646 h 69056"/>
              <a:gd name="T78" fmla="*/ 2147483646 w 67641"/>
              <a:gd name="T79" fmla="*/ 2147483646 h 69056"/>
              <a:gd name="T80" fmla="*/ 2147483646 w 67641"/>
              <a:gd name="T81" fmla="*/ 2147483646 h 69056"/>
              <a:gd name="T82" fmla="*/ 2147483646 w 67641"/>
              <a:gd name="T83" fmla="*/ 2147483646 h 69056"/>
              <a:gd name="T84" fmla="*/ 2147483646 w 67641"/>
              <a:gd name="T85" fmla="*/ 2147483646 h 69056"/>
              <a:gd name="T86" fmla="*/ 2147483646 w 67641"/>
              <a:gd name="T87" fmla="*/ 2147483646 h 69056"/>
              <a:gd name="T88" fmla="*/ 2147483646 w 67641"/>
              <a:gd name="T89" fmla="*/ 2147483646 h 69056"/>
              <a:gd name="T90" fmla="*/ 2147483646 w 67641"/>
              <a:gd name="T91" fmla="*/ 2147483646 h 69056"/>
              <a:gd name="T92" fmla="*/ 2147483646 w 67641"/>
              <a:gd name="T93" fmla="*/ 2147483646 h 69056"/>
              <a:gd name="T94" fmla="*/ 2147483646 w 67641"/>
              <a:gd name="T95" fmla="*/ 2147483646 h 69056"/>
              <a:gd name="T96" fmla="*/ 2147483646 w 67641"/>
              <a:gd name="T97" fmla="*/ 2147483646 h 69056"/>
              <a:gd name="T98" fmla="*/ 2147483646 w 67641"/>
              <a:gd name="T99" fmla="*/ 2147483646 h 69056"/>
              <a:gd name="T100" fmla="*/ 2147483646 w 67641"/>
              <a:gd name="T101" fmla="*/ 2147483646 h 69056"/>
              <a:gd name="T102" fmla="*/ 2147483646 w 67641"/>
              <a:gd name="T103" fmla="*/ 2147483646 h 69056"/>
              <a:gd name="T104" fmla="*/ 2147483646 w 67641"/>
              <a:gd name="T105" fmla="*/ 2147483646 h 69056"/>
              <a:gd name="T106" fmla="*/ 2147483646 w 67641"/>
              <a:gd name="T107" fmla="*/ 2147483646 h 69056"/>
              <a:gd name="T108" fmla="*/ 2147483646 w 67641"/>
              <a:gd name="T109" fmla="*/ 2147483646 h 69056"/>
              <a:gd name="T110" fmla="*/ 2147483646 w 67641"/>
              <a:gd name="T111" fmla="*/ 2147483646 h 690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7641" h="69056">
                <a:moveTo>
                  <a:pt x="49622" y="2736"/>
                </a:move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539750"/>
            <a:ext cx="7740650" cy="594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467" name="Oval 2"/>
          <p:cNvSpPr>
            <a:spLocks noChangeArrowheads="1"/>
          </p:cNvSpPr>
          <p:nvPr/>
        </p:nvSpPr>
        <p:spPr bwMode="auto">
          <a:xfrm>
            <a:off x="1800225" y="900113"/>
            <a:ext cx="720725" cy="539750"/>
          </a:xfrm>
          <a:prstGeom prst="ellipse">
            <a:avLst/>
          </a:prstGeom>
          <a:noFill/>
          <a:ln w="36000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62468" name="Text Box 3"/>
          <p:cNvSpPr txBox="1">
            <a:spLocks noChangeArrowheads="1"/>
          </p:cNvSpPr>
          <p:nvPr/>
        </p:nvSpPr>
        <p:spPr bwMode="auto">
          <a:xfrm>
            <a:off x="1995488" y="539750"/>
            <a:ext cx="36036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it-IT" b="1">
                <a:solidFill>
                  <a:srgbClr val="FF3333"/>
                </a:solidFill>
              </a:rPr>
              <a:t>Y</a:t>
            </a:r>
          </a:p>
        </p:txBody>
      </p:sp>
      <p:sp>
        <p:nvSpPr>
          <p:cNvPr id="62469" name="AutoShape 4"/>
          <p:cNvSpPr>
            <a:spLocks noChangeArrowheads="1"/>
          </p:cNvSpPr>
          <p:nvPr/>
        </p:nvSpPr>
        <p:spPr bwMode="auto">
          <a:xfrm>
            <a:off x="2700338" y="900113"/>
            <a:ext cx="3419475" cy="539750"/>
          </a:xfrm>
          <a:prstGeom prst="roundRect">
            <a:avLst>
              <a:gd name="adj" fmla="val 292"/>
            </a:avLst>
          </a:prstGeom>
          <a:noFill/>
          <a:ln w="360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62470" name="Text Box 5"/>
          <p:cNvSpPr txBox="1">
            <a:spLocks noChangeArrowheads="1"/>
          </p:cNvSpPr>
          <p:nvPr/>
        </p:nvSpPr>
        <p:spPr bwMode="auto">
          <a:xfrm>
            <a:off x="3419475" y="539750"/>
            <a:ext cx="161925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spcAft>
                <a:spcPct val="0"/>
              </a:spcAft>
            </a:pPr>
            <a:r>
              <a:rPr lang="de-DE" altLang="it-IT" sz="1800" b="1">
                <a:solidFill>
                  <a:srgbClr val="FFFF66"/>
                </a:solidFill>
              </a:rPr>
              <a:t>X</a:t>
            </a:r>
            <a:r>
              <a:rPr lang="de-DE" altLang="it-IT" sz="1800" b="1" baseline="-33000">
                <a:solidFill>
                  <a:srgbClr val="FFFF66"/>
                </a:solidFill>
              </a:rPr>
              <a:t>1</a:t>
            </a:r>
            <a:r>
              <a:rPr lang="de-DE" altLang="it-IT" sz="1800" b="1">
                <a:solidFill>
                  <a:srgbClr val="FFFF66"/>
                </a:solidFill>
              </a:rPr>
              <a:t>, X</a:t>
            </a:r>
            <a:r>
              <a:rPr lang="de-DE" altLang="it-IT" sz="1800" b="1" baseline="-33000">
                <a:solidFill>
                  <a:srgbClr val="FFFF66"/>
                </a:solidFill>
              </a:rPr>
              <a:t>2</a:t>
            </a:r>
            <a:r>
              <a:rPr lang="de-DE" altLang="it-IT" sz="1800" b="1">
                <a:solidFill>
                  <a:srgbClr val="FFFF66"/>
                </a:solidFill>
              </a:rPr>
              <a:t>, X</a:t>
            </a:r>
            <a:r>
              <a:rPr lang="de-DE" altLang="it-IT" sz="1800" b="1" baseline="-33000">
                <a:solidFill>
                  <a:srgbClr val="FFFF66"/>
                </a:solidFill>
              </a:rPr>
              <a:t>3</a:t>
            </a:r>
            <a:r>
              <a:rPr lang="de-DE" altLang="it-IT" sz="1800" b="1">
                <a:solidFill>
                  <a:srgbClr val="FFFF66"/>
                </a:solidFill>
              </a:rPr>
              <a:t>, X</a:t>
            </a:r>
            <a:r>
              <a:rPr lang="de-DE" altLang="it-IT" sz="1800" b="1" baseline="-33000">
                <a:solidFill>
                  <a:srgbClr val="FFFF66"/>
                </a:solidFill>
              </a:rPr>
              <a:t>4</a:t>
            </a:r>
          </a:p>
        </p:txBody>
      </p:sp>
      <p:sp>
        <p:nvSpPr>
          <p:cNvPr id="62471" name="Line 6"/>
          <p:cNvSpPr>
            <a:spLocks noChangeShapeType="1"/>
          </p:cNvSpPr>
          <p:nvPr/>
        </p:nvSpPr>
        <p:spPr bwMode="auto">
          <a:xfrm>
            <a:off x="6300788" y="1439863"/>
            <a:ext cx="1619250" cy="1587"/>
          </a:xfrm>
          <a:prstGeom prst="line">
            <a:avLst/>
          </a:prstGeom>
          <a:noFill/>
          <a:ln w="36000">
            <a:solidFill>
              <a:srgbClr val="66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72" name="AutoShape 7"/>
          <p:cNvSpPr>
            <a:spLocks noChangeArrowheads="1"/>
          </p:cNvSpPr>
          <p:nvPr/>
        </p:nvSpPr>
        <p:spPr bwMode="auto">
          <a:xfrm>
            <a:off x="1619250" y="3240088"/>
            <a:ext cx="1439863" cy="2160587"/>
          </a:xfrm>
          <a:prstGeom prst="roundRect">
            <a:avLst>
              <a:gd name="adj" fmla="val 106"/>
            </a:avLst>
          </a:prstGeom>
          <a:noFill/>
          <a:ln w="72000">
            <a:solidFill>
              <a:srgbClr val="66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62473" name="Oval 8"/>
          <p:cNvSpPr>
            <a:spLocks noChangeArrowheads="1"/>
          </p:cNvSpPr>
          <p:nvPr/>
        </p:nvSpPr>
        <p:spPr bwMode="auto">
          <a:xfrm>
            <a:off x="5595938" y="3446463"/>
            <a:ext cx="539750" cy="2160587"/>
          </a:xfrm>
          <a:prstGeom prst="ellipse">
            <a:avLst/>
          </a:prstGeom>
          <a:noFill/>
          <a:ln w="36000">
            <a:solidFill>
              <a:srgbClr val="33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62474" name="Text Box 9"/>
          <p:cNvSpPr txBox="1">
            <a:spLocks noChangeArrowheads="1"/>
          </p:cNvSpPr>
          <p:nvPr/>
        </p:nvSpPr>
        <p:spPr bwMode="auto">
          <a:xfrm>
            <a:off x="6840538" y="3478213"/>
            <a:ext cx="3240087" cy="4081462"/>
          </a:xfrm>
          <a:prstGeom prst="rect">
            <a:avLst/>
          </a:prstGeom>
          <a:solidFill>
            <a:srgbClr val="CFE7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1800" b="1" i="1">
                <a:solidFill>
                  <a:srgbClr val="000000"/>
                </a:solidFill>
                <a:latin typeface="Trebuchet MS" panose="020B0603020202020204" pitchFamily="34" charset="0"/>
              </a:rPr>
              <a:t>Gli asterischi indicano la significatività dei coefficienti: tramite appositi test si va a verificare che la relazione tra le variabili sia una relazione REALE e non soltanto una relazione data dal caso.</a:t>
            </a:r>
          </a:p>
          <a:p>
            <a:pPr algn="just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1800" b="1" i="1">
                <a:solidFill>
                  <a:srgbClr val="000000"/>
                </a:solidFill>
                <a:latin typeface="Trebuchet MS" panose="020B0603020202020204" pitchFamily="34" charset="0"/>
              </a:rPr>
              <a:t>Accettare un livello di significatività al 95% vuol dire accettare l'ipotesi che vi è una possibilità di errore del 5%. </a:t>
            </a:r>
          </a:p>
        </p:txBody>
      </p:sp>
      <p:sp>
        <p:nvSpPr>
          <p:cNvPr id="62475" name="Line 10"/>
          <p:cNvSpPr>
            <a:spLocks noChangeShapeType="1"/>
          </p:cNvSpPr>
          <p:nvPr/>
        </p:nvSpPr>
        <p:spPr bwMode="auto">
          <a:xfrm>
            <a:off x="6119813" y="4679950"/>
            <a:ext cx="7207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01613"/>
            <a:ext cx="8999537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515" name="AutoShape 2"/>
          <p:cNvSpPr>
            <a:spLocks noChangeArrowheads="1"/>
          </p:cNvSpPr>
          <p:nvPr/>
        </p:nvSpPr>
        <p:spPr bwMode="auto">
          <a:xfrm>
            <a:off x="4335463" y="766763"/>
            <a:ext cx="3419475" cy="360362"/>
          </a:xfrm>
          <a:prstGeom prst="roundRect">
            <a:avLst>
              <a:gd name="adj" fmla="val 440"/>
            </a:avLst>
          </a:prstGeom>
          <a:noFill/>
          <a:ln w="36000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64516" name="AutoShape 3"/>
          <p:cNvSpPr>
            <a:spLocks noChangeArrowheads="1"/>
          </p:cNvSpPr>
          <p:nvPr/>
        </p:nvSpPr>
        <p:spPr bwMode="auto">
          <a:xfrm>
            <a:off x="7380288" y="1260475"/>
            <a:ext cx="179387" cy="1079500"/>
          </a:xfrm>
          <a:prstGeom prst="downArrow">
            <a:avLst>
              <a:gd name="adj1" fmla="val 50000"/>
              <a:gd name="adj2" fmla="val 150443"/>
            </a:avLst>
          </a:prstGeom>
          <a:solidFill>
            <a:srgbClr val="C5000B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64517" name="Text Box 4"/>
          <p:cNvSpPr txBox="1">
            <a:spLocks noChangeArrowheads="1"/>
          </p:cNvSpPr>
          <p:nvPr/>
        </p:nvSpPr>
        <p:spPr bwMode="auto">
          <a:xfrm>
            <a:off x="5400675" y="2339975"/>
            <a:ext cx="4500563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1800">
                <a:latin typeface="Trebuchet MS" panose="020B0603020202020204" pitchFamily="34" charset="0"/>
              </a:rPr>
              <a:t>Il coefficiente di determinazione R</a:t>
            </a:r>
            <a:r>
              <a:rPr lang="de-DE" altLang="it-IT" sz="1800" baseline="33000">
                <a:latin typeface="Trebuchet MS" panose="020B0603020202020204" pitchFamily="34" charset="0"/>
              </a:rPr>
              <a:t>2</a:t>
            </a:r>
            <a:r>
              <a:rPr lang="de-DE" altLang="it-IT" sz="1800">
                <a:latin typeface="Trebuchet MS" panose="020B0603020202020204" pitchFamily="34" charset="0"/>
              </a:rPr>
              <a:t> fornisce indicazione sulla bontà del modello: quanta parte della varianza totale è spiegata dalla retta di regressione?</a:t>
            </a:r>
          </a:p>
          <a:p>
            <a:pPr algn="just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1800">
                <a:latin typeface="Trebuchet MS" panose="020B0603020202020204" pitchFamily="34" charset="0"/>
              </a:rPr>
              <a:t>Il coefficiente è lo stesso di quello studiato per la regressione lineare semplice, tuttavia è utile utilizzarne una versione corretta. Infatti il valore di R</a:t>
            </a:r>
            <a:r>
              <a:rPr lang="de-DE" altLang="it-IT" sz="1800" baseline="33000">
                <a:latin typeface="Trebuchet MS" panose="020B0603020202020204" pitchFamily="34" charset="0"/>
              </a:rPr>
              <a:t>2</a:t>
            </a:r>
            <a:r>
              <a:rPr lang="de-DE" altLang="it-IT" sz="1800">
                <a:latin typeface="Trebuchet MS" panose="020B0603020202020204" pitchFamily="34" charset="0"/>
              </a:rPr>
              <a:t> tende ad aumentare per il solo fatto che siano aggiunte variabili al modello MA NON È DETTO CHE UN MODELLO SIA BUONO SOLO PERCHÉ CONTIENE UN ELEVATO NUMERO DI VARIABILI!!</a:t>
            </a:r>
          </a:p>
          <a:p>
            <a:pPr algn="just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1800">
                <a:latin typeface="Trebuchet MS" panose="020B0603020202020204" pitchFamily="34" charset="0"/>
              </a:rPr>
              <a:t>L' R</a:t>
            </a:r>
            <a:r>
              <a:rPr lang="de-DE" altLang="it-IT" sz="1800" baseline="33000">
                <a:latin typeface="Trebuchet MS" panose="020B0603020202020204" pitchFamily="34" charset="0"/>
              </a:rPr>
              <a:t>2</a:t>
            </a:r>
            <a:r>
              <a:rPr lang="de-DE" altLang="it-IT" sz="1800">
                <a:latin typeface="Trebuchet MS" panose="020B0603020202020204" pitchFamily="34" charset="0"/>
              </a:rPr>
              <a:t>  corretto tiene conto di questo fattore ed è quindi una misura di bontà più accurata.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1"/>
          <p:cNvGrpSpPr>
            <a:grpSpLocks/>
          </p:cNvGrpSpPr>
          <p:nvPr/>
        </p:nvGrpSpPr>
        <p:grpSpPr bwMode="auto">
          <a:xfrm>
            <a:off x="539750" y="3419475"/>
            <a:ext cx="1009650" cy="290513"/>
            <a:chOff x="340" y="2154"/>
            <a:chExt cx="636" cy="183"/>
          </a:xfrm>
        </p:grpSpPr>
        <p:sp>
          <p:nvSpPr>
            <p:cNvPr id="66564" name="Freeform 2"/>
            <p:cNvSpPr>
              <a:spLocks noChangeArrowheads="1"/>
            </p:cNvSpPr>
            <p:nvPr/>
          </p:nvSpPr>
          <p:spPr bwMode="auto">
            <a:xfrm>
              <a:off x="340" y="2244"/>
              <a:ext cx="577" cy="58"/>
            </a:xfrm>
            <a:custGeom>
              <a:avLst/>
              <a:gdLst>
                <a:gd name="T0" fmla="*/ 0 w 27831"/>
                <a:gd name="T1" fmla="*/ 0 h 2831"/>
                <a:gd name="T2" fmla="*/ 0 w 27831"/>
                <a:gd name="T3" fmla="*/ 0 h 2831"/>
                <a:gd name="T4" fmla="*/ 0 w 27831"/>
                <a:gd name="T5" fmla="*/ 0 h 2831"/>
                <a:gd name="T6" fmla="*/ 0 w 27831"/>
                <a:gd name="T7" fmla="*/ 0 h 2831"/>
                <a:gd name="T8" fmla="*/ 0 w 27831"/>
                <a:gd name="T9" fmla="*/ 0 h 2831"/>
                <a:gd name="T10" fmla="*/ 0 w 27831"/>
                <a:gd name="T11" fmla="*/ 0 h 2831"/>
                <a:gd name="T12" fmla="*/ 0 w 27831"/>
                <a:gd name="T13" fmla="*/ 0 h 2831"/>
                <a:gd name="T14" fmla="*/ 0 w 27831"/>
                <a:gd name="T15" fmla="*/ 0 h 2831"/>
                <a:gd name="T16" fmla="*/ 0 w 27831"/>
                <a:gd name="T17" fmla="*/ 0 h 2831"/>
                <a:gd name="T18" fmla="*/ 0 w 27831"/>
                <a:gd name="T19" fmla="*/ 0 h 2831"/>
                <a:gd name="T20" fmla="*/ 0 w 27831"/>
                <a:gd name="T21" fmla="*/ 0 h 2831"/>
                <a:gd name="T22" fmla="*/ 0 w 27831"/>
                <a:gd name="T23" fmla="*/ 0 h 2831"/>
                <a:gd name="T24" fmla="*/ 0 w 27831"/>
                <a:gd name="T25" fmla="*/ 0 h 2831"/>
                <a:gd name="T26" fmla="*/ 0 w 27831"/>
                <a:gd name="T27" fmla="*/ 0 h 2831"/>
                <a:gd name="T28" fmla="*/ 0 w 27831"/>
                <a:gd name="T29" fmla="*/ 0 h 2831"/>
                <a:gd name="T30" fmla="*/ 0 w 27831"/>
                <a:gd name="T31" fmla="*/ 0 h 2831"/>
                <a:gd name="T32" fmla="*/ 0 w 27831"/>
                <a:gd name="T33" fmla="*/ 0 h 2831"/>
                <a:gd name="T34" fmla="*/ 0 w 27831"/>
                <a:gd name="T35" fmla="*/ 0 h 2831"/>
                <a:gd name="T36" fmla="*/ 0 w 27831"/>
                <a:gd name="T37" fmla="*/ 0 h 2831"/>
                <a:gd name="T38" fmla="*/ 0 w 27831"/>
                <a:gd name="T39" fmla="*/ 0 h 2831"/>
                <a:gd name="T40" fmla="*/ 0 w 27831"/>
                <a:gd name="T41" fmla="*/ 0 h 2831"/>
                <a:gd name="T42" fmla="*/ 0 w 27831"/>
                <a:gd name="T43" fmla="*/ 0 h 2831"/>
                <a:gd name="T44" fmla="*/ 0 w 27831"/>
                <a:gd name="T45" fmla="*/ 0 h 2831"/>
                <a:gd name="T46" fmla="*/ 0 w 27831"/>
                <a:gd name="T47" fmla="*/ 0 h 2831"/>
                <a:gd name="T48" fmla="*/ 0 w 27831"/>
                <a:gd name="T49" fmla="*/ 0 h 2831"/>
                <a:gd name="T50" fmla="*/ 0 w 27831"/>
                <a:gd name="T51" fmla="*/ 0 h 2831"/>
                <a:gd name="T52" fmla="*/ 0 w 27831"/>
                <a:gd name="T53" fmla="*/ 0 h 2831"/>
                <a:gd name="T54" fmla="*/ 0 w 27831"/>
                <a:gd name="T55" fmla="*/ 0 h 2831"/>
                <a:gd name="T56" fmla="*/ 0 w 27831"/>
                <a:gd name="T57" fmla="*/ 0 h 2831"/>
                <a:gd name="T58" fmla="*/ 0 w 27831"/>
                <a:gd name="T59" fmla="*/ 0 h 2831"/>
                <a:gd name="T60" fmla="*/ 0 w 27831"/>
                <a:gd name="T61" fmla="*/ 0 h 2831"/>
                <a:gd name="T62" fmla="*/ 0 w 27831"/>
                <a:gd name="T63" fmla="*/ 0 h 2831"/>
                <a:gd name="T64" fmla="*/ 0 w 27831"/>
                <a:gd name="T65" fmla="*/ 0 h 2831"/>
                <a:gd name="T66" fmla="*/ 0 w 27831"/>
                <a:gd name="T67" fmla="*/ 0 h 2831"/>
                <a:gd name="T68" fmla="*/ 0 w 27831"/>
                <a:gd name="T69" fmla="*/ 0 h 2831"/>
                <a:gd name="T70" fmla="*/ 0 w 27831"/>
                <a:gd name="T71" fmla="*/ 0 h 2831"/>
                <a:gd name="T72" fmla="*/ 0 w 27831"/>
                <a:gd name="T73" fmla="*/ 0 h 2831"/>
                <a:gd name="T74" fmla="*/ 0 w 27831"/>
                <a:gd name="T75" fmla="*/ 0 h 2831"/>
                <a:gd name="T76" fmla="*/ 0 w 27831"/>
                <a:gd name="T77" fmla="*/ 0 h 2831"/>
                <a:gd name="T78" fmla="*/ 0 w 27831"/>
                <a:gd name="T79" fmla="*/ 0 h 2831"/>
                <a:gd name="T80" fmla="*/ 0 w 27831"/>
                <a:gd name="T81" fmla="*/ 0 h 2831"/>
                <a:gd name="T82" fmla="*/ 0 w 27831"/>
                <a:gd name="T83" fmla="*/ 0 h 2831"/>
                <a:gd name="T84" fmla="*/ 0 w 27831"/>
                <a:gd name="T85" fmla="*/ 0 h 2831"/>
                <a:gd name="T86" fmla="*/ 0 w 27831"/>
                <a:gd name="T87" fmla="*/ 0 h 2831"/>
                <a:gd name="T88" fmla="*/ 0 w 27831"/>
                <a:gd name="T89" fmla="*/ 0 h 2831"/>
                <a:gd name="T90" fmla="*/ 0 w 27831"/>
                <a:gd name="T91" fmla="*/ 0 h 2831"/>
                <a:gd name="T92" fmla="*/ 0 w 27831"/>
                <a:gd name="T93" fmla="*/ 0 h 2831"/>
                <a:gd name="T94" fmla="*/ 0 w 27831"/>
                <a:gd name="T95" fmla="*/ 0 h 2831"/>
                <a:gd name="T96" fmla="*/ 0 w 27831"/>
                <a:gd name="T97" fmla="*/ 0 h 2831"/>
                <a:gd name="T98" fmla="*/ 0 w 27831"/>
                <a:gd name="T99" fmla="*/ 0 h 2831"/>
                <a:gd name="T100" fmla="*/ 0 w 27831"/>
                <a:gd name="T101" fmla="*/ 0 h 2831"/>
                <a:gd name="T102" fmla="*/ 0 w 27831"/>
                <a:gd name="T103" fmla="*/ 0 h 2831"/>
                <a:gd name="T104" fmla="*/ 0 w 27831"/>
                <a:gd name="T105" fmla="*/ 0 h 2831"/>
                <a:gd name="T106" fmla="*/ 0 w 27831"/>
                <a:gd name="T107" fmla="*/ 0 h 2831"/>
                <a:gd name="T108" fmla="*/ 0 w 27831"/>
                <a:gd name="T109" fmla="*/ 0 h 2831"/>
                <a:gd name="T110" fmla="*/ 0 w 27831"/>
                <a:gd name="T111" fmla="*/ 0 h 2831"/>
                <a:gd name="T112" fmla="*/ 0 w 27831"/>
                <a:gd name="T113" fmla="*/ 0 h 2831"/>
                <a:gd name="T114" fmla="*/ 0 w 27831"/>
                <a:gd name="T115" fmla="*/ 0 h 28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31" h="2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lnTo>
                    <a:pt x="27264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lnTo>
                    <a:pt x="20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6565" name="Freeform 3"/>
            <p:cNvSpPr>
              <a:spLocks noChangeArrowheads="1"/>
            </p:cNvSpPr>
            <p:nvPr/>
          </p:nvSpPr>
          <p:spPr bwMode="auto">
            <a:xfrm>
              <a:off x="828" y="2154"/>
              <a:ext cx="148" cy="183"/>
            </a:xfrm>
            <a:custGeom>
              <a:avLst/>
              <a:gdLst>
                <a:gd name="T0" fmla="*/ 0 w 7171"/>
                <a:gd name="T1" fmla="*/ 0 h 8869"/>
                <a:gd name="T2" fmla="*/ 0 w 7171"/>
                <a:gd name="T3" fmla="*/ 0 h 8869"/>
                <a:gd name="T4" fmla="*/ 0 w 7171"/>
                <a:gd name="T5" fmla="*/ 0 h 8869"/>
                <a:gd name="T6" fmla="*/ 0 w 7171"/>
                <a:gd name="T7" fmla="*/ 0 h 8869"/>
                <a:gd name="T8" fmla="*/ 0 w 7171"/>
                <a:gd name="T9" fmla="*/ 0 h 8869"/>
                <a:gd name="T10" fmla="*/ 0 w 7171"/>
                <a:gd name="T11" fmla="*/ 0 h 8869"/>
                <a:gd name="T12" fmla="*/ 0 w 7171"/>
                <a:gd name="T13" fmla="*/ 0 h 8869"/>
                <a:gd name="T14" fmla="*/ 0 w 7171"/>
                <a:gd name="T15" fmla="*/ 0 h 8869"/>
                <a:gd name="T16" fmla="*/ 0 w 7171"/>
                <a:gd name="T17" fmla="*/ 0 h 8869"/>
                <a:gd name="T18" fmla="*/ 0 w 7171"/>
                <a:gd name="T19" fmla="*/ 0 h 8869"/>
                <a:gd name="T20" fmla="*/ 0 w 7171"/>
                <a:gd name="T21" fmla="*/ 0 h 8869"/>
                <a:gd name="T22" fmla="*/ 0 w 7171"/>
                <a:gd name="T23" fmla="*/ 0 h 8869"/>
                <a:gd name="T24" fmla="*/ 0 w 7171"/>
                <a:gd name="T25" fmla="*/ 0 h 8869"/>
                <a:gd name="T26" fmla="*/ 0 w 7171"/>
                <a:gd name="T27" fmla="*/ 0 h 8869"/>
                <a:gd name="T28" fmla="*/ 0 w 7171"/>
                <a:gd name="T29" fmla="*/ 0 h 8869"/>
                <a:gd name="T30" fmla="*/ 0 w 7171"/>
                <a:gd name="T31" fmla="*/ 0 h 8869"/>
                <a:gd name="T32" fmla="*/ 0 w 7171"/>
                <a:gd name="T33" fmla="*/ 0 h 8869"/>
                <a:gd name="T34" fmla="*/ 0 w 7171"/>
                <a:gd name="T35" fmla="*/ 0 h 8869"/>
                <a:gd name="T36" fmla="*/ 0 w 7171"/>
                <a:gd name="T37" fmla="*/ 0 h 8869"/>
                <a:gd name="T38" fmla="*/ 0 w 7171"/>
                <a:gd name="T39" fmla="*/ 0 h 8869"/>
                <a:gd name="T40" fmla="*/ 0 w 7171"/>
                <a:gd name="T41" fmla="*/ 0 h 8869"/>
                <a:gd name="T42" fmla="*/ 0 w 7171"/>
                <a:gd name="T43" fmla="*/ 0 h 8869"/>
                <a:gd name="T44" fmla="*/ 0 w 7171"/>
                <a:gd name="T45" fmla="*/ 0 h 8869"/>
                <a:gd name="T46" fmla="*/ 0 w 7171"/>
                <a:gd name="T47" fmla="*/ 0 h 8869"/>
                <a:gd name="T48" fmla="*/ 0 w 7171"/>
                <a:gd name="T49" fmla="*/ 0 h 8869"/>
                <a:gd name="T50" fmla="*/ 0 w 7171"/>
                <a:gd name="T51" fmla="*/ 0 h 8869"/>
                <a:gd name="T52" fmla="*/ 0 w 7171"/>
                <a:gd name="T53" fmla="*/ 0 h 8869"/>
                <a:gd name="T54" fmla="*/ 0 w 7171"/>
                <a:gd name="T55" fmla="*/ 0 h 8869"/>
                <a:gd name="T56" fmla="*/ 0 w 7171"/>
                <a:gd name="T57" fmla="*/ 0 h 8869"/>
                <a:gd name="T58" fmla="*/ 0 w 7171"/>
                <a:gd name="T59" fmla="*/ 0 h 8869"/>
                <a:gd name="T60" fmla="*/ 0 w 7171"/>
                <a:gd name="T61" fmla="*/ 0 h 8869"/>
                <a:gd name="T62" fmla="*/ 0 w 7171"/>
                <a:gd name="T63" fmla="*/ 0 h 8869"/>
                <a:gd name="T64" fmla="*/ 0 w 7171"/>
                <a:gd name="T65" fmla="*/ 0 h 8869"/>
                <a:gd name="T66" fmla="*/ 0 w 7171"/>
                <a:gd name="T67" fmla="*/ 0 h 8869"/>
                <a:gd name="T68" fmla="*/ 0 w 7171"/>
                <a:gd name="T69" fmla="*/ 0 h 8869"/>
                <a:gd name="T70" fmla="*/ 0 w 7171"/>
                <a:gd name="T71" fmla="*/ 0 h 8869"/>
                <a:gd name="T72" fmla="*/ 0 w 7171"/>
                <a:gd name="T73" fmla="*/ 0 h 8869"/>
                <a:gd name="T74" fmla="*/ 0 w 7171"/>
                <a:gd name="T75" fmla="*/ 0 h 8869"/>
                <a:gd name="T76" fmla="*/ 0 w 7171"/>
                <a:gd name="T77" fmla="*/ 0 h 8869"/>
                <a:gd name="T78" fmla="*/ 0 w 7171"/>
                <a:gd name="T79" fmla="*/ 0 h 8869"/>
                <a:gd name="T80" fmla="*/ 0 w 7171"/>
                <a:gd name="T81" fmla="*/ 0 h 8869"/>
                <a:gd name="T82" fmla="*/ 0 w 7171"/>
                <a:gd name="T83" fmla="*/ 0 h 8869"/>
                <a:gd name="T84" fmla="*/ 0 w 7171"/>
                <a:gd name="T85" fmla="*/ 0 h 8869"/>
                <a:gd name="T86" fmla="*/ 0 w 7171"/>
                <a:gd name="T87" fmla="*/ 0 h 8869"/>
                <a:gd name="T88" fmla="*/ 0 w 7171"/>
                <a:gd name="T89" fmla="*/ 0 h 8869"/>
                <a:gd name="T90" fmla="*/ 0 w 7171"/>
                <a:gd name="T91" fmla="*/ 0 h 8869"/>
                <a:gd name="T92" fmla="*/ 0 w 7171"/>
                <a:gd name="T93" fmla="*/ 0 h 8869"/>
                <a:gd name="T94" fmla="*/ 0 w 7171"/>
                <a:gd name="T95" fmla="*/ 0 h 8869"/>
                <a:gd name="T96" fmla="*/ 0 w 7171"/>
                <a:gd name="T97" fmla="*/ 0 h 8869"/>
                <a:gd name="T98" fmla="*/ 0 w 7171"/>
                <a:gd name="T99" fmla="*/ 0 h 8869"/>
                <a:gd name="T100" fmla="*/ 0 w 7171"/>
                <a:gd name="T101" fmla="*/ 0 h 8869"/>
                <a:gd name="T102" fmla="*/ 0 w 7171"/>
                <a:gd name="T103" fmla="*/ 0 h 8869"/>
                <a:gd name="T104" fmla="*/ 0 w 7171"/>
                <a:gd name="T105" fmla="*/ 0 h 8869"/>
                <a:gd name="T106" fmla="*/ 0 w 7171"/>
                <a:gd name="T107" fmla="*/ 0 h 8869"/>
                <a:gd name="T108" fmla="*/ 0 w 7171"/>
                <a:gd name="T109" fmla="*/ 0 h 8869"/>
                <a:gd name="T110" fmla="*/ 0 w 7171"/>
                <a:gd name="T111" fmla="*/ 0 h 88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171" h="8869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lnTo>
                    <a:pt x="567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66563" name="Text Box 4"/>
          <p:cNvSpPr txBox="1">
            <a:spLocks noChangeArrowheads="1"/>
          </p:cNvSpPr>
          <p:nvPr/>
        </p:nvSpPr>
        <p:spPr bwMode="auto">
          <a:xfrm>
            <a:off x="1800225" y="2003425"/>
            <a:ext cx="7718425" cy="391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2200">
                <a:latin typeface="Trebuchet MS" panose="020B0603020202020204" pitchFamily="34" charset="0"/>
              </a:rPr>
              <a:t>Essendo il PIL procapite la nostra Y ed essendo l'efficacia degli aiuti allo sviluppo l'oggetto del nostro studio</a:t>
            </a:r>
          </a:p>
          <a:p>
            <a:pPr algn="just" eaLnBrk="1">
              <a:lnSpc>
                <a:spcPct val="104000"/>
              </a:lnSpc>
              <a:spcAft>
                <a:spcPct val="0"/>
              </a:spcAft>
            </a:pPr>
            <a:endParaRPr lang="de-DE" altLang="it-IT" sz="2200">
              <a:latin typeface="Trebuchet MS" panose="020B0603020202020204" pitchFamily="34" charset="0"/>
            </a:endParaRPr>
          </a:p>
          <a:p>
            <a:pPr algn="just" eaLnBrk="1">
              <a:lnSpc>
                <a:spcPct val="104000"/>
              </a:lnSpc>
              <a:spcAft>
                <a:spcPct val="0"/>
              </a:spcAft>
              <a:buClr>
                <a:srgbClr val="FFFFFF"/>
              </a:buClr>
              <a:buFont typeface="Times New Roman" panose="02020603050405020304" pitchFamily="18" charset="0"/>
              <a:buAutoNum type="romanUcPeriod"/>
            </a:pPr>
            <a:r>
              <a:rPr lang="de-DE" altLang="it-IT" sz="2200">
                <a:latin typeface="Trebuchet MS" panose="020B0603020202020204" pitchFamily="34" charset="0"/>
              </a:rPr>
              <a:t> costruiremo un primo modello dove inseriremo solo le variabili che ordinariamente sono considerate importanti nella determinazione del PIL procapite</a:t>
            </a:r>
          </a:p>
          <a:p>
            <a:pPr algn="just" eaLnBrk="1">
              <a:lnSpc>
                <a:spcPct val="104000"/>
              </a:lnSpc>
              <a:spcAft>
                <a:spcPct val="0"/>
              </a:spcAft>
              <a:buClr>
                <a:srgbClr val="FFFFFF"/>
              </a:buClr>
            </a:pPr>
            <a:endParaRPr lang="de-DE" altLang="it-IT" sz="2200">
              <a:latin typeface="Trebuchet MS" panose="020B0603020202020204" pitchFamily="34" charset="0"/>
            </a:endParaRPr>
          </a:p>
          <a:p>
            <a:pPr algn="just" eaLnBrk="1">
              <a:lnSpc>
                <a:spcPct val="104000"/>
              </a:lnSpc>
              <a:spcAft>
                <a:spcPct val="0"/>
              </a:spcAft>
              <a:buClr>
                <a:srgbClr val="FFFFFF"/>
              </a:buClr>
              <a:buFont typeface="Times New Roman" panose="02020603050405020304" pitchFamily="18" charset="0"/>
              <a:buAutoNum type="romanUcPeriod"/>
            </a:pPr>
            <a:r>
              <a:rPr lang="de-DE" altLang="it-IT" sz="2200">
                <a:latin typeface="Trebuchet MS" panose="020B0603020202020204" pitchFamily="34" charset="0"/>
              </a:rPr>
              <a:t> una volta testata la bontà del modello aggiungeremo la variabilie ODA/PIL, ossia la variabile riferita agli aiuti allo sviluppo e osserveremo come questa influisce sul PIL procapite.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"/>
          <p:cNvSpPr txBox="1">
            <a:spLocks noChangeArrowheads="1"/>
          </p:cNvSpPr>
          <p:nvPr/>
        </p:nvSpPr>
        <p:spPr bwMode="auto">
          <a:xfrm>
            <a:off x="539750" y="312738"/>
            <a:ext cx="136842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2000">
                <a:latin typeface="Trebuchet MS" panose="020B0603020202020204" pitchFamily="34" charset="0"/>
              </a:rPr>
              <a:t>Modello 1:</a:t>
            </a:r>
          </a:p>
        </p:txBody>
      </p:sp>
      <p:graphicFrame>
        <p:nvGraphicFramePr>
          <p:cNvPr id="34818" name="Group 2"/>
          <p:cNvGraphicFramePr>
            <a:graphicFrameLocks noGrp="1"/>
          </p:cNvGraphicFramePr>
          <p:nvPr/>
        </p:nvGraphicFramePr>
        <p:xfrm>
          <a:off x="501650" y="1141413"/>
          <a:ext cx="4341813" cy="3567112"/>
        </p:xfrm>
        <a:graphic>
          <a:graphicData uri="http://schemas.openxmlformats.org/drawingml/2006/table">
            <a:tbl>
              <a:tblPr/>
              <a:tblGrid>
                <a:gridCol w="1844675">
                  <a:extLst>
                    <a:ext uri="{9D8B030D-6E8A-4147-A177-3AD203B41FA5}">
                      <a16:colId xmlns:a16="http://schemas.microsoft.com/office/drawing/2014/main" xmlns="" val="3343119789"/>
                    </a:ext>
                  </a:extLst>
                </a:gridCol>
                <a:gridCol w="2497138">
                  <a:extLst>
                    <a:ext uri="{9D8B030D-6E8A-4147-A177-3AD203B41FA5}">
                      <a16:colId xmlns:a16="http://schemas.microsoft.com/office/drawing/2014/main" xmlns="" val="3473738426"/>
                    </a:ext>
                  </a:extLst>
                </a:gridCol>
              </a:tblGrid>
              <a:tr h="342998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endParaRPr kumimoji="0" lang="de-DE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 Unicode MS" charset="0"/>
                      </a:endParaRPr>
                    </a:p>
                  </a:txBody>
                  <a:tcPr marL="36000" marR="36000" marT="51864" marB="3599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de-DE" altLang="it-IT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cs typeface="Arial Unicode MS" charset="0"/>
                        </a:rPr>
                        <a:t>MetodoOLS</a:t>
                      </a:r>
                    </a:p>
                  </a:txBody>
                  <a:tcPr marL="36000" marR="36000" marT="35992" marB="3599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50628838"/>
                  </a:ext>
                </a:extLst>
              </a:tr>
              <a:tr h="342820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cs typeface="Arial Unicode MS" charset="0"/>
                        </a:rPr>
                        <a:t>Intercetta</a:t>
                      </a:r>
                    </a:p>
                  </a:txBody>
                  <a:tcPr marL="36000" marR="36000" marT="35992" marB="3599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cs typeface="Arial Unicode MS" charset="0"/>
                        </a:rPr>
                        <a:t>-1,175e-16</a:t>
                      </a:r>
                    </a:p>
                  </a:txBody>
                  <a:tcPr marL="36000" marR="36000" marT="35992" marB="3599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24534450"/>
                  </a:ext>
                </a:extLst>
              </a:tr>
              <a:tr h="342820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cs typeface="Arial Unicode MS" charset="0"/>
                        </a:rPr>
                        <a:t>PIL iniziale</a:t>
                      </a:r>
                    </a:p>
                  </a:txBody>
                  <a:tcPr marL="36000" marR="36000" marT="35992" marB="3599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cs typeface="Arial Unicode MS" charset="0"/>
                        </a:rPr>
                        <a:t>3,434e-02</a:t>
                      </a:r>
                    </a:p>
                  </a:txBody>
                  <a:tcPr marL="36000" marR="36000" marT="35992" marB="3599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11168258"/>
                  </a:ext>
                </a:extLst>
              </a:tr>
              <a:tr h="342820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cs typeface="Arial Unicode MS" charset="0"/>
                        </a:rPr>
                        <a:t>INV/PIL</a:t>
                      </a:r>
                    </a:p>
                  </a:txBody>
                  <a:tcPr marL="36000" marR="36000" marT="35992" marB="3599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cs typeface="Arial Unicode MS" charset="0"/>
                        </a:rPr>
                        <a:t>8,794e-02 *</a:t>
                      </a:r>
                    </a:p>
                  </a:txBody>
                  <a:tcPr marL="36000" marR="36000" marT="35992" marB="3599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64721788"/>
                  </a:ext>
                </a:extLst>
              </a:tr>
              <a:tr h="342820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cs typeface="Arial Unicode MS" charset="0"/>
                        </a:rPr>
                        <a:t>Inflazione &gt; 15%</a:t>
                      </a:r>
                    </a:p>
                  </a:txBody>
                  <a:tcPr marL="36000" marR="36000" marT="35992" marB="3599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cs typeface="Arial Unicode MS" charset="0"/>
                        </a:rPr>
                        <a:t>-8,105e-02 *</a:t>
                      </a:r>
                    </a:p>
                  </a:txBody>
                  <a:tcPr marL="36000" marR="36000" marT="35992" marB="3599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89345816"/>
                  </a:ext>
                </a:extLst>
              </a:tr>
              <a:tr h="579221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cs typeface="Arial Unicode MS" charset="0"/>
                        </a:rPr>
                        <a:t>Tasso di crescita pop.</a:t>
                      </a:r>
                    </a:p>
                  </a:txBody>
                  <a:tcPr marL="36000" marR="36000" marT="35992" marB="3599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cs typeface="Arial Unicode MS" charset="0"/>
                        </a:rPr>
                        <a:t>2,769e-01 **</a:t>
                      </a:r>
                    </a:p>
                  </a:txBody>
                  <a:tcPr marL="36000" marR="36000" marT="35992" marB="3599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06348163"/>
                  </a:ext>
                </a:extLst>
              </a:tr>
              <a:tr h="579221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cs typeface="Arial Unicode MS" charset="0"/>
                        </a:rPr>
                        <a:t>Grado di apertura (IMP+EXP)/PIL</a:t>
                      </a:r>
                    </a:p>
                  </a:txBody>
                  <a:tcPr marL="36000" marR="36000" marT="35992" marB="3599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cs typeface="Arial Unicode MS" charset="0"/>
                        </a:rPr>
                        <a:t>6,133e-02</a:t>
                      </a:r>
                    </a:p>
                  </a:txBody>
                  <a:tcPr marL="36000" marR="36000" marT="35992" marB="3599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70308555"/>
                  </a:ext>
                </a:extLst>
              </a:tr>
              <a:tr h="347196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cs typeface="Arial Unicode MS" charset="0"/>
                        </a:rPr>
                        <a:t>Popolaz età 0-14</a:t>
                      </a:r>
                    </a:p>
                  </a:txBody>
                  <a:tcPr marL="90000" marR="90000" marT="46789" marB="46789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cs typeface="Arial Unicode MS" charset="0"/>
                        </a:rPr>
                        <a:t>-8,219e-01 ***</a:t>
                      </a:r>
                    </a:p>
                  </a:txBody>
                  <a:tcPr marL="90000" marR="90000" marT="46789" marB="46789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87622351"/>
                  </a:ext>
                </a:extLst>
              </a:tr>
              <a:tr h="347196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cs typeface="Arial Unicode MS" charset="0"/>
                        </a:rPr>
                        <a:t>Adjusted R</a:t>
                      </a:r>
                      <a:r>
                        <a:rPr kumimoji="0" lang="de-DE" altLang="it-IT" sz="1200" b="0" i="0" u="none" strike="noStrike" cap="none" normalizeH="0" baseline="33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cs typeface="Arial Unicode MS" charset="0"/>
                        </a:rPr>
                        <a:t> 2</a:t>
                      </a:r>
                    </a:p>
                  </a:txBody>
                  <a:tcPr marL="36000" marR="36000" marT="35992" marB="3599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cs typeface="Arial Unicode MS" charset="0"/>
                        </a:rPr>
                        <a:t>0,4031</a:t>
                      </a:r>
                    </a:p>
                  </a:txBody>
                  <a:tcPr marL="90000" marR="90000" marT="46789" marB="46789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56024099"/>
                  </a:ext>
                </a:extLst>
              </a:tr>
            </a:tbl>
          </a:graphicData>
        </a:graphic>
      </p:graphicFrame>
      <p:graphicFrame>
        <p:nvGraphicFramePr>
          <p:cNvPr id="34884" name="Group 68"/>
          <p:cNvGraphicFramePr>
            <a:graphicFrameLocks noGrp="1"/>
          </p:cNvGraphicFramePr>
          <p:nvPr/>
        </p:nvGraphicFramePr>
        <p:xfrm>
          <a:off x="5200650" y="1192213"/>
          <a:ext cx="4341813" cy="3927475"/>
        </p:xfrm>
        <a:graphic>
          <a:graphicData uri="http://schemas.openxmlformats.org/drawingml/2006/table">
            <a:tbl>
              <a:tblPr/>
              <a:tblGrid>
                <a:gridCol w="1844675">
                  <a:extLst>
                    <a:ext uri="{9D8B030D-6E8A-4147-A177-3AD203B41FA5}">
                      <a16:colId xmlns:a16="http://schemas.microsoft.com/office/drawing/2014/main" xmlns="" val="982163298"/>
                    </a:ext>
                  </a:extLst>
                </a:gridCol>
                <a:gridCol w="2497138">
                  <a:extLst>
                    <a:ext uri="{9D8B030D-6E8A-4147-A177-3AD203B41FA5}">
                      <a16:colId xmlns:a16="http://schemas.microsoft.com/office/drawing/2014/main" xmlns="" val="2453950546"/>
                    </a:ext>
                  </a:extLst>
                </a:gridCol>
              </a:tblGrid>
              <a:tr h="343014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endParaRPr kumimoji="0" lang="de-DE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 Unicode MS" charset="0"/>
                      </a:endParaRPr>
                    </a:p>
                  </a:txBody>
                  <a:tcPr marL="36000" marR="36000" marT="51873" marB="35998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de-DE" altLang="it-IT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cs typeface="Arial Unicode MS" charset="0"/>
                        </a:rPr>
                        <a:t>Metodo OLS</a:t>
                      </a:r>
                    </a:p>
                  </a:txBody>
                  <a:tcPr marL="36000" marR="36000" marT="35998" marB="35998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34110969"/>
                  </a:ext>
                </a:extLst>
              </a:tr>
              <a:tr h="342875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cs typeface="Arial Unicode MS" charset="0"/>
                        </a:rPr>
                        <a:t>Intercetta</a:t>
                      </a:r>
                    </a:p>
                  </a:txBody>
                  <a:tcPr marL="36000" marR="36000" marT="35998" marB="35998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 Unicode MS" charset="0"/>
                        </a:rPr>
                        <a:t>-1,344e-16</a:t>
                      </a:r>
                    </a:p>
                  </a:txBody>
                  <a:tcPr marL="36000" marR="36000" marT="35998" marB="35998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21856730"/>
                  </a:ext>
                </a:extLst>
              </a:tr>
              <a:tr h="342875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cs typeface="Arial Unicode MS" charset="0"/>
                        </a:rPr>
                        <a:t>PIL iniziale</a:t>
                      </a:r>
                    </a:p>
                  </a:txBody>
                  <a:tcPr marL="36000" marR="36000" marT="35998" marB="35998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 Unicode MS" charset="0"/>
                        </a:rPr>
                        <a:t>3,376e-02</a:t>
                      </a:r>
                    </a:p>
                  </a:txBody>
                  <a:tcPr marL="36000" marR="36000" marT="35998" marB="35998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3790366"/>
                  </a:ext>
                </a:extLst>
              </a:tr>
              <a:tr h="342875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cs typeface="Arial Unicode MS" charset="0"/>
                        </a:rPr>
                        <a:t>INV/PIL</a:t>
                      </a:r>
                    </a:p>
                  </a:txBody>
                  <a:tcPr marL="36000" marR="36000" marT="35998" marB="35998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 Unicode MS" charset="0"/>
                        </a:rPr>
                        <a:t>7,984e-01 .</a:t>
                      </a:r>
                    </a:p>
                  </a:txBody>
                  <a:tcPr marL="36000" marR="36000" marT="35998" marB="35998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06712818"/>
                  </a:ext>
                </a:extLst>
              </a:tr>
              <a:tr h="342875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cs typeface="Arial Unicode MS" charset="0"/>
                        </a:rPr>
                        <a:t>Inflazione &gt; 15%</a:t>
                      </a:r>
                    </a:p>
                  </a:txBody>
                  <a:tcPr marL="36000" marR="36000" marT="35998" marB="35998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 Unicode MS" charset="0"/>
                        </a:rPr>
                        <a:t>-6,178e-02 .</a:t>
                      </a:r>
                    </a:p>
                  </a:txBody>
                  <a:tcPr marL="36000" marR="36000" marT="35998" marB="35998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98423869"/>
                  </a:ext>
                </a:extLst>
              </a:tr>
              <a:tr h="579397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cs typeface="Arial Unicode MS" charset="0"/>
                        </a:rPr>
                        <a:t>Tasso di crescita pop.</a:t>
                      </a:r>
                    </a:p>
                  </a:txBody>
                  <a:tcPr marL="36000" marR="36000" marT="35998" marB="35998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 Unicode MS" charset="0"/>
                        </a:rPr>
                        <a:t>2,960e-02 ***</a:t>
                      </a:r>
                    </a:p>
                  </a:txBody>
                  <a:tcPr marL="36000" marR="36000" marT="35998" marB="35998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05675816"/>
                  </a:ext>
                </a:extLst>
              </a:tr>
              <a:tr h="579397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cs typeface="Arial Unicode MS" charset="0"/>
                        </a:rPr>
                        <a:t>Grado di apertura (IMP+EXP)/PIL</a:t>
                      </a:r>
                    </a:p>
                  </a:txBody>
                  <a:tcPr marL="36000" marR="36000" marT="35998" marB="35998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 Unicode MS" charset="0"/>
                        </a:rPr>
                        <a:t>8,519e-0,2 *</a:t>
                      </a:r>
                    </a:p>
                  </a:txBody>
                  <a:tcPr marL="36000" marR="36000" marT="35998" marB="35998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05581812"/>
                  </a:ext>
                </a:extLst>
              </a:tr>
              <a:tr h="347638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cs typeface="Arial Unicode MS" charset="0"/>
                        </a:rPr>
                        <a:t>Popolaz età 0-14</a:t>
                      </a:r>
                    </a:p>
                  </a:txBody>
                  <a:tcPr marL="90000" marR="90000" marT="46797" marB="46797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 Unicode MS" charset="0"/>
                        </a:rPr>
                        <a:t>-7,229e-01 ***</a:t>
                      </a:r>
                    </a:p>
                  </a:txBody>
                  <a:tcPr marL="90000" marR="90000" marT="46797" marB="46797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21472727"/>
                  </a:ext>
                </a:extLst>
              </a:tr>
              <a:tr h="357302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de-DE" altLang="it-IT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FF3333"/>
                          </a:solidFill>
                          <a:effectLst/>
                          <a:latin typeface="Trebuchet MS" panose="020B0603020202020204" pitchFamily="34" charset="0"/>
                          <a:cs typeface="Arial Unicode MS" charset="0"/>
                        </a:rPr>
                        <a:t>ODA/PIL</a:t>
                      </a:r>
                    </a:p>
                  </a:txBody>
                  <a:tcPr marL="36000" marR="36000" marT="35998" marB="35998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de-DE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3333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 Unicode MS" charset="0"/>
                        </a:rPr>
                        <a:t>-2,400e-01 ***</a:t>
                      </a:r>
                    </a:p>
                  </a:txBody>
                  <a:tcPr marL="36000" marR="36000" marT="35998" marB="35998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34834866"/>
                  </a:ext>
                </a:extLst>
              </a:tr>
              <a:tr h="349225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cs typeface="Arial Unicode MS" charset="0"/>
                        </a:rPr>
                        <a:t>Adjusted R</a:t>
                      </a:r>
                      <a:r>
                        <a:rPr kumimoji="0" lang="de-DE" altLang="it-IT" sz="1200" b="0" i="0" u="none" strike="noStrike" cap="none" normalizeH="0" baseline="33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cs typeface="Arial Unicode MS" charset="0"/>
                        </a:rPr>
                        <a:t> 2</a:t>
                      </a:r>
                    </a:p>
                  </a:txBody>
                  <a:tcPr marL="36000" marR="36000" marT="35998" marB="35998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 Unicode MS" charset="0"/>
                        </a:rPr>
                        <a:t>0,4457</a:t>
                      </a:r>
                    </a:p>
                  </a:txBody>
                  <a:tcPr marL="90000" marR="90000" marT="46797" marB="46797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26091719"/>
                  </a:ext>
                </a:extLst>
              </a:tr>
            </a:tbl>
          </a:graphicData>
        </a:graphic>
      </p:graphicFrame>
      <p:sp>
        <p:nvSpPr>
          <p:cNvPr id="68678" name="Text Box 141"/>
          <p:cNvSpPr txBox="1">
            <a:spLocks noChangeArrowheads="1"/>
          </p:cNvSpPr>
          <p:nvPr/>
        </p:nvSpPr>
        <p:spPr bwMode="auto">
          <a:xfrm>
            <a:off x="5111750" y="360363"/>
            <a:ext cx="136842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2000">
                <a:latin typeface="Trebuchet MS" panose="020B0603020202020204" pitchFamily="34" charset="0"/>
              </a:rPr>
              <a:t>Modello 2:</a:t>
            </a:r>
          </a:p>
        </p:txBody>
      </p:sp>
      <p:grpSp>
        <p:nvGrpSpPr>
          <p:cNvPr id="68679" name="Group 142"/>
          <p:cNvGrpSpPr>
            <a:grpSpLocks/>
          </p:cNvGrpSpPr>
          <p:nvPr/>
        </p:nvGrpSpPr>
        <p:grpSpPr bwMode="auto">
          <a:xfrm>
            <a:off x="2339975" y="4319588"/>
            <a:ext cx="292100" cy="1009650"/>
            <a:chOff x="1474" y="2721"/>
            <a:chExt cx="184" cy="636"/>
          </a:xfrm>
        </p:grpSpPr>
        <p:sp>
          <p:nvSpPr>
            <p:cNvPr id="68684" name="Freeform 143"/>
            <p:cNvSpPr>
              <a:spLocks noChangeArrowheads="1"/>
            </p:cNvSpPr>
            <p:nvPr/>
          </p:nvSpPr>
          <p:spPr bwMode="auto">
            <a:xfrm rot="5400000">
              <a:off x="1252" y="2980"/>
              <a:ext cx="577" cy="58"/>
            </a:xfrm>
            <a:custGeom>
              <a:avLst/>
              <a:gdLst>
                <a:gd name="T0" fmla="*/ 0 w 27831"/>
                <a:gd name="T1" fmla="*/ 0 h 2831"/>
                <a:gd name="T2" fmla="*/ 0 w 27831"/>
                <a:gd name="T3" fmla="*/ 0 h 2831"/>
                <a:gd name="T4" fmla="*/ 0 w 27831"/>
                <a:gd name="T5" fmla="*/ 0 h 2831"/>
                <a:gd name="T6" fmla="*/ 0 w 27831"/>
                <a:gd name="T7" fmla="*/ 0 h 2831"/>
                <a:gd name="T8" fmla="*/ 0 w 27831"/>
                <a:gd name="T9" fmla="*/ 0 h 2831"/>
                <a:gd name="T10" fmla="*/ 0 w 27831"/>
                <a:gd name="T11" fmla="*/ 0 h 2831"/>
                <a:gd name="T12" fmla="*/ 0 w 27831"/>
                <a:gd name="T13" fmla="*/ 0 h 2831"/>
                <a:gd name="T14" fmla="*/ 0 w 27831"/>
                <a:gd name="T15" fmla="*/ 0 h 2831"/>
                <a:gd name="T16" fmla="*/ 0 w 27831"/>
                <a:gd name="T17" fmla="*/ 0 h 2831"/>
                <a:gd name="T18" fmla="*/ 0 w 27831"/>
                <a:gd name="T19" fmla="*/ 0 h 2831"/>
                <a:gd name="T20" fmla="*/ 0 w 27831"/>
                <a:gd name="T21" fmla="*/ 0 h 2831"/>
                <a:gd name="T22" fmla="*/ 0 w 27831"/>
                <a:gd name="T23" fmla="*/ 0 h 2831"/>
                <a:gd name="T24" fmla="*/ 0 w 27831"/>
                <a:gd name="T25" fmla="*/ 0 h 2831"/>
                <a:gd name="T26" fmla="*/ 0 w 27831"/>
                <a:gd name="T27" fmla="*/ 0 h 2831"/>
                <a:gd name="T28" fmla="*/ 0 w 27831"/>
                <a:gd name="T29" fmla="*/ 0 h 2831"/>
                <a:gd name="T30" fmla="*/ 0 w 27831"/>
                <a:gd name="T31" fmla="*/ 0 h 2831"/>
                <a:gd name="T32" fmla="*/ 0 w 27831"/>
                <a:gd name="T33" fmla="*/ 0 h 2831"/>
                <a:gd name="T34" fmla="*/ 0 w 27831"/>
                <a:gd name="T35" fmla="*/ 0 h 2831"/>
                <a:gd name="T36" fmla="*/ 0 w 27831"/>
                <a:gd name="T37" fmla="*/ 0 h 2831"/>
                <a:gd name="T38" fmla="*/ 0 w 27831"/>
                <a:gd name="T39" fmla="*/ 0 h 2831"/>
                <a:gd name="T40" fmla="*/ 0 w 27831"/>
                <a:gd name="T41" fmla="*/ 0 h 2831"/>
                <a:gd name="T42" fmla="*/ 0 w 27831"/>
                <a:gd name="T43" fmla="*/ 0 h 2831"/>
                <a:gd name="T44" fmla="*/ 0 w 27831"/>
                <a:gd name="T45" fmla="*/ 0 h 2831"/>
                <a:gd name="T46" fmla="*/ 0 w 27831"/>
                <a:gd name="T47" fmla="*/ 0 h 2831"/>
                <a:gd name="T48" fmla="*/ 0 w 27831"/>
                <a:gd name="T49" fmla="*/ 0 h 2831"/>
                <a:gd name="T50" fmla="*/ 0 w 27831"/>
                <a:gd name="T51" fmla="*/ 0 h 2831"/>
                <a:gd name="T52" fmla="*/ 0 w 27831"/>
                <a:gd name="T53" fmla="*/ 0 h 2831"/>
                <a:gd name="T54" fmla="*/ 0 w 27831"/>
                <a:gd name="T55" fmla="*/ 0 h 2831"/>
                <a:gd name="T56" fmla="*/ 0 w 27831"/>
                <a:gd name="T57" fmla="*/ 0 h 2831"/>
                <a:gd name="T58" fmla="*/ 0 w 27831"/>
                <a:gd name="T59" fmla="*/ 0 h 2831"/>
                <a:gd name="T60" fmla="*/ 0 w 27831"/>
                <a:gd name="T61" fmla="*/ 0 h 2831"/>
                <a:gd name="T62" fmla="*/ 0 w 27831"/>
                <a:gd name="T63" fmla="*/ 0 h 2831"/>
                <a:gd name="T64" fmla="*/ 0 w 27831"/>
                <a:gd name="T65" fmla="*/ 0 h 2831"/>
                <a:gd name="T66" fmla="*/ 0 w 27831"/>
                <a:gd name="T67" fmla="*/ 0 h 2831"/>
                <a:gd name="T68" fmla="*/ 0 w 27831"/>
                <a:gd name="T69" fmla="*/ 0 h 2831"/>
                <a:gd name="T70" fmla="*/ 0 w 27831"/>
                <a:gd name="T71" fmla="*/ 0 h 2831"/>
                <a:gd name="T72" fmla="*/ 0 w 27831"/>
                <a:gd name="T73" fmla="*/ 0 h 2831"/>
                <a:gd name="T74" fmla="*/ 0 w 27831"/>
                <a:gd name="T75" fmla="*/ 0 h 2831"/>
                <a:gd name="T76" fmla="*/ 0 w 27831"/>
                <a:gd name="T77" fmla="*/ 0 h 2831"/>
                <a:gd name="T78" fmla="*/ 0 w 27831"/>
                <a:gd name="T79" fmla="*/ 0 h 2831"/>
                <a:gd name="T80" fmla="*/ 0 w 27831"/>
                <a:gd name="T81" fmla="*/ 0 h 2831"/>
                <a:gd name="T82" fmla="*/ 0 w 27831"/>
                <a:gd name="T83" fmla="*/ 0 h 2831"/>
                <a:gd name="T84" fmla="*/ 0 w 27831"/>
                <a:gd name="T85" fmla="*/ 0 h 2831"/>
                <a:gd name="T86" fmla="*/ 0 w 27831"/>
                <a:gd name="T87" fmla="*/ 0 h 2831"/>
                <a:gd name="T88" fmla="*/ 0 w 27831"/>
                <a:gd name="T89" fmla="*/ 0 h 2831"/>
                <a:gd name="T90" fmla="*/ 0 w 27831"/>
                <a:gd name="T91" fmla="*/ 0 h 2831"/>
                <a:gd name="T92" fmla="*/ 0 w 27831"/>
                <a:gd name="T93" fmla="*/ 0 h 2831"/>
                <a:gd name="T94" fmla="*/ 0 w 27831"/>
                <a:gd name="T95" fmla="*/ 0 h 2831"/>
                <a:gd name="T96" fmla="*/ 0 w 27831"/>
                <a:gd name="T97" fmla="*/ 0 h 2831"/>
                <a:gd name="T98" fmla="*/ 0 w 27831"/>
                <a:gd name="T99" fmla="*/ 0 h 2831"/>
                <a:gd name="T100" fmla="*/ 0 w 27831"/>
                <a:gd name="T101" fmla="*/ 0 h 2831"/>
                <a:gd name="T102" fmla="*/ 0 w 27831"/>
                <a:gd name="T103" fmla="*/ 0 h 2831"/>
                <a:gd name="T104" fmla="*/ 0 w 27831"/>
                <a:gd name="T105" fmla="*/ 0 h 2831"/>
                <a:gd name="T106" fmla="*/ 0 w 27831"/>
                <a:gd name="T107" fmla="*/ 0 h 2831"/>
                <a:gd name="T108" fmla="*/ 0 w 27831"/>
                <a:gd name="T109" fmla="*/ 0 h 2831"/>
                <a:gd name="T110" fmla="*/ 0 w 27831"/>
                <a:gd name="T111" fmla="*/ 0 h 2831"/>
                <a:gd name="T112" fmla="*/ 0 w 27831"/>
                <a:gd name="T113" fmla="*/ 0 h 2831"/>
                <a:gd name="T114" fmla="*/ 0 w 27831"/>
                <a:gd name="T115" fmla="*/ 0 h 28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31" h="2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lnTo>
                    <a:pt x="27264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lnTo>
                    <a:pt x="20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8685" name="Freeform 144"/>
            <p:cNvSpPr>
              <a:spLocks noChangeArrowheads="1"/>
            </p:cNvSpPr>
            <p:nvPr/>
          </p:nvSpPr>
          <p:spPr bwMode="auto">
            <a:xfrm rot="5400000">
              <a:off x="1493" y="3192"/>
              <a:ext cx="148" cy="183"/>
            </a:xfrm>
            <a:custGeom>
              <a:avLst/>
              <a:gdLst>
                <a:gd name="T0" fmla="*/ 0 w 7171"/>
                <a:gd name="T1" fmla="*/ 0 h 8869"/>
                <a:gd name="T2" fmla="*/ 0 w 7171"/>
                <a:gd name="T3" fmla="*/ 0 h 8869"/>
                <a:gd name="T4" fmla="*/ 0 w 7171"/>
                <a:gd name="T5" fmla="*/ 0 h 8869"/>
                <a:gd name="T6" fmla="*/ 0 w 7171"/>
                <a:gd name="T7" fmla="*/ 0 h 8869"/>
                <a:gd name="T8" fmla="*/ 0 w 7171"/>
                <a:gd name="T9" fmla="*/ 0 h 8869"/>
                <a:gd name="T10" fmla="*/ 0 w 7171"/>
                <a:gd name="T11" fmla="*/ 0 h 8869"/>
                <a:gd name="T12" fmla="*/ 0 w 7171"/>
                <a:gd name="T13" fmla="*/ 0 h 8869"/>
                <a:gd name="T14" fmla="*/ 0 w 7171"/>
                <a:gd name="T15" fmla="*/ 0 h 8869"/>
                <a:gd name="T16" fmla="*/ 0 w 7171"/>
                <a:gd name="T17" fmla="*/ 0 h 8869"/>
                <a:gd name="T18" fmla="*/ 0 w 7171"/>
                <a:gd name="T19" fmla="*/ 0 h 8869"/>
                <a:gd name="T20" fmla="*/ 0 w 7171"/>
                <a:gd name="T21" fmla="*/ 0 h 8869"/>
                <a:gd name="T22" fmla="*/ 0 w 7171"/>
                <a:gd name="T23" fmla="*/ 0 h 8869"/>
                <a:gd name="T24" fmla="*/ 0 w 7171"/>
                <a:gd name="T25" fmla="*/ 0 h 8869"/>
                <a:gd name="T26" fmla="*/ 0 w 7171"/>
                <a:gd name="T27" fmla="*/ 0 h 8869"/>
                <a:gd name="T28" fmla="*/ 0 w 7171"/>
                <a:gd name="T29" fmla="*/ 0 h 8869"/>
                <a:gd name="T30" fmla="*/ 0 w 7171"/>
                <a:gd name="T31" fmla="*/ 0 h 8869"/>
                <a:gd name="T32" fmla="*/ 0 w 7171"/>
                <a:gd name="T33" fmla="*/ 0 h 8869"/>
                <a:gd name="T34" fmla="*/ 0 w 7171"/>
                <a:gd name="T35" fmla="*/ 0 h 8869"/>
                <a:gd name="T36" fmla="*/ 0 w 7171"/>
                <a:gd name="T37" fmla="*/ 0 h 8869"/>
                <a:gd name="T38" fmla="*/ 0 w 7171"/>
                <a:gd name="T39" fmla="*/ 0 h 8869"/>
                <a:gd name="T40" fmla="*/ 0 w 7171"/>
                <a:gd name="T41" fmla="*/ 0 h 8869"/>
                <a:gd name="T42" fmla="*/ 0 w 7171"/>
                <a:gd name="T43" fmla="*/ 0 h 8869"/>
                <a:gd name="T44" fmla="*/ 0 w 7171"/>
                <a:gd name="T45" fmla="*/ 0 h 8869"/>
                <a:gd name="T46" fmla="*/ 0 w 7171"/>
                <a:gd name="T47" fmla="*/ 0 h 8869"/>
                <a:gd name="T48" fmla="*/ 0 w 7171"/>
                <a:gd name="T49" fmla="*/ 0 h 8869"/>
                <a:gd name="T50" fmla="*/ 0 w 7171"/>
                <a:gd name="T51" fmla="*/ 0 h 8869"/>
                <a:gd name="T52" fmla="*/ 0 w 7171"/>
                <a:gd name="T53" fmla="*/ 0 h 8869"/>
                <a:gd name="T54" fmla="*/ 0 w 7171"/>
                <a:gd name="T55" fmla="*/ 0 h 8869"/>
                <a:gd name="T56" fmla="*/ 0 w 7171"/>
                <a:gd name="T57" fmla="*/ 0 h 8869"/>
                <a:gd name="T58" fmla="*/ 0 w 7171"/>
                <a:gd name="T59" fmla="*/ 0 h 8869"/>
                <a:gd name="T60" fmla="*/ 0 w 7171"/>
                <a:gd name="T61" fmla="*/ 0 h 8869"/>
                <a:gd name="T62" fmla="*/ 0 w 7171"/>
                <a:gd name="T63" fmla="*/ 0 h 8869"/>
                <a:gd name="T64" fmla="*/ 0 w 7171"/>
                <a:gd name="T65" fmla="*/ 0 h 8869"/>
                <a:gd name="T66" fmla="*/ 0 w 7171"/>
                <a:gd name="T67" fmla="*/ 0 h 8869"/>
                <a:gd name="T68" fmla="*/ 0 w 7171"/>
                <a:gd name="T69" fmla="*/ 0 h 8869"/>
                <a:gd name="T70" fmla="*/ 0 w 7171"/>
                <a:gd name="T71" fmla="*/ 0 h 8869"/>
                <a:gd name="T72" fmla="*/ 0 w 7171"/>
                <a:gd name="T73" fmla="*/ 0 h 8869"/>
                <a:gd name="T74" fmla="*/ 0 w 7171"/>
                <a:gd name="T75" fmla="*/ 0 h 8869"/>
                <a:gd name="T76" fmla="*/ 0 w 7171"/>
                <a:gd name="T77" fmla="*/ 0 h 8869"/>
                <a:gd name="T78" fmla="*/ 0 w 7171"/>
                <a:gd name="T79" fmla="*/ 0 h 8869"/>
                <a:gd name="T80" fmla="*/ 0 w 7171"/>
                <a:gd name="T81" fmla="*/ 0 h 8869"/>
                <a:gd name="T82" fmla="*/ 0 w 7171"/>
                <a:gd name="T83" fmla="*/ 0 h 8869"/>
                <a:gd name="T84" fmla="*/ 0 w 7171"/>
                <a:gd name="T85" fmla="*/ 0 h 8869"/>
                <a:gd name="T86" fmla="*/ 0 w 7171"/>
                <a:gd name="T87" fmla="*/ 0 h 8869"/>
                <a:gd name="T88" fmla="*/ 0 w 7171"/>
                <a:gd name="T89" fmla="*/ 0 h 8869"/>
                <a:gd name="T90" fmla="*/ 0 w 7171"/>
                <a:gd name="T91" fmla="*/ 0 h 8869"/>
                <a:gd name="T92" fmla="*/ 0 w 7171"/>
                <a:gd name="T93" fmla="*/ 0 h 8869"/>
                <a:gd name="T94" fmla="*/ 0 w 7171"/>
                <a:gd name="T95" fmla="*/ 0 h 8869"/>
                <a:gd name="T96" fmla="*/ 0 w 7171"/>
                <a:gd name="T97" fmla="*/ 0 h 8869"/>
                <a:gd name="T98" fmla="*/ 0 w 7171"/>
                <a:gd name="T99" fmla="*/ 0 h 8869"/>
                <a:gd name="T100" fmla="*/ 0 w 7171"/>
                <a:gd name="T101" fmla="*/ 0 h 8869"/>
                <a:gd name="T102" fmla="*/ 0 w 7171"/>
                <a:gd name="T103" fmla="*/ 0 h 8869"/>
                <a:gd name="T104" fmla="*/ 0 w 7171"/>
                <a:gd name="T105" fmla="*/ 0 h 8869"/>
                <a:gd name="T106" fmla="*/ 0 w 7171"/>
                <a:gd name="T107" fmla="*/ 0 h 8869"/>
                <a:gd name="T108" fmla="*/ 0 w 7171"/>
                <a:gd name="T109" fmla="*/ 0 h 8869"/>
                <a:gd name="T110" fmla="*/ 0 w 7171"/>
                <a:gd name="T111" fmla="*/ 0 h 88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171" h="8869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lnTo>
                    <a:pt x="567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68680" name="Text Box 145"/>
          <p:cNvSpPr txBox="1">
            <a:spLocks noChangeArrowheads="1"/>
          </p:cNvSpPr>
          <p:nvPr/>
        </p:nvSpPr>
        <p:spPr bwMode="auto">
          <a:xfrm>
            <a:off x="539750" y="5400675"/>
            <a:ext cx="4319588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1800">
                <a:latin typeface="Trebuchet MS" panose="020B0603020202020204" pitchFamily="34" charset="0"/>
              </a:rPr>
              <a:t>Anche se non tutte le variabili sono statisticamente significative TUTTI I COEFFICIENTI hanno valore in linea con quanto ci si attenderebbe: es l'inflazione ha un effetto negativo, la crescita della popolazione un effetto positivo etc.</a:t>
            </a:r>
          </a:p>
        </p:txBody>
      </p:sp>
      <p:sp>
        <p:nvSpPr>
          <p:cNvPr id="68681" name="Freeform 146"/>
          <p:cNvSpPr>
            <a:spLocks noChangeArrowheads="1"/>
          </p:cNvSpPr>
          <p:nvPr/>
        </p:nvSpPr>
        <p:spPr bwMode="auto">
          <a:xfrm>
            <a:off x="7019925" y="5040313"/>
            <a:ext cx="788988" cy="804862"/>
          </a:xfrm>
          <a:custGeom>
            <a:avLst/>
            <a:gdLst>
              <a:gd name="T0" fmla="*/ 2147483646 w 67641"/>
              <a:gd name="T1" fmla="*/ 2147483646 h 69056"/>
              <a:gd name="T2" fmla="*/ 2147483646 w 67641"/>
              <a:gd name="T3" fmla="*/ 2147483646 h 69056"/>
              <a:gd name="T4" fmla="*/ 2147483646 w 67641"/>
              <a:gd name="T5" fmla="*/ 2147483646 h 69056"/>
              <a:gd name="T6" fmla="*/ 2147483646 w 67641"/>
              <a:gd name="T7" fmla="*/ 2147483646 h 69056"/>
              <a:gd name="T8" fmla="*/ 2147483646 w 67641"/>
              <a:gd name="T9" fmla="*/ 2147483646 h 69056"/>
              <a:gd name="T10" fmla="*/ 2147483646 w 67641"/>
              <a:gd name="T11" fmla="*/ 2147483646 h 69056"/>
              <a:gd name="T12" fmla="*/ 2147483646 w 67641"/>
              <a:gd name="T13" fmla="*/ 2147483646 h 69056"/>
              <a:gd name="T14" fmla="*/ 2147483646 w 67641"/>
              <a:gd name="T15" fmla="*/ 2147483646 h 69056"/>
              <a:gd name="T16" fmla="*/ 2147483646 w 67641"/>
              <a:gd name="T17" fmla="*/ 2147483646 h 69056"/>
              <a:gd name="T18" fmla="*/ 2147483646 w 67641"/>
              <a:gd name="T19" fmla="*/ 2147483646 h 69056"/>
              <a:gd name="T20" fmla="*/ 2147483646 w 67641"/>
              <a:gd name="T21" fmla="*/ 2147483646 h 69056"/>
              <a:gd name="T22" fmla="*/ 2147483646 w 67641"/>
              <a:gd name="T23" fmla="*/ 2147483646 h 69056"/>
              <a:gd name="T24" fmla="*/ 2147483646 w 67641"/>
              <a:gd name="T25" fmla="*/ 2147483646 h 69056"/>
              <a:gd name="T26" fmla="*/ 2147483646 w 67641"/>
              <a:gd name="T27" fmla="*/ 2147483646 h 69056"/>
              <a:gd name="T28" fmla="*/ 2147483646 w 67641"/>
              <a:gd name="T29" fmla="*/ 2147483646 h 69056"/>
              <a:gd name="T30" fmla="*/ 2147483646 w 67641"/>
              <a:gd name="T31" fmla="*/ 2147483646 h 69056"/>
              <a:gd name="T32" fmla="*/ 2147483646 w 67641"/>
              <a:gd name="T33" fmla="*/ 2147483646 h 69056"/>
              <a:gd name="T34" fmla="*/ 2147483646 w 67641"/>
              <a:gd name="T35" fmla="*/ 2147483646 h 69056"/>
              <a:gd name="T36" fmla="*/ 2147483646 w 67641"/>
              <a:gd name="T37" fmla="*/ 2147483646 h 69056"/>
              <a:gd name="T38" fmla="*/ 2147483646 w 67641"/>
              <a:gd name="T39" fmla="*/ 2147483646 h 69056"/>
              <a:gd name="T40" fmla="*/ 2147483646 w 67641"/>
              <a:gd name="T41" fmla="*/ 2147483646 h 69056"/>
              <a:gd name="T42" fmla="*/ 2147483646 w 67641"/>
              <a:gd name="T43" fmla="*/ 2147483646 h 69056"/>
              <a:gd name="T44" fmla="*/ 2147483646 w 67641"/>
              <a:gd name="T45" fmla="*/ 2147483646 h 69056"/>
              <a:gd name="T46" fmla="*/ 2147483646 w 67641"/>
              <a:gd name="T47" fmla="*/ 2147483646 h 69056"/>
              <a:gd name="T48" fmla="*/ 2147483646 w 67641"/>
              <a:gd name="T49" fmla="*/ 2147483646 h 69056"/>
              <a:gd name="T50" fmla="*/ 2147483646 w 67641"/>
              <a:gd name="T51" fmla="*/ 2147483646 h 69056"/>
              <a:gd name="T52" fmla="*/ 2147483646 w 67641"/>
              <a:gd name="T53" fmla="*/ 2147483646 h 69056"/>
              <a:gd name="T54" fmla="*/ 2147483646 w 67641"/>
              <a:gd name="T55" fmla="*/ 2147483646 h 69056"/>
              <a:gd name="T56" fmla="*/ 2147483646 w 67641"/>
              <a:gd name="T57" fmla="*/ 2147483646 h 69056"/>
              <a:gd name="T58" fmla="*/ 2147483646 w 67641"/>
              <a:gd name="T59" fmla="*/ 2147483646 h 69056"/>
              <a:gd name="T60" fmla="*/ 2147483646 w 67641"/>
              <a:gd name="T61" fmla="*/ 2147483646 h 69056"/>
              <a:gd name="T62" fmla="*/ 2147483646 w 67641"/>
              <a:gd name="T63" fmla="*/ 2147483646 h 69056"/>
              <a:gd name="T64" fmla="*/ 2147483646 w 67641"/>
              <a:gd name="T65" fmla="*/ 2147483646 h 69056"/>
              <a:gd name="T66" fmla="*/ 2147483646 w 67641"/>
              <a:gd name="T67" fmla="*/ 2147483646 h 69056"/>
              <a:gd name="T68" fmla="*/ 2147483646 w 67641"/>
              <a:gd name="T69" fmla="*/ 2147483646 h 69056"/>
              <a:gd name="T70" fmla="*/ 2147483646 w 67641"/>
              <a:gd name="T71" fmla="*/ 2147483646 h 69056"/>
              <a:gd name="T72" fmla="*/ 2147483646 w 67641"/>
              <a:gd name="T73" fmla="*/ 2147483646 h 69056"/>
              <a:gd name="T74" fmla="*/ 2147483646 w 67641"/>
              <a:gd name="T75" fmla="*/ 2147483646 h 69056"/>
              <a:gd name="T76" fmla="*/ 2147483646 w 67641"/>
              <a:gd name="T77" fmla="*/ 2147483646 h 69056"/>
              <a:gd name="T78" fmla="*/ 2147483646 w 67641"/>
              <a:gd name="T79" fmla="*/ 2147483646 h 69056"/>
              <a:gd name="T80" fmla="*/ 2147483646 w 67641"/>
              <a:gd name="T81" fmla="*/ 2147483646 h 69056"/>
              <a:gd name="T82" fmla="*/ 2147483646 w 67641"/>
              <a:gd name="T83" fmla="*/ 2147483646 h 69056"/>
              <a:gd name="T84" fmla="*/ 2147483646 w 67641"/>
              <a:gd name="T85" fmla="*/ 2147483646 h 69056"/>
              <a:gd name="T86" fmla="*/ 2147483646 w 67641"/>
              <a:gd name="T87" fmla="*/ 2147483646 h 69056"/>
              <a:gd name="T88" fmla="*/ 2147483646 w 67641"/>
              <a:gd name="T89" fmla="*/ 2147483646 h 69056"/>
              <a:gd name="T90" fmla="*/ 2147483646 w 67641"/>
              <a:gd name="T91" fmla="*/ 2147483646 h 69056"/>
              <a:gd name="T92" fmla="*/ 2147483646 w 67641"/>
              <a:gd name="T93" fmla="*/ 2147483646 h 69056"/>
              <a:gd name="T94" fmla="*/ 2147483646 w 67641"/>
              <a:gd name="T95" fmla="*/ 2147483646 h 69056"/>
              <a:gd name="T96" fmla="*/ 2147483646 w 67641"/>
              <a:gd name="T97" fmla="*/ 2147483646 h 69056"/>
              <a:gd name="T98" fmla="*/ 2147483646 w 67641"/>
              <a:gd name="T99" fmla="*/ 2147483646 h 69056"/>
              <a:gd name="T100" fmla="*/ 2147483646 w 67641"/>
              <a:gd name="T101" fmla="*/ 2147483646 h 69056"/>
              <a:gd name="T102" fmla="*/ 2147483646 w 67641"/>
              <a:gd name="T103" fmla="*/ 2147483646 h 69056"/>
              <a:gd name="T104" fmla="*/ 2147483646 w 67641"/>
              <a:gd name="T105" fmla="*/ 2147483646 h 69056"/>
              <a:gd name="T106" fmla="*/ 2147483646 w 67641"/>
              <a:gd name="T107" fmla="*/ 2147483646 h 69056"/>
              <a:gd name="T108" fmla="*/ 2147483646 w 67641"/>
              <a:gd name="T109" fmla="*/ 2147483646 h 69056"/>
              <a:gd name="T110" fmla="*/ 2147483646 w 67641"/>
              <a:gd name="T111" fmla="*/ 2147483646 h 690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7641" h="69056">
                <a:moveTo>
                  <a:pt x="49622" y="2736"/>
                </a:move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8682" name="Freeform 147"/>
          <p:cNvSpPr>
            <a:spLocks noChangeArrowheads="1"/>
          </p:cNvSpPr>
          <p:nvPr/>
        </p:nvSpPr>
        <p:spPr bwMode="auto">
          <a:xfrm>
            <a:off x="7242175" y="5235575"/>
            <a:ext cx="344488" cy="414338"/>
          </a:xfrm>
          <a:custGeom>
            <a:avLst/>
            <a:gdLst>
              <a:gd name="T0" fmla="*/ 2147483646 w 15817"/>
              <a:gd name="T1" fmla="*/ 2147483646 h 18981"/>
              <a:gd name="T2" fmla="*/ 2147483646 w 15817"/>
              <a:gd name="T3" fmla="*/ 2147483646 h 18981"/>
              <a:gd name="T4" fmla="*/ 2147483646 w 15817"/>
              <a:gd name="T5" fmla="*/ 2147483646 h 18981"/>
              <a:gd name="T6" fmla="*/ 2147483646 w 15817"/>
              <a:gd name="T7" fmla="*/ 2147483646 h 18981"/>
              <a:gd name="T8" fmla="*/ 2147483646 w 15817"/>
              <a:gd name="T9" fmla="*/ 2147483646 h 18981"/>
              <a:gd name="T10" fmla="*/ 2147483646 w 15817"/>
              <a:gd name="T11" fmla="*/ 2147483646 h 18981"/>
              <a:gd name="T12" fmla="*/ 2147483646 w 15817"/>
              <a:gd name="T13" fmla="*/ 2147483646 h 18981"/>
              <a:gd name="T14" fmla="*/ 2147483646 w 15817"/>
              <a:gd name="T15" fmla="*/ 2147483646 h 18981"/>
              <a:gd name="T16" fmla="*/ 2147483646 w 15817"/>
              <a:gd name="T17" fmla="*/ 2147483646 h 18981"/>
              <a:gd name="T18" fmla="*/ 2147483646 w 15817"/>
              <a:gd name="T19" fmla="*/ 2147483646 h 18981"/>
              <a:gd name="T20" fmla="*/ 2147483646 w 15817"/>
              <a:gd name="T21" fmla="*/ 2147483646 h 18981"/>
              <a:gd name="T22" fmla="*/ 2147483646 w 15817"/>
              <a:gd name="T23" fmla="*/ 2147483646 h 18981"/>
              <a:gd name="T24" fmla="*/ 2147483646 w 15817"/>
              <a:gd name="T25" fmla="*/ 2147483646 h 18981"/>
              <a:gd name="T26" fmla="*/ 2147483646 w 15817"/>
              <a:gd name="T27" fmla="*/ 2147483646 h 18981"/>
              <a:gd name="T28" fmla="*/ 2147483646 w 15817"/>
              <a:gd name="T29" fmla="*/ 2147483646 h 18981"/>
              <a:gd name="T30" fmla="*/ 2147483646 w 15817"/>
              <a:gd name="T31" fmla="*/ 2147483646 h 18981"/>
              <a:gd name="T32" fmla="*/ 2147483646 w 15817"/>
              <a:gd name="T33" fmla="*/ 2147483646 h 18981"/>
              <a:gd name="T34" fmla="*/ 2147483646 w 15817"/>
              <a:gd name="T35" fmla="*/ 2147483646 h 18981"/>
              <a:gd name="T36" fmla="*/ 2147483646 w 15817"/>
              <a:gd name="T37" fmla="*/ 2147483646 h 18981"/>
              <a:gd name="T38" fmla="*/ 2147483646 w 15817"/>
              <a:gd name="T39" fmla="*/ 2147483646 h 18981"/>
              <a:gd name="T40" fmla="*/ 2147483646 w 15817"/>
              <a:gd name="T41" fmla="*/ 2147483646 h 18981"/>
              <a:gd name="T42" fmla="*/ 2147483646 w 15817"/>
              <a:gd name="T43" fmla="*/ 2147483646 h 18981"/>
              <a:gd name="T44" fmla="*/ 2147483646 w 15817"/>
              <a:gd name="T45" fmla="*/ 2147483646 h 18981"/>
              <a:gd name="T46" fmla="*/ 2147483646 w 15817"/>
              <a:gd name="T47" fmla="*/ 2147483646 h 18981"/>
              <a:gd name="T48" fmla="*/ 2147483646 w 15817"/>
              <a:gd name="T49" fmla="*/ 2147483646 h 18981"/>
              <a:gd name="T50" fmla="*/ 2147483646 w 15817"/>
              <a:gd name="T51" fmla="*/ 2147483646 h 18981"/>
              <a:gd name="T52" fmla="*/ 2147483646 w 15817"/>
              <a:gd name="T53" fmla="*/ 2147483646 h 18981"/>
              <a:gd name="T54" fmla="*/ 2147483646 w 15817"/>
              <a:gd name="T55" fmla="*/ 2147483646 h 18981"/>
              <a:gd name="T56" fmla="*/ 2147483646 w 15817"/>
              <a:gd name="T57" fmla="*/ 2147483646 h 18981"/>
              <a:gd name="T58" fmla="*/ 2147483646 w 15817"/>
              <a:gd name="T59" fmla="*/ 2147483646 h 18981"/>
              <a:gd name="T60" fmla="*/ 2147483646 w 15817"/>
              <a:gd name="T61" fmla="*/ 2147483646 h 18981"/>
              <a:gd name="T62" fmla="*/ 2147483646 w 15817"/>
              <a:gd name="T63" fmla="*/ 2147483646 h 18981"/>
              <a:gd name="T64" fmla="*/ 2147483646 w 15817"/>
              <a:gd name="T65" fmla="*/ 2147483646 h 18981"/>
              <a:gd name="T66" fmla="*/ 2147483646 w 15817"/>
              <a:gd name="T67" fmla="*/ 2147483646 h 18981"/>
              <a:gd name="T68" fmla="*/ 2147483646 w 15817"/>
              <a:gd name="T69" fmla="*/ 2147483646 h 18981"/>
              <a:gd name="T70" fmla="*/ 2147483646 w 15817"/>
              <a:gd name="T71" fmla="*/ 2147483646 h 18981"/>
              <a:gd name="T72" fmla="*/ 2147483646 w 15817"/>
              <a:gd name="T73" fmla="*/ 2147483646 h 18981"/>
              <a:gd name="T74" fmla="*/ 2147483646 w 15817"/>
              <a:gd name="T75" fmla="*/ 2147483646 h 18981"/>
              <a:gd name="T76" fmla="*/ 2147483646 w 15817"/>
              <a:gd name="T77" fmla="*/ 2147483646 h 18981"/>
              <a:gd name="T78" fmla="*/ 2147483646 w 15817"/>
              <a:gd name="T79" fmla="*/ 2147483646 h 18981"/>
              <a:gd name="T80" fmla="*/ 2147483646 w 15817"/>
              <a:gd name="T81" fmla="*/ 2147483646 h 18981"/>
              <a:gd name="T82" fmla="*/ 2147483646 w 15817"/>
              <a:gd name="T83" fmla="*/ 2147483646 h 18981"/>
              <a:gd name="T84" fmla="*/ 2147483646 w 15817"/>
              <a:gd name="T85" fmla="*/ 2147483646 h 18981"/>
              <a:gd name="T86" fmla="*/ 2147483646 w 15817"/>
              <a:gd name="T87" fmla="*/ 2147483646 h 18981"/>
              <a:gd name="T88" fmla="*/ 2147483646 w 15817"/>
              <a:gd name="T89" fmla="*/ 2147483646 h 18981"/>
              <a:gd name="T90" fmla="*/ 2147483646 w 15817"/>
              <a:gd name="T91" fmla="*/ 2147483646 h 18981"/>
              <a:gd name="T92" fmla="*/ 2147483646 w 15817"/>
              <a:gd name="T93" fmla="*/ 2147483646 h 18981"/>
              <a:gd name="T94" fmla="*/ 2147483646 w 15817"/>
              <a:gd name="T95" fmla="*/ 2147483646 h 18981"/>
              <a:gd name="T96" fmla="*/ 2147483646 w 15817"/>
              <a:gd name="T97" fmla="*/ 2147483646 h 18981"/>
              <a:gd name="T98" fmla="*/ 2147483646 w 15817"/>
              <a:gd name="T99" fmla="*/ 2147483646 h 18981"/>
              <a:gd name="T100" fmla="*/ 2147483646 w 15817"/>
              <a:gd name="T101" fmla="*/ 2147483646 h 18981"/>
              <a:gd name="T102" fmla="*/ 2147483646 w 15817"/>
              <a:gd name="T103" fmla="*/ 2147483646 h 18981"/>
              <a:gd name="T104" fmla="*/ 2147483646 w 15817"/>
              <a:gd name="T105" fmla="*/ 2147483646 h 18981"/>
              <a:gd name="T106" fmla="*/ 2147483646 w 15817"/>
              <a:gd name="T107" fmla="*/ 2147483646 h 18981"/>
              <a:gd name="T108" fmla="*/ 2147483646 w 15817"/>
              <a:gd name="T109" fmla="*/ 2147483646 h 18981"/>
              <a:gd name="T110" fmla="*/ 2147483646 w 15817"/>
              <a:gd name="T111" fmla="*/ 2147483646 h 18981"/>
              <a:gd name="T112" fmla="*/ 2147483646 w 15817"/>
              <a:gd name="T113" fmla="*/ 2147483646 h 18981"/>
              <a:gd name="T114" fmla="*/ 2147483646 w 15817"/>
              <a:gd name="T115" fmla="*/ 2147483646 h 18981"/>
              <a:gd name="T116" fmla="*/ 2147483646 w 15817"/>
              <a:gd name="T117" fmla="*/ 2147483646 h 18981"/>
              <a:gd name="T118" fmla="*/ 2147483646 w 15817"/>
              <a:gd name="T119" fmla="*/ 2147483646 h 18981"/>
              <a:gd name="T120" fmla="*/ 2147483646 w 15817"/>
              <a:gd name="T121" fmla="*/ 2147483646 h 18981"/>
              <a:gd name="T122" fmla="*/ 2147483646 w 15817"/>
              <a:gd name="T123" fmla="*/ 2147483646 h 18981"/>
              <a:gd name="T124" fmla="*/ 2147483646 w 15817"/>
              <a:gd name="T125" fmla="*/ 2147483646 h 1898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5817" h="18981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lnTo>
                  <a:pt x="11364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lnTo>
                  <a:pt x="3821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lnTo>
                  <a:pt x="8809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lnTo>
                  <a:pt x="8468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lnTo>
                  <a:pt x="6716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lnTo>
                  <a:pt x="9223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lnTo>
                  <a:pt x="9928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lnTo>
                  <a:pt x="7398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lnTo>
                  <a:pt x="8833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lnTo>
                  <a:pt x="8176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lnTo>
                  <a:pt x="8128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8683" name="Text Box 148"/>
          <p:cNvSpPr txBox="1">
            <a:spLocks noChangeArrowheads="1"/>
          </p:cNvSpPr>
          <p:nvPr/>
        </p:nvSpPr>
        <p:spPr bwMode="auto">
          <a:xfrm>
            <a:off x="5219700" y="5969000"/>
            <a:ext cx="4500563" cy="151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1800">
                <a:latin typeface="Trebuchet MS" panose="020B0603020202020204" pitchFamily="34" charset="0"/>
              </a:rPr>
              <a:t>NOTIAMO SIN DA SUBITO IL COEFFICIENTE NEGATIVO DEGLI AIUTI ALLO SVILUPPO: gli aiuti influiscono negativamente sui livelli del pil procapite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"/>
          <p:cNvSpPr txBox="1">
            <a:spLocks noChangeArrowheads="1"/>
          </p:cNvSpPr>
          <p:nvPr/>
        </p:nvSpPr>
        <p:spPr bwMode="auto">
          <a:xfrm>
            <a:off x="539750" y="312738"/>
            <a:ext cx="144462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2000">
                <a:latin typeface="Trebuchet MS" panose="020B0603020202020204" pitchFamily="34" charset="0"/>
              </a:rPr>
              <a:t>Modello 3 :</a:t>
            </a:r>
          </a:p>
        </p:txBody>
      </p:sp>
      <p:graphicFrame>
        <p:nvGraphicFramePr>
          <p:cNvPr id="35842" name="Group 2"/>
          <p:cNvGraphicFramePr>
            <a:graphicFrameLocks noGrp="1"/>
          </p:cNvGraphicFramePr>
          <p:nvPr/>
        </p:nvGraphicFramePr>
        <p:xfrm>
          <a:off x="411163" y="774700"/>
          <a:ext cx="4246562" cy="6488113"/>
        </p:xfrm>
        <a:graphic>
          <a:graphicData uri="http://schemas.openxmlformats.org/drawingml/2006/table">
            <a:tbl>
              <a:tblPr/>
              <a:tblGrid>
                <a:gridCol w="2360612">
                  <a:extLst>
                    <a:ext uri="{9D8B030D-6E8A-4147-A177-3AD203B41FA5}">
                      <a16:colId xmlns:a16="http://schemas.microsoft.com/office/drawing/2014/main" xmlns="" val="1074196772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xmlns="" val="527733122"/>
                    </a:ext>
                  </a:extLst>
                </a:gridCol>
              </a:tblGrid>
              <a:tr h="34303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endParaRPr kumimoji="0" lang="de-DE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 Unicode MS" charset="0"/>
                      </a:endParaRPr>
                    </a:p>
                  </a:txBody>
                  <a:tcPr marL="36000" marR="36000" marT="51878" marB="360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de-DE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cs typeface="Arial Unicode MS" charset="0"/>
                        </a:rPr>
                        <a:t>Metodo OLS</a:t>
                      </a:r>
                    </a:p>
                  </a:txBody>
                  <a:tcPr marL="36000" marR="36000" marT="36001" marB="360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05919481"/>
                  </a:ext>
                </a:extLst>
              </a:tr>
              <a:tr h="342914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cs typeface="Arial Unicode MS" charset="0"/>
                        </a:rPr>
                        <a:t>Intercetta</a:t>
                      </a:r>
                    </a:p>
                  </a:txBody>
                  <a:tcPr marL="36000" marR="36000" marT="36001" marB="360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 Unicode MS" charset="0"/>
                        </a:rPr>
                        <a:t>1,636e-16</a:t>
                      </a:r>
                    </a:p>
                  </a:txBody>
                  <a:tcPr marL="36000" marR="36000" marT="36001" marB="360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78901453"/>
                  </a:ext>
                </a:extLst>
              </a:tr>
              <a:tr h="342914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cs typeface="Arial Unicode MS" charset="0"/>
                        </a:rPr>
                        <a:t>PIL iniziale</a:t>
                      </a:r>
                    </a:p>
                  </a:txBody>
                  <a:tcPr marL="36000" marR="36000" marT="36001" marB="360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 Unicode MS" charset="0"/>
                        </a:rPr>
                        <a:t>4,652e-01</a:t>
                      </a:r>
                    </a:p>
                  </a:txBody>
                  <a:tcPr marL="36000" marR="36000" marT="36001" marB="360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94803931"/>
                  </a:ext>
                </a:extLst>
              </a:tr>
              <a:tr h="342914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cs typeface="Arial Unicode MS" charset="0"/>
                        </a:rPr>
                        <a:t>INV/PIL</a:t>
                      </a:r>
                    </a:p>
                  </a:txBody>
                  <a:tcPr marL="36000" marR="36000" marT="36001" marB="360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 Unicode MS" charset="0"/>
                        </a:rPr>
                        <a:t>6,564e-02 .</a:t>
                      </a:r>
                    </a:p>
                  </a:txBody>
                  <a:tcPr marL="36000" marR="36000" marT="36001" marB="360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83884937"/>
                  </a:ext>
                </a:extLst>
              </a:tr>
              <a:tr h="342914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cs typeface="Arial Unicode MS" charset="0"/>
                        </a:rPr>
                        <a:t>Inflazione &gt; 15%</a:t>
                      </a:r>
                    </a:p>
                  </a:txBody>
                  <a:tcPr marL="36000" marR="36000" marT="36001" marB="360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 Unicode MS" charset="0"/>
                        </a:rPr>
                        <a:t>-3,511e-02</a:t>
                      </a:r>
                    </a:p>
                  </a:txBody>
                  <a:tcPr marL="36000" marR="36000" marT="36001" marB="360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22830566"/>
                  </a:ext>
                </a:extLst>
              </a:tr>
              <a:tr h="342914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cs typeface="Arial Unicode MS" charset="0"/>
                        </a:rPr>
                        <a:t>Tasso di crescita pop.</a:t>
                      </a:r>
                    </a:p>
                  </a:txBody>
                  <a:tcPr marL="36000" marR="36000" marT="36001" marB="360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 Unicode MS" charset="0"/>
                        </a:rPr>
                        <a:t>3,070e-02 ***</a:t>
                      </a:r>
                    </a:p>
                  </a:txBody>
                  <a:tcPr marL="36000" marR="36000" marT="36001" marB="360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08927646"/>
                  </a:ext>
                </a:extLst>
              </a:tr>
              <a:tr h="579261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cs typeface="Arial Unicode MS" charset="0"/>
                        </a:rPr>
                        <a:t>Grado di apertura (IMP+EXP)/PIL</a:t>
                      </a:r>
                    </a:p>
                  </a:txBody>
                  <a:tcPr marL="36000" marR="36000" marT="36001" marB="360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 Unicode MS" charset="0"/>
                        </a:rPr>
                        <a:t>4,370e-02</a:t>
                      </a:r>
                    </a:p>
                  </a:txBody>
                  <a:tcPr marL="36000" marR="36000" marT="36001" marB="360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57075724"/>
                  </a:ext>
                </a:extLst>
              </a:tr>
              <a:tr h="34723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cs typeface="Arial Unicode MS" charset="0"/>
                        </a:rPr>
                        <a:t>Popolaz età 0-14</a:t>
                      </a:r>
                    </a:p>
                  </a:txBody>
                  <a:tcPr marL="90000" marR="90000" marT="46802" marB="4680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 Unicode MS" charset="0"/>
                        </a:rPr>
                        <a:t>-6,265e-01 ***</a:t>
                      </a:r>
                    </a:p>
                  </a:txBody>
                  <a:tcPr marL="90000" marR="90000" marT="46802" marB="4680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37323085"/>
                  </a:ext>
                </a:extLst>
              </a:tr>
              <a:tr h="34723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 Unicode MS" charset="0"/>
                        </a:rPr>
                        <a:t>Controllo corruzione</a:t>
                      </a:r>
                    </a:p>
                  </a:txBody>
                  <a:tcPr marL="36000" marR="36000" marT="36001" marB="360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 Unicode MS" charset="0"/>
                        </a:rPr>
                        <a:t>6,273e-02</a:t>
                      </a:r>
                    </a:p>
                  </a:txBody>
                  <a:tcPr marL="90000" marR="90000" marT="46802" marB="4680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14120866"/>
                  </a:ext>
                </a:extLst>
              </a:tr>
              <a:tr h="34723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 Unicode MS" charset="0"/>
                        </a:rPr>
                        <a:t>Efficacia di governo</a:t>
                      </a:r>
                    </a:p>
                  </a:txBody>
                  <a:tcPr marL="90000" marR="90000" marT="46802" marB="4680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 Unicode MS" charset="0"/>
                        </a:rPr>
                        <a:t>2,728e-01 ***</a:t>
                      </a:r>
                    </a:p>
                  </a:txBody>
                  <a:tcPr marL="90000" marR="90000" marT="46802" marB="4680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45529713"/>
                  </a:ext>
                </a:extLst>
              </a:tr>
              <a:tr h="34723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 Unicode MS" charset="0"/>
                        </a:rPr>
                        <a:t>Guerre civili</a:t>
                      </a:r>
                    </a:p>
                  </a:txBody>
                  <a:tcPr marL="90000" marR="90000" marT="46802" marB="4680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 Unicode MS" charset="0"/>
                        </a:rPr>
                        <a:t>-1,125e-02</a:t>
                      </a:r>
                    </a:p>
                  </a:txBody>
                  <a:tcPr marL="90000" marR="90000" marT="46802" marB="4680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49671903"/>
                  </a:ext>
                </a:extLst>
              </a:tr>
              <a:tr h="34723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FF99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 Unicode MS" charset="0"/>
                        </a:rPr>
                        <a:t>Europe &amp; C. Asia</a:t>
                      </a:r>
                    </a:p>
                  </a:txBody>
                  <a:tcPr marL="90000" marR="90000" marT="46802" marB="4680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 Unicode MS" charset="0"/>
                        </a:rPr>
                        <a:t>-1,797e-01***</a:t>
                      </a:r>
                    </a:p>
                  </a:txBody>
                  <a:tcPr marL="90000" marR="90000" marT="46802" marB="4680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99995243"/>
                  </a:ext>
                </a:extLst>
              </a:tr>
              <a:tr h="34723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FF99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 Unicode MS" charset="0"/>
                        </a:rPr>
                        <a:t>South Asia</a:t>
                      </a:r>
                    </a:p>
                  </a:txBody>
                  <a:tcPr marL="90000" marR="90000" marT="46802" marB="4680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 Unicode MS" charset="0"/>
                        </a:rPr>
                        <a:t>-2,901e-01 ***</a:t>
                      </a:r>
                    </a:p>
                  </a:txBody>
                  <a:tcPr marL="90000" marR="90000" marT="46802" marB="4680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60280628"/>
                  </a:ext>
                </a:extLst>
              </a:tr>
              <a:tr h="34723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FF99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 Unicode MS" charset="0"/>
                        </a:rPr>
                        <a:t>East Asia &amp; Paific</a:t>
                      </a:r>
                    </a:p>
                  </a:txBody>
                  <a:tcPr marL="90000" marR="90000" marT="46802" marB="4680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 Unicode MS" charset="0"/>
                        </a:rPr>
                        <a:t>-2,296e-01 ***</a:t>
                      </a:r>
                    </a:p>
                  </a:txBody>
                  <a:tcPr marL="90000" marR="90000" marT="46802" marB="4680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63096178"/>
                  </a:ext>
                </a:extLst>
              </a:tr>
              <a:tr h="34723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FF99"/>
                          </a:solidFill>
                          <a:effectLst/>
                          <a:latin typeface="Trebuchet MS" panose="020B0603020202020204" pitchFamily="34" charset="0"/>
                          <a:cs typeface="Arial Unicode MS" charset="0"/>
                        </a:rPr>
                        <a:t>Middle E. &amp; N. Africa</a:t>
                      </a:r>
                    </a:p>
                  </a:txBody>
                  <a:tcPr marL="90000" marR="90000" marT="46802" marB="4680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 Unicode MS" charset="0"/>
                        </a:rPr>
                        <a:t>-1,668e-01 ***</a:t>
                      </a:r>
                    </a:p>
                  </a:txBody>
                  <a:tcPr marL="90000" marR="90000" marT="46802" marB="4680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50750005"/>
                  </a:ext>
                </a:extLst>
              </a:tr>
              <a:tr h="34723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FF99"/>
                          </a:solidFill>
                          <a:effectLst/>
                          <a:latin typeface="Trebuchet MS" panose="020B0603020202020204" pitchFamily="34" charset="0"/>
                          <a:cs typeface="Arial Unicode MS" charset="0"/>
                        </a:rPr>
                        <a:t>Sub-saharian Africa</a:t>
                      </a:r>
                    </a:p>
                  </a:txBody>
                  <a:tcPr marL="90000" marR="90000" marT="46802" marB="4680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 Unicode MS" charset="0"/>
                        </a:rPr>
                        <a:t>-1,873e-01***</a:t>
                      </a:r>
                    </a:p>
                  </a:txBody>
                  <a:tcPr marL="90000" marR="90000" marT="46802" marB="4680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27344742"/>
                  </a:ext>
                </a:extLst>
              </a:tr>
              <a:tr h="378921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de-DE" altLang="it-IT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FF3333"/>
                          </a:solidFill>
                          <a:effectLst/>
                          <a:latin typeface="Trebuchet MS" panose="020B0603020202020204" pitchFamily="34" charset="0"/>
                          <a:cs typeface="Arial Unicode MS" charset="0"/>
                        </a:rPr>
                        <a:t>ODA/PIL</a:t>
                      </a:r>
                    </a:p>
                  </a:txBody>
                  <a:tcPr marL="90000" marR="90000" marT="46802" marB="4680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de-DE" altLang="it-IT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FF3333"/>
                          </a:solidFill>
                          <a:effectLst/>
                          <a:latin typeface="Trebuchet MS" panose="020B0603020202020204" pitchFamily="34" charset="0"/>
                          <a:cs typeface="Arial Unicode MS" charset="0"/>
                        </a:rPr>
                        <a:t>-1,752e-01 ***</a:t>
                      </a:r>
                    </a:p>
                  </a:txBody>
                  <a:tcPr marL="90000" marR="90000" marT="46802" marB="4680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43464693"/>
                  </a:ext>
                </a:extLst>
              </a:tr>
              <a:tr h="34723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 Unicode MS" charset="0"/>
                        </a:rPr>
                        <a:t>Adjusted R </a:t>
                      </a:r>
                      <a:r>
                        <a:rPr kumimoji="0" lang="de-DE" altLang="it-IT" sz="1600" b="0" i="0" u="none" strike="noStrike" cap="none" normalizeH="0" baseline="33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 Unicode MS" charset="0"/>
                        </a:rPr>
                        <a:t>2</a:t>
                      </a:r>
                    </a:p>
                  </a:txBody>
                  <a:tcPr marL="90000" marR="90000" marT="46802" marB="4680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cs typeface="Arial Unicode MS" charset="0"/>
                        </a:rPr>
                        <a:t>0,6148</a:t>
                      </a:r>
                    </a:p>
                  </a:txBody>
                  <a:tcPr marL="90000" marR="90000" marT="46802" marB="4680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20695781"/>
                  </a:ext>
                </a:extLst>
              </a:tr>
            </a:tbl>
          </a:graphicData>
        </a:graphic>
      </p:graphicFrame>
      <p:grpSp>
        <p:nvGrpSpPr>
          <p:cNvPr id="70718" name="Group 131"/>
          <p:cNvGrpSpPr>
            <a:grpSpLocks/>
          </p:cNvGrpSpPr>
          <p:nvPr/>
        </p:nvGrpSpPr>
        <p:grpSpPr bwMode="auto">
          <a:xfrm>
            <a:off x="325438" y="6480175"/>
            <a:ext cx="752475" cy="538163"/>
            <a:chOff x="205" y="4082"/>
            <a:chExt cx="474" cy="339"/>
          </a:xfrm>
        </p:grpSpPr>
        <p:sp>
          <p:nvSpPr>
            <p:cNvPr id="70723" name="Freeform 132"/>
            <p:cNvSpPr>
              <a:spLocks noChangeArrowheads="1"/>
            </p:cNvSpPr>
            <p:nvPr/>
          </p:nvSpPr>
          <p:spPr bwMode="auto">
            <a:xfrm rot="-1140000">
              <a:off x="206" y="4277"/>
              <a:ext cx="416" cy="78"/>
            </a:xfrm>
            <a:custGeom>
              <a:avLst/>
              <a:gdLst>
                <a:gd name="T0" fmla="*/ 0 w 27831"/>
                <a:gd name="T1" fmla="*/ 0 h 2831"/>
                <a:gd name="T2" fmla="*/ 0 w 27831"/>
                <a:gd name="T3" fmla="*/ 0 h 2831"/>
                <a:gd name="T4" fmla="*/ 0 w 27831"/>
                <a:gd name="T5" fmla="*/ 0 h 2831"/>
                <a:gd name="T6" fmla="*/ 0 w 27831"/>
                <a:gd name="T7" fmla="*/ 0 h 2831"/>
                <a:gd name="T8" fmla="*/ 0 w 27831"/>
                <a:gd name="T9" fmla="*/ 0 h 2831"/>
                <a:gd name="T10" fmla="*/ 0 w 27831"/>
                <a:gd name="T11" fmla="*/ 0 h 2831"/>
                <a:gd name="T12" fmla="*/ 0 w 27831"/>
                <a:gd name="T13" fmla="*/ 0 h 2831"/>
                <a:gd name="T14" fmla="*/ 0 w 27831"/>
                <a:gd name="T15" fmla="*/ 0 h 2831"/>
                <a:gd name="T16" fmla="*/ 0 w 27831"/>
                <a:gd name="T17" fmla="*/ 0 h 2831"/>
                <a:gd name="T18" fmla="*/ 0 w 27831"/>
                <a:gd name="T19" fmla="*/ 0 h 2831"/>
                <a:gd name="T20" fmla="*/ 0 w 27831"/>
                <a:gd name="T21" fmla="*/ 0 h 2831"/>
                <a:gd name="T22" fmla="*/ 0 w 27831"/>
                <a:gd name="T23" fmla="*/ 0 h 2831"/>
                <a:gd name="T24" fmla="*/ 0 w 27831"/>
                <a:gd name="T25" fmla="*/ 0 h 2831"/>
                <a:gd name="T26" fmla="*/ 0 w 27831"/>
                <a:gd name="T27" fmla="*/ 0 h 2831"/>
                <a:gd name="T28" fmla="*/ 0 w 27831"/>
                <a:gd name="T29" fmla="*/ 0 h 2831"/>
                <a:gd name="T30" fmla="*/ 0 w 27831"/>
                <a:gd name="T31" fmla="*/ 0 h 2831"/>
                <a:gd name="T32" fmla="*/ 0 w 27831"/>
                <a:gd name="T33" fmla="*/ 0 h 2831"/>
                <a:gd name="T34" fmla="*/ 0 w 27831"/>
                <a:gd name="T35" fmla="*/ 0 h 2831"/>
                <a:gd name="T36" fmla="*/ 0 w 27831"/>
                <a:gd name="T37" fmla="*/ 0 h 2831"/>
                <a:gd name="T38" fmla="*/ 0 w 27831"/>
                <a:gd name="T39" fmla="*/ 0 h 2831"/>
                <a:gd name="T40" fmla="*/ 0 w 27831"/>
                <a:gd name="T41" fmla="*/ 0 h 2831"/>
                <a:gd name="T42" fmla="*/ 0 w 27831"/>
                <a:gd name="T43" fmla="*/ 0 h 2831"/>
                <a:gd name="T44" fmla="*/ 0 w 27831"/>
                <a:gd name="T45" fmla="*/ 0 h 2831"/>
                <a:gd name="T46" fmla="*/ 0 w 27831"/>
                <a:gd name="T47" fmla="*/ 0 h 2831"/>
                <a:gd name="T48" fmla="*/ 0 w 27831"/>
                <a:gd name="T49" fmla="*/ 0 h 2831"/>
                <a:gd name="T50" fmla="*/ 0 w 27831"/>
                <a:gd name="T51" fmla="*/ 0 h 2831"/>
                <a:gd name="T52" fmla="*/ 0 w 27831"/>
                <a:gd name="T53" fmla="*/ 0 h 2831"/>
                <a:gd name="T54" fmla="*/ 0 w 27831"/>
                <a:gd name="T55" fmla="*/ 0 h 2831"/>
                <a:gd name="T56" fmla="*/ 0 w 27831"/>
                <a:gd name="T57" fmla="*/ 0 h 2831"/>
                <a:gd name="T58" fmla="*/ 0 w 27831"/>
                <a:gd name="T59" fmla="*/ 0 h 2831"/>
                <a:gd name="T60" fmla="*/ 0 w 27831"/>
                <a:gd name="T61" fmla="*/ 0 h 2831"/>
                <a:gd name="T62" fmla="*/ 0 w 27831"/>
                <a:gd name="T63" fmla="*/ 0 h 2831"/>
                <a:gd name="T64" fmla="*/ 0 w 27831"/>
                <a:gd name="T65" fmla="*/ 0 h 2831"/>
                <a:gd name="T66" fmla="*/ 0 w 27831"/>
                <a:gd name="T67" fmla="*/ 0 h 2831"/>
                <a:gd name="T68" fmla="*/ 0 w 27831"/>
                <a:gd name="T69" fmla="*/ 0 h 2831"/>
                <a:gd name="T70" fmla="*/ 0 w 27831"/>
                <a:gd name="T71" fmla="*/ 0 h 2831"/>
                <a:gd name="T72" fmla="*/ 0 w 27831"/>
                <a:gd name="T73" fmla="*/ 0 h 2831"/>
                <a:gd name="T74" fmla="*/ 0 w 27831"/>
                <a:gd name="T75" fmla="*/ 0 h 2831"/>
                <a:gd name="T76" fmla="*/ 0 w 27831"/>
                <a:gd name="T77" fmla="*/ 0 h 2831"/>
                <a:gd name="T78" fmla="*/ 0 w 27831"/>
                <a:gd name="T79" fmla="*/ 0 h 2831"/>
                <a:gd name="T80" fmla="*/ 0 w 27831"/>
                <a:gd name="T81" fmla="*/ 0 h 2831"/>
                <a:gd name="T82" fmla="*/ 0 w 27831"/>
                <a:gd name="T83" fmla="*/ 0 h 2831"/>
                <a:gd name="T84" fmla="*/ 0 w 27831"/>
                <a:gd name="T85" fmla="*/ 0 h 2831"/>
                <a:gd name="T86" fmla="*/ 0 w 27831"/>
                <a:gd name="T87" fmla="*/ 0 h 2831"/>
                <a:gd name="T88" fmla="*/ 0 w 27831"/>
                <a:gd name="T89" fmla="*/ 0 h 2831"/>
                <a:gd name="T90" fmla="*/ 0 w 27831"/>
                <a:gd name="T91" fmla="*/ 0 h 2831"/>
                <a:gd name="T92" fmla="*/ 0 w 27831"/>
                <a:gd name="T93" fmla="*/ 0 h 2831"/>
                <a:gd name="T94" fmla="*/ 0 w 27831"/>
                <a:gd name="T95" fmla="*/ 0 h 2831"/>
                <a:gd name="T96" fmla="*/ 0 w 27831"/>
                <a:gd name="T97" fmla="*/ 0 h 2831"/>
                <a:gd name="T98" fmla="*/ 0 w 27831"/>
                <a:gd name="T99" fmla="*/ 0 h 2831"/>
                <a:gd name="T100" fmla="*/ 0 w 27831"/>
                <a:gd name="T101" fmla="*/ 0 h 2831"/>
                <a:gd name="T102" fmla="*/ 0 w 27831"/>
                <a:gd name="T103" fmla="*/ 0 h 2831"/>
                <a:gd name="T104" fmla="*/ 0 w 27831"/>
                <a:gd name="T105" fmla="*/ 0 h 2831"/>
                <a:gd name="T106" fmla="*/ 0 w 27831"/>
                <a:gd name="T107" fmla="*/ 0 h 2831"/>
                <a:gd name="T108" fmla="*/ 0 w 27831"/>
                <a:gd name="T109" fmla="*/ 0 h 2831"/>
                <a:gd name="T110" fmla="*/ 0 w 27831"/>
                <a:gd name="T111" fmla="*/ 0 h 2831"/>
                <a:gd name="T112" fmla="*/ 0 w 27831"/>
                <a:gd name="T113" fmla="*/ 0 h 2831"/>
                <a:gd name="T114" fmla="*/ 0 w 27831"/>
                <a:gd name="T115" fmla="*/ 0 h 28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31" h="2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lnTo>
                    <a:pt x="27264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lnTo>
                    <a:pt x="20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0724" name="Freeform 133"/>
            <p:cNvSpPr>
              <a:spLocks noChangeArrowheads="1"/>
            </p:cNvSpPr>
            <p:nvPr/>
          </p:nvSpPr>
          <p:spPr bwMode="auto">
            <a:xfrm rot="-1140000">
              <a:off x="535" y="4093"/>
              <a:ext cx="106" cy="247"/>
            </a:xfrm>
            <a:custGeom>
              <a:avLst/>
              <a:gdLst>
                <a:gd name="T0" fmla="*/ 0 w 7171"/>
                <a:gd name="T1" fmla="*/ 0 h 8869"/>
                <a:gd name="T2" fmla="*/ 0 w 7171"/>
                <a:gd name="T3" fmla="*/ 0 h 8869"/>
                <a:gd name="T4" fmla="*/ 0 w 7171"/>
                <a:gd name="T5" fmla="*/ 0 h 8869"/>
                <a:gd name="T6" fmla="*/ 0 w 7171"/>
                <a:gd name="T7" fmla="*/ 0 h 8869"/>
                <a:gd name="T8" fmla="*/ 0 w 7171"/>
                <a:gd name="T9" fmla="*/ 0 h 8869"/>
                <a:gd name="T10" fmla="*/ 0 w 7171"/>
                <a:gd name="T11" fmla="*/ 0 h 8869"/>
                <a:gd name="T12" fmla="*/ 0 w 7171"/>
                <a:gd name="T13" fmla="*/ 0 h 8869"/>
                <a:gd name="T14" fmla="*/ 0 w 7171"/>
                <a:gd name="T15" fmla="*/ 0 h 8869"/>
                <a:gd name="T16" fmla="*/ 0 w 7171"/>
                <a:gd name="T17" fmla="*/ 0 h 8869"/>
                <a:gd name="T18" fmla="*/ 0 w 7171"/>
                <a:gd name="T19" fmla="*/ 0 h 8869"/>
                <a:gd name="T20" fmla="*/ 0 w 7171"/>
                <a:gd name="T21" fmla="*/ 0 h 8869"/>
                <a:gd name="T22" fmla="*/ 0 w 7171"/>
                <a:gd name="T23" fmla="*/ 0 h 8869"/>
                <a:gd name="T24" fmla="*/ 0 w 7171"/>
                <a:gd name="T25" fmla="*/ 0 h 8869"/>
                <a:gd name="T26" fmla="*/ 0 w 7171"/>
                <a:gd name="T27" fmla="*/ 0 h 8869"/>
                <a:gd name="T28" fmla="*/ 0 w 7171"/>
                <a:gd name="T29" fmla="*/ 0 h 8869"/>
                <a:gd name="T30" fmla="*/ 0 w 7171"/>
                <a:gd name="T31" fmla="*/ 0 h 8869"/>
                <a:gd name="T32" fmla="*/ 0 w 7171"/>
                <a:gd name="T33" fmla="*/ 0 h 8869"/>
                <a:gd name="T34" fmla="*/ 0 w 7171"/>
                <a:gd name="T35" fmla="*/ 0 h 8869"/>
                <a:gd name="T36" fmla="*/ 0 w 7171"/>
                <a:gd name="T37" fmla="*/ 0 h 8869"/>
                <a:gd name="T38" fmla="*/ 0 w 7171"/>
                <a:gd name="T39" fmla="*/ 0 h 8869"/>
                <a:gd name="T40" fmla="*/ 0 w 7171"/>
                <a:gd name="T41" fmla="*/ 0 h 8869"/>
                <a:gd name="T42" fmla="*/ 0 w 7171"/>
                <a:gd name="T43" fmla="*/ 0 h 8869"/>
                <a:gd name="T44" fmla="*/ 0 w 7171"/>
                <a:gd name="T45" fmla="*/ 0 h 8869"/>
                <a:gd name="T46" fmla="*/ 0 w 7171"/>
                <a:gd name="T47" fmla="*/ 0 h 8869"/>
                <a:gd name="T48" fmla="*/ 0 w 7171"/>
                <a:gd name="T49" fmla="*/ 0 h 8869"/>
                <a:gd name="T50" fmla="*/ 0 w 7171"/>
                <a:gd name="T51" fmla="*/ 0 h 8869"/>
                <a:gd name="T52" fmla="*/ 0 w 7171"/>
                <a:gd name="T53" fmla="*/ 0 h 8869"/>
                <a:gd name="T54" fmla="*/ 0 w 7171"/>
                <a:gd name="T55" fmla="*/ 0 h 8869"/>
                <a:gd name="T56" fmla="*/ 0 w 7171"/>
                <a:gd name="T57" fmla="*/ 0 h 8869"/>
                <a:gd name="T58" fmla="*/ 0 w 7171"/>
                <a:gd name="T59" fmla="*/ 0 h 8869"/>
                <a:gd name="T60" fmla="*/ 0 w 7171"/>
                <a:gd name="T61" fmla="*/ 0 h 8869"/>
                <a:gd name="T62" fmla="*/ 0 w 7171"/>
                <a:gd name="T63" fmla="*/ 0 h 8869"/>
                <a:gd name="T64" fmla="*/ 0 w 7171"/>
                <a:gd name="T65" fmla="*/ 0 h 8869"/>
                <a:gd name="T66" fmla="*/ 0 w 7171"/>
                <a:gd name="T67" fmla="*/ 0 h 8869"/>
                <a:gd name="T68" fmla="*/ 0 w 7171"/>
                <a:gd name="T69" fmla="*/ 0 h 8869"/>
                <a:gd name="T70" fmla="*/ 0 w 7171"/>
                <a:gd name="T71" fmla="*/ 0 h 8869"/>
                <a:gd name="T72" fmla="*/ 0 w 7171"/>
                <a:gd name="T73" fmla="*/ 0 h 8869"/>
                <a:gd name="T74" fmla="*/ 0 w 7171"/>
                <a:gd name="T75" fmla="*/ 0 h 8869"/>
                <a:gd name="T76" fmla="*/ 0 w 7171"/>
                <a:gd name="T77" fmla="*/ 0 h 8869"/>
                <a:gd name="T78" fmla="*/ 0 w 7171"/>
                <a:gd name="T79" fmla="*/ 0 h 8869"/>
                <a:gd name="T80" fmla="*/ 0 w 7171"/>
                <a:gd name="T81" fmla="*/ 0 h 8869"/>
                <a:gd name="T82" fmla="*/ 0 w 7171"/>
                <a:gd name="T83" fmla="*/ 0 h 8869"/>
                <a:gd name="T84" fmla="*/ 0 w 7171"/>
                <a:gd name="T85" fmla="*/ 0 h 8869"/>
                <a:gd name="T86" fmla="*/ 0 w 7171"/>
                <a:gd name="T87" fmla="*/ 0 h 8869"/>
                <a:gd name="T88" fmla="*/ 0 w 7171"/>
                <a:gd name="T89" fmla="*/ 0 h 8869"/>
                <a:gd name="T90" fmla="*/ 0 w 7171"/>
                <a:gd name="T91" fmla="*/ 0 h 8869"/>
                <a:gd name="T92" fmla="*/ 0 w 7171"/>
                <a:gd name="T93" fmla="*/ 0 h 8869"/>
                <a:gd name="T94" fmla="*/ 0 w 7171"/>
                <a:gd name="T95" fmla="*/ 0 h 8869"/>
                <a:gd name="T96" fmla="*/ 0 w 7171"/>
                <a:gd name="T97" fmla="*/ 0 h 8869"/>
                <a:gd name="T98" fmla="*/ 0 w 7171"/>
                <a:gd name="T99" fmla="*/ 0 h 8869"/>
                <a:gd name="T100" fmla="*/ 0 w 7171"/>
                <a:gd name="T101" fmla="*/ 0 h 8869"/>
                <a:gd name="T102" fmla="*/ 0 w 7171"/>
                <a:gd name="T103" fmla="*/ 0 h 8869"/>
                <a:gd name="T104" fmla="*/ 0 w 7171"/>
                <a:gd name="T105" fmla="*/ 0 h 8869"/>
                <a:gd name="T106" fmla="*/ 0 w 7171"/>
                <a:gd name="T107" fmla="*/ 0 h 8869"/>
                <a:gd name="T108" fmla="*/ 0 w 7171"/>
                <a:gd name="T109" fmla="*/ 0 h 8869"/>
                <a:gd name="T110" fmla="*/ 0 w 7171"/>
                <a:gd name="T111" fmla="*/ 0 h 88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171" h="8869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lnTo>
                    <a:pt x="567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70719" name="Text Box 134"/>
          <p:cNvSpPr txBox="1">
            <a:spLocks noChangeArrowheads="1"/>
          </p:cNvSpPr>
          <p:nvPr/>
        </p:nvSpPr>
        <p:spPr bwMode="auto">
          <a:xfrm>
            <a:off x="5219700" y="1800225"/>
            <a:ext cx="4140200" cy="351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159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1800">
                <a:latin typeface="Trebuchet MS" panose="020B0603020202020204" pitchFamily="34" charset="0"/>
              </a:rPr>
              <a:t>Aggiungiamo:</a:t>
            </a:r>
          </a:p>
          <a:p>
            <a:pPr algn="just" eaLnBrk="1">
              <a:lnSpc>
                <a:spcPct val="104000"/>
              </a:lnSpc>
              <a:spcAft>
                <a:spcPct val="0"/>
              </a:spcAft>
            </a:pPr>
            <a:endParaRPr lang="de-DE" altLang="it-IT" sz="1800">
              <a:latin typeface="Trebuchet MS" panose="020B0603020202020204" pitchFamily="34" charset="0"/>
            </a:endParaRPr>
          </a:p>
          <a:p>
            <a:pPr algn="just" eaLnBrk="1">
              <a:lnSpc>
                <a:spcPct val="104000"/>
              </a:lnSpc>
              <a:spcAft>
                <a:spcPct val="0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de-DE" altLang="it-IT" sz="1800">
                <a:latin typeface="Trebuchet MS" panose="020B0603020202020204" pitchFamily="34" charset="0"/>
              </a:rPr>
              <a:t>Le dummy regionali (ossia l'apartenenza o meno ad una determinata regione)</a:t>
            </a:r>
          </a:p>
          <a:p>
            <a:pPr algn="just" eaLnBrk="1">
              <a:lnSpc>
                <a:spcPct val="104000"/>
              </a:lnSpc>
              <a:spcAft>
                <a:spcPct val="0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None/>
            </a:pPr>
            <a:endParaRPr lang="de-DE" altLang="it-IT" sz="1800">
              <a:latin typeface="Trebuchet MS" panose="020B0603020202020204" pitchFamily="34" charset="0"/>
            </a:endParaRPr>
          </a:p>
          <a:p>
            <a:pPr algn="just" eaLnBrk="1">
              <a:lnSpc>
                <a:spcPct val="104000"/>
              </a:lnSpc>
              <a:spcAft>
                <a:spcPct val="0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de-DE" altLang="it-IT" sz="1800">
                <a:latin typeface="Trebuchet MS" panose="020B0603020202020204" pitchFamily="34" charset="0"/>
              </a:rPr>
              <a:t>Controllo della corruzione</a:t>
            </a:r>
          </a:p>
          <a:p>
            <a:pPr algn="just" eaLnBrk="1">
              <a:lnSpc>
                <a:spcPct val="104000"/>
              </a:lnSpc>
              <a:spcAft>
                <a:spcPct val="0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None/>
            </a:pPr>
            <a:endParaRPr lang="de-DE" altLang="it-IT" sz="1800">
              <a:latin typeface="Trebuchet MS" panose="020B0603020202020204" pitchFamily="34" charset="0"/>
            </a:endParaRPr>
          </a:p>
          <a:p>
            <a:pPr algn="just" eaLnBrk="1">
              <a:lnSpc>
                <a:spcPct val="104000"/>
              </a:lnSpc>
              <a:spcAft>
                <a:spcPct val="0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de-DE" altLang="it-IT" sz="1800">
                <a:latin typeface="Trebuchet MS" panose="020B0603020202020204" pitchFamily="34" charset="0"/>
              </a:rPr>
              <a:t>Efficacia di governo</a:t>
            </a:r>
          </a:p>
          <a:p>
            <a:pPr algn="just" eaLnBrk="1">
              <a:lnSpc>
                <a:spcPct val="104000"/>
              </a:lnSpc>
              <a:spcAft>
                <a:spcPct val="0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None/>
            </a:pPr>
            <a:endParaRPr lang="de-DE" altLang="it-IT" sz="1800">
              <a:latin typeface="Trebuchet MS" panose="020B0603020202020204" pitchFamily="34" charset="0"/>
            </a:endParaRPr>
          </a:p>
          <a:p>
            <a:pPr algn="just" eaLnBrk="1">
              <a:lnSpc>
                <a:spcPct val="104000"/>
              </a:lnSpc>
              <a:spcAft>
                <a:spcPct val="0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de-DE" altLang="it-IT" sz="1800">
                <a:latin typeface="Trebuchet MS" panose="020B0603020202020204" pitchFamily="34" charset="0"/>
              </a:rPr>
              <a:t>Dummy conflitti civili</a:t>
            </a:r>
          </a:p>
          <a:p>
            <a:pPr eaLnBrk="1">
              <a:lnSpc>
                <a:spcPct val="104000"/>
              </a:lnSpc>
              <a:spcAft>
                <a:spcPct val="0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None/>
            </a:pPr>
            <a:endParaRPr lang="de-DE" altLang="it-IT" sz="1800">
              <a:latin typeface="Trebuchet MS" panose="020B0603020202020204" pitchFamily="34" charset="0"/>
            </a:endParaRPr>
          </a:p>
        </p:txBody>
      </p:sp>
      <p:sp>
        <p:nvSpPr>
          <p:cNvPr id="70720" name="Freeform 135"/>
          <p:cNvSpPr>
            <a:spLocks noChangeArrowheads="1"/>
          </p:cNvSpPr>
          <p:nvPr/>
        </p:nvSpPr>
        <p:spPr bwMode="auto">
          <a:xfrm>
            <a:off x="6411913" y="5219700"/>
            <a:ext cx="788987" cy="804863"/>
          </a:xfrm>
          <a:custGeom>
            <a:avLst/>
            <a:gdLst>
              <a:gd name="T0" fmla="*/ 2147483646 w 67641"/>
              <a:gd name="T1" fmla="*/ 2147483646 h 69056"/>
              <a:gd name="T2" fmla="*/ 2147483646 w 67641"/>
              <a:gd name="T3" fmla="*/ 2147483646 h 69056"/>
              <a:gd name="T4" fmla="*/ 2147483646 w 67641"/>
              <a:gd name="T5" fmla="*/ 2147483646 h 69056"/>
              <a:gd name="T6" fmla="*/ 2147483646 w 67641"/>
              <a:gd name="T7" fmla="*/ 2147483646 h 69056"/>
              <a:gd name="T8" fmla="*/ 2147483646 w 67641"/>
              <a:gd name="T9" fmla="*/ 2147483646 h 69056"/>
              <a:gd name="T10" fmla="*/ 2147483646 w 67641"/>
              <a:gd name="T11" fmla="*/ 2147483646 h 69056"/>
              <a:gd name="T12" fmla="*/ 2147483646 w 67641"/>
              <a:gd name="T13" fmla="*/ 2147483646 h 69056"/>
              <a:gd name="T14" fmla="*/ 2147483646 w 67641"/>
              <a:gd name="T15" fmla="*/ 2147483646 h 69056"/>
              <a:gd name="T16" fmla="*/ 2147483646 w 67641"/>
              <a:gd name="T17" fmla="*/ 2147483646 h 69056"/>
              <a:gd name="T18" fmla="*/ 2147483646 w 67641"/>
              <a:gd name="T19" fmla="*/ 2147483646 h 69056"/>
              <a:gd name="T20" fmla="*/ 2147483646 w 67641"/>
              <a:gd name="T21" fmla="*/ 2147483646 h 69056"/>
              <a:gd name="T22" fmla="*/ 2147483646 w 67641"/>
              <a:gd name="T23" fmla="*/ 2147483646 h 69056"/>
              <a:gd name="T24" fmla="*/ 2147483646 w 67641"/>
              <a:gd name="T25" fmla="*/ 2147483646 h 69056"/>
              <a:gd name="T26" fmla="*/ 2147483646 w 67641"/>
              <a:gd name="T27" fmla="*/ 2147483646 h 69056"/>
              <a:gd name="T28" fmla="*/ 2147483646 w 67641"/>
              <a:gd name="T29" fmla="*/ 2147483646 h 69056"/>
              <a:gd name="T30" fmla="*/ 2147483646 w 67641"/>
              <a:gd name="T31" fmla="*/ 2147483646 h 69056"/>
              <a:gd name="T32" fmla="*/ 2147483646 w 67641"/>
              <a:gd name="T33" fmla="*/ 2147483646 h 69056"/>
              <a:gd name="T34" fmla="*/ 2147483646 w 67641"/>
              <a:gd name="T35" fmla="*/ 2147483646 h 69056"/>
              <a:gd name="T36" fmla="*/ 2147483646 w 67641"/>
              <a:gd name="T37" fmla="*/ 2147483646 h 69056"/>
              <a:gd name="T38" fmla="*/ 2147483646 w 67641"/>
              <a:gd name="T39" fmla="*/ 2147483646 h 69056"/>
              <a:gd name="T40" fmla="*/ 2147483646 w 67641"/>
              <a:gd name="T41" fmla="*/ 2147483646 h 69056"/>
              <a:gd name="T42" fmla="*/ 2147483646 w 67641"/>
              <a:gd name="T43" fmla="*/ 2147483646 h 69056"/>
              <a:gd name="T44" fmla="*/ 2147483646 w 67641"/>
              <a:gd name="T45" fmla="*/ 2147483646 h 69056"/>
              <a:gd name="T46" fmla="*/ 2147483646 w 67641"/>
              <a:gd name="T47" fmla="*/ 2147483646 h 69056"/>
              <a:gd name="T48" fmla="*/ 2147483646 w 67641"/>
              <a:gd name="T49" fmla="*/ 2147483646 h 69056"/>
              <a:gd name="T50" fmla="*/ 2147483646 w 67641"/>
              <a:gd name="T51" fmla="*/ 2147483646 h 69056"/>
              <a:gd name="T52" fmla="*/ 2147483646 w 67641"/>
              <a:gd name="T53" fmla="*/ 2147483646 h 69056"/>
              <a:gd name="T54" fmla="*/ 2147483646 w 67641"/>
              <a:gd name="T55" fmla="*/ 2147483646 h 69056"/>
              <a:gd name="T56" fmla="*/ 2147483646 w 67641"/>
              <a:gd name="T57" fmla="*/ 2147483646 h 69056"/>
              <a:gd name="T58" fmla="*/ 2147483646 w 67641"/>
              <a:gd name="T59" fmla="*/ 2147483646 h 69056"/>
              <a:gd name="T60" fmla="*/ 2147483646 w 67641"/>
              <a:gd name="T61" fmla="*/ 2147483646 h 69056"/>
              <a:gd name="T62" fmla="*/ 2147483646 w 67641"/>
              <a:gd name="T63" fmla="*/ 2147483646 h 69056"/>
              <a:gd name="T64" fmla="*/ 2147483646 w 67641"/>
              <a:gd name="T65" fmla="*/ 2147483646 h 69056"/>
              <a:gd name="T66" fmla="*/ 2147483646 w 67641"/>
              <a:gd name="T67" fmla="*/ 2147483646 h 69056"/>
              <a:gd name="T68" fmla="*/ 2147483646 w 67641"/>
              <a:gd name="T69" fmla="*/ 2147483646 h 69056"/>
              <a:gd name="T70" fmla="*/ 2147483646 w 67641"/>
              <a:gd name="T71" fmla="*/ 2147483646 h 69056"/>
              <a:gd name="T72" fmla="*/ 2147483646 w 67641"/>
              <a:gd name="T73" fmla="*/ 2147483646 h 69056"/>
              <a:gd name="T74" fmla="*/ 2147483646 w 67641"/>
              <a:gd name="T75" fmla="*/ 2147483646 h 69056"/>
              <a:gd name="T76" fmla="*/ 2147483646 w 67641"/>
              <a:gd name="T77" fmla="*/ 2147483646 h 69056"/>
              <a:gd name="T78" fmla="*/ 2147483646 w 67641"/>
              <a:gd name="T79" fmla="*/ 2147483646 h 69056"/>
              <a:gd name="T80" fmla="*/ 2147483646 w 67641"/>
              <a:gd name="T81" fmla="*/ 2147483646 h 69056"/>
              <a:gd name="T82" fmla="*/ 2147483646 w 67641"/>
              <a:gd name="T83" fmla="*/ 2147483646 h 69056"/>
              <a:gd name="T84" fmla="*/ 2147483646 w 67641"/>
              <a:gd name="T85" fmla="*/ 2147483646 h 69056"/>
              <a:gd name="T86" fmla="*/ 2147483646 w 67641"/>
              <a:gd name="T87" fmla="*/ 2147483646 h 69056"/>
              <a:gd name="T88" fmla="*/ 2147483646 w 67641"/>
              <a:gd name="T89" fmla="*/ 2147483646 h 69056"/>
              <a:gd name="T90" fmla="*/ 2147483646 w 67641"/>
              <a:gd name="T91" fmla="*/ 2147483646 h 69056"/>
              <a:gd name="T92" fmla="*/ 2147483646 w 67641"/>
              <a:gd name="T93" fmla="*/ 2147483646 h 69056"/>
              <a:gd name="T94" fmla="*/ 2147483646 w 67641"/>
              <a:gd name="T95" fmla="*/ 2147483646 h 69056"/>
              <a:gd name="T96" fmla="*/ 2147483646 w 67641"/>
              <a:gd name="T97" fmla="*/ 2147483646 h 69056"/>
              <a:gd name="T98" fmla="*/ 2147483646 w 67641"/>
              <a:gd name="T99" fmla="*/ 2147483646 h 69056"/>
              <a:gd name="T100" fmla="*/ 2147483646 w 67641"/>
              <a:gd name="T101" fmla="*/ 2147483646 h 69056"/>
              <a:gd name="T102" fmla="*/ 2147483646 w 67641"/>
              <a:gd name="T103" fmla="*/ 2147483646 h 69056"/>
              <a:gd name="T104" fmla="*/ 2147483646 w 67641"/>
              <a:gd name="T105" fmla="*/ 2147483646 h 69056"/>
              <a:gd name="T106" fmla="*/ 2147483646 w 67641"/>
              <a:gd name="T107" fmla="*/ 2147483646 h 69056"/>
              <a:gd name="T108" fmla="*/ 2147483646 w 67641"/>
              <a:gd name="T109" fmla="*/ 2147483646 h 69056"/>
              <a:gd name="T110" fmla="*/ 2147483646 w 67641"/>
              <a:gd name="T111" fmla="*/ 2147483646 h 690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7641" h="69056">
                <a:moveTo>
                  <a:pt x="49622" y="2736"/>
                </a:move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0721" name="Freeform 136"/>
          <p:cNvSpPr>
            <a:spLocks noChangeArrowheads="1"/>
          </p:cNvSpPr>
          <p:nvPr/>
        </p:nvSpPr>
        <p:spPr bwMode="auto">
          <a:xfrm>
            <a:off x="6632575" y="5414963"/>
            <a:ext cx="344488" cy="414337"/>
          </a:xfrm>
          <a:custGeom>
            <a:avLst/>
            <a:gdLst>
              <a:gd name="T0" fmla="*/ 2147483646 w 15817"/>
              <a:gd name="T1" fmla="*/ 2147483646 h 18981"/>
              <a:gd name="T2" fmla="*/ 2147483646 w 15817"/>
              <a:gd name="T3" fmla="*/ 2147483646 h 18981"/>
              <a:gd name="T4" fmla="*/ 2147483646 w 15817"/>
              <a:gd name="T5" fmla="*/ 2147483646 h 18981"/>
              <a:gd name="T6" fmla="*/ 2147483646 w 15817"/>
              <a:gd name="T7" fmla="*/ 2147483646 h 18981"/>
              <a:gd name="T8" fmla="*/ 2147483646 w 15817"/>
              <a:gd name="T9" fmla="*/ 2147483646 h 18981"/>
              <a:gd name="T10" fmla="*/ 2147483646 w 15817"/>
              <a:gd name="T11" fmla="*/ 2147483646 h 18981"/>
              <a:gd name="T12" fmla="*/ 2147483646 w 15817"/>
              <a:gd name="T13" fmla="*/ 2147483646 h 18981"/>
              <a:gd name="T14" fmla="*/ 2147483646 w 15817"/>
              <a:gd name="T15" fmla="*/ 2147483646 h 18981"/>
              <a:gd name="T16" fmla="*/ 2147483646 w 15817"/>
              <a:gd name="T17" fmla="*/ 2147483646 h 18981"/>
              <a:gd name="T18" fmla="*/ 2147483646 w 15817"/>
              <a:gd name="T19" fmla="*/ 2147483646 h 18981"/>
              <a:gd name="T20" fmla="*/ 2147483646 w 15817"/>
              <a:gd name="T21" fmla="*/ 2147483646 h 18981"/>
              <a:gd name="T22" fmla="*/ 2147483646 w 15817"/>
              <a:gd name="T23" fmla="*/ 2147483646 h 18981"/>
              <a:gd name="T24" fmla="*/ 2147483646 w 15817"/>
              <a:gd name="T25" fmla="*/ 2147483646 h 18981"/>
              <a:gd name="T26" fmla="*/ 2147483646 w 15817"/>
              <a:gd name="T27" fmla="*/ 2147483646 h 18981"/>
              <a:gd name="T28" fmla="*/ 2147483646 w 15817"/>
              <a:gd name="T29" fmla="*/ 2147483646 h 18981"/>
              <a:gd name="T30" fmla="*/ 2147483646 w 15817"/>
              <a:gd name="T31" fmla="*/ 2147483646 h 18981"/>
              <a:gd name="T32" fmla="*/ 2147483646 w 15817"/>
              <a:gd name="T33" fmla="*/ 2147483646 h 18981"/>
              <a:gd name="T34" fmla="*/ 2147483646 w 15817"/>
              <a:gd name="T35" fmla="*/ 2147483646 h 18981"/>
              <a:gd name="T36" fmla="*/ 2147483646 w 15817"/>
              <a:gd name="T37" fmla="*/ 2147483646 h 18981"/>
              <a:gd name="T38" fmla="*/ 2147483646 w 15817"/>
              <a:gd name="T39" fmla="*/ 2147483646 h 18981"/>
              <a:gd name="T40" fmla="*/ 2147483646 w 15817"/>
              <a:gd name="T41" fmla="*/ 2147483646 h 18981"/>
              <a:gd name="T42" fmla="*/ 2147483646 w 15817"/>
              <a:gd name="T43" fmla="*/ 2147483646 h 18981"/>
              <a:gd name="T44" fmla="*/ 2147483646 w 15817"/>
              <a:gd name="T45" fmla="*/ 2147483646 h 18981"/>
              <a:gd name="T46" fmla="*/ 2147483646 w 15817"/>
              <a:gd name="T47" fmla="*/ 2147483646 h 18981"/>
              <a:gd name="T48" fmla="*/ 2147483646 w 15817"/>
              <a:gd name="T49" fmla="*/ 2147483646 h 18981"/>
              <a:gd name="T50" fmla="*/ 2147483646 w 15817"/>
              <a:gd name="T51" fmla="*/ 2147483646 h 18981"/>
              <a:gd name="T52" fmla="*/ 2147483646 w 15817"/>
              <a:gd name="T53" fmla="*/ 2147483646 h 18981"/>
              <a:gd name="T54" fmla="*/ 2147483646 w 15817"/>
              <a:gd name="T55" fmla="*/ 2147483646 h 18981"/>
              <a:gd name="T56" fmla="*/ 2147483646 w 15817"/>
              <a:gd name="T57" fmla="*/ 2147483646 h 18981"/>
              <a:gd name="T58" fmla="*/ 2147483646 w 15817"/>
              <a:gd name="T59" fmla="*/ 2147483646 h 18981"/>
              <a:gd name="T60" fmla="*/ 2147483646 w 15817"/>
              <a:gd name="T61" fmla="*/ 2147483646 h 18981"/>
              <a:gd name="T62" fmla="*/ 2147483646 w 15817"/>
              <a:gd name="T63" fmla="*/ 2147483646 h 18981"/>
              <a:gd name="T64" fmla="*/ 2147483646 w 15817"/>
              <a:gd name="T65" fmla="*/ 2147483646 h 18981"/>
              <a:gd name="T66" fmla="*/ 2147483646 w 15817"/>
              <a:gd name="T67" fmla="*/ 2147483646 h 18981"/>
              <a:gd name="T68" fmla="*/ 2147483646 w 15817"/>
              <a:gd name="T69" fmla="*/ 2147483646 h 18981"/>
              <a:gd name="T70" fmla="*/ 2147483646 w 15817"/>
              <a:gd name="T71" fmla="*/ 2147483646 h 18981"/>
              <a:gd name="T72" fmla="*/ 2147483646 w 15817"/>
              <a:gd name="T73" fmla="*/ 2147483646 h 18981"/>
              <a:gd name="T74" fmla="*/ 2147483646 w 15817"/>
              <a:gd name="T75" fmla="*/ 2147483646 h 18981"/>
              <a:gd name="T76" fmla="*/ 2147483646 w 15817"/>
              <a:gd name="T77" fmla="*/ 2147483646 h 18981"/>
              <a:gd name="T78" fmla="*/ 2147483646 w 15817"/>
              <a:gd name="T79" fmla="*/ 2147483646 h 18981"/>
              <a:gd name="T80" fmla="*/ 2147483646 w 15817"/>
              <a:gd name="T81" fmla="*/ 2147483646 h 18981"/>
              <a:gd name="T82" fmla="*/ 2147483646 w 15817"/>
              <a:gd name="T83" fmla="*/ 2147483646 h 18981"/>
              <a:gd name="T84" fmla="*/ 2147483646 w 15817"/>
              <a:gd name="T85" fmla="*/ 2147483646 h 18981"/>
              <a:gd name="T86" fmla="*/ 2147483646 w 15817"/>
              <a:gd name="T87" fmla="*/ 2147483646 h 18981"/>
              <a:gd name="T88" fmla="*/ 2147483646 w 15817"/>
              <a:gd name="T89" fmla="*/ 2147483646 h 18981"/>
              <a:gd name="T90" fmla="*/ 2147483646 w 15817"/>
              <a:gd name="T91" fmla="*/ 2147483646 h 18981"/>
              <a:gd name="T92" fmla="*/ 2147483646 w 15817"/>
              <a:gd name="T93" fmla="*/ 2147483646 h 18981"/>
              <a:gd name="T94" fmla="*/ 2147483646 w 15817"/>
              <a:gd name="T95" fmla="*/ 2147483646 h 18981"/>
              <a:gd name="T96" fmla="*/ 2147483646 w 15817"/>
              <a:gd name="T97" fmla="*/ 2147483646 h 18981"/>
              <a:gd name="T98" fmla="*/ 2147483646 w 15817"/>
              <a:gd name="T99" fmla="*/ 2147483646 h 18981"/>
              <a:gd name="T100" fmla="*/ 2147483646 w 15817"/>
              <a:gd name="T101" fmla="*/ 2147483646 h 18981"/>
              <a:gd name="T102" fmla="*/ 2147483646 w 15817"/>
              <a:gd name="T103" fmla="*/ 2147483646 h 18981"/>
              <a:gd name="T104" fmla="*/ 2147483646 w 15817"/>
              <a:gd name="T105" fmla="*/ 2147483646 h 18981"/>
              <a:gd name="T106" fmla="*/ 2147483646 w 15817"/>
              <a:gd name="T107" fmla="*/ 2147483646 h 18981"/>
              <a:gd name="T108" fmla="*/ 2147483646 w 15817"/>
              <a:gd name="T109" fmla="*/ 2147483646 h 18981"/>
              <a:gd name="T110" fmla="*/ 2147483646 w 15817"/>
              <a:gd name="T111" fmla="*/ 2147483646 h 18981"/>
              <a:gd name="T112" fmla="*/ 2147483646 w 15817"/>
              <a:gd name="T113" fmla="*/ 2147483646 h 18981"/>
              <a:gd name="T114" fmla="*/ 2147483646 w 15817"/>
              <a:gd name="T115" fmla="*/ 2147483646 h 18981"/>
              <a:gd name="T116" fmla="*/ 2147483646 w 15817"/>
              <a:gd name="T117" fmla="*/ 2147483646 h 18981"/>
              <a:gd name="T118" fmla="*/ 2147483646 w 15817"/>
              <a:gd name="T119" fmla="*/ 2147483646 h 18981"/>
              <a:gd name="T120" fmla="*/ 2147483646 w 15817"/>
              <a:gd name="T121" fmla="*/ 2147483646 h 18981"/>
              <a:gd name="T122" fmla="*/ 2147483646 w 15817"/>
              <a:gd name="T123" fmla="*/ 2147483646 h 18981"/>
              <a:gd name="T124" fmla="*/ 2147483646 w 15817"/>
              <a:gd name="T125" fmla="*/ 2147483646 h 1898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5817" h="18981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lnTo>
                  <a:pt x="11364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lnTo>
                  <a:pt x="3821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lnTo>
                  <a:pt x="8809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lnTo>
                  <a:pt x="8468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lnTo>
                  <a:pt x="6716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lnTo>
                  <a:pt x="9223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lnTo>
                  <a:pt x="9928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lnTo>
                  <a:pt x="7398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lnTo>
                  <a:pt x="8833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lnTo>
                  <a:pt x="8176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lnTo>
                  <a:pt x="8128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0722" name="Text Box 137"/>
          <p:cNvSpPr txBox="1">
            <a:spLocks noChangeArrowheads="1"/>
          </p:cNvSpPr>
          <p:nvPr/>
        </p:nvSpPr>
        <p:spPr bwMode="auto">
          <a:xfrm>
            <a:off x="5040313" y="6300788"/>
            <a:ext cx="46799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1800">
                <a:latin typeface="Trebuchet MS" panose="020B0603020202020204" pitchFamily="34" charset="0"/>
              </a:rPr>
              <a:t>GLI AIUTI CONTINUANO AD ESSERE NEGATIVI: ALL'AUMENTO DEGLI AIUTI IL PIL PRO-CAPITE DIMINUISCE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5" name="Group 1"/>
          <p:cNvGraphicFramePr>
            <a:graphicFrameLocks noGrp="1"/>
          </p:cNvGraphicFramePr>
          <p:nvPr/>
        </p:nvGraphicFramePr>
        <p:xfrm>
          <a:off x="344488" y="623888"/>
          <a:ext cx="4579937" cy="6719887"/>
        </p:xfrm>
        <a:graphic>
          <a:graphicData uri="http://schemas.openxmlformats.org/drawingml/2006/table">
            <a:tbl>
              <a:tblPr/>
              <a:tblGrid>
                <a:gridCol w="2360612">
                  <a:extLst>
                    <a:ext uri="{9D8B030D-6E8A-4147-A177-3AD203B41FA5}">
                      <a16:colId xmlns:a16="http://schemas.microsoft.com/office/drawing/2014/main" xmlns="" val="4198114801"/>
                    </a:ext>
                  </a:extLst>
                </a:gridCol>
                <a:gridCol w="2219325">
                  <a:extLst>
                    <a:ext uri="{9D8B030D-6E8A-4147-A177-3AD203B41FA5}">
                      <a16:colId xmlns:a16="http://schemas.microsoft.com/office/drawing/2014/main" xmlns="" val="2132235018"/>
                    </a:ext>
                  </a:extLst>
                </a:gridCol>
              </a:tblGrid>
              <a:tr h="342998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endParaRPr kumimoji="0" lang="de-DE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 Unicode MS" charset="0"/>
                      </a:endParaRPr>
                    </a:p>
                  </a:txBody>
                  <a:tcPr marL="36000" marR="36000" marT="51864" marB="35993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de-DE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cs typeface="Arial Unicode MS" charset="0"/>
                        </a:rPr>
                        <a:t>Metodo OLS</a:t>
                      </a:r>
                    </a:p>
                  </a:txBody>
                  <a:tcPr marL="36000" marR="36000" marT="35993" marB="35993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2471268"/>
                  </a:ext>
                </a:extLst>
              </a:tr>
              <a:tr h="342824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cs typeface="Arial Unicode MS" charset="0"/>
                        </a:rPr>
                        <a:t>Intercetta</a:t>
                      </a:r>
                    </a:p>
                  </a:txBody>
                  <a:tcPr marL="36000" marR="36000" marT="35993" marB="35993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 Unicode MS" charset="0"/>
                        </a:rPr>
                        <a:t>-0,134055 ***</a:t>
                      </a:r>
                    </a:p>
                  </a:txBody>
                  <a:tcPr marL="36000" marR="36000" marT="35993" marB="35993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07553559"/>
                  </a:ext>
                </a:extLst>
              </a:tr>
              <a:tr h="342824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cs typeface="Arial Unicode MS" charset="0"/>
                        </a:rPr>
                        <a:t>PIL iniziale</a:t>
                      </a:r>
                    </a:p>
                  </a:txBody>
                  <a:tcPr marL="36000" marR="36000" marT="35993" marB="35993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 Unicode MS" charset="0"/>
                        </a:rPr>
                        <a:t>-0,009959</a:t>
                      </a:r>
                    </a:p>
                  </a:txBody>
                  <a:tcPr marL="36000" marR="36000" marT="35993" marB="35993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99377"/>
                  </a:ext>
                </a:extLst>
              </a:tr>
              <a:tr h="342824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cs typeface="Arial Unicode MS" charset="0"/>
                        </a:rPr>
                        <a:t>INV/PIL</a:t>
                      </a:r>
                    </a:p>
                  </a:txBody>
                  <a:tcPr marL="36000" marR="36000" marT="35993" marB="35993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 Unicode MS" charset="0"/>
                        </a:rPr>
                        <a:t>0,055545 *</a:t>
                      </a:r>
                    </a:p>
                  </a:txBody>
                  <a:tcPr marL="36000" marR="36000" marT="35993" marB="35993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03801770"/>
                  </a:ext>
                </a:extLst>
              </a:tr>
              <a:tr h="342824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cs typeface="Arial Unicode MS" charset="0"/>
                        </a:rPr>
                        <a:t>Inflazione &gt; 15%</a:t>
                      </a:r>
                    </a:p>
                  </a:txBody>
                  <a:tcPr marL="36000" marR="36000" marT="35993" marB="35993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 Unicode MS" charset="0"/>
                        </a:rPr>
                        <a:t>-0,01973</a:t>
                      </a:r>
                    </a:p>
                  </a:txBody>
                  <a:tcPr marL="36000" marR="36000" marT="35993" marB="35993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71293"/>
                  </a:ext>
                </a:extLst>
              </a:tr>
              <a:tr h="342824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cs typeface="Arial Unicode MS" charset="0"/>
                        </a:rPr>
                        <a:t>Tasso di crescita pop.</a:t>
                      </a:r>
                    </a:p>
                  </a:txBody>
                  <a:tcPr marL="36000" marR="36000" marT="35993" marB="35993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 Unicode MS" charset="0"/>
                        </a:rPr>
                        <a:t>0,063242</a:t>
                      </a:r>
                    </a:p>
                  </a:txBody>
                  <a:tcPr marL="36000" marR="36000" marT="35993" marB="35993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50173105"/>
                  </a:ext>
                </a:extLst>
              </a:tr>
              <a:tr h="579221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cs typeface="Arial Unicode MS" charset="0"/>
                        </a:rPr>
                        <a:t>Grado di apertura (IMP+EXP)/PIL</a:t>
                      </a:r>
                    </a:p>
                  </a:txBody>
                  <a:tcPr marL="36000" marR="36000" marT="35993" marB="35993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 Unicode MS" charset="0"/>
                        </a:rPr>
                        <a:t>0,022649</a:t>
                      </a:r>
                    </a:p>
                  </a:txBody>
                  <a:tcPr marL="36000" marR="36000" marT="35993" marB="35993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48112682"/>
                  </a:ext>
                </a:extLst>
              </a:tr>
              <a:tr h="347199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cs typeface="Arial Unicode MS" charset="0"/>
                        </a:rPr>
                        <a:t>Popolaz età 0-14</a:t>
                      </a:r>
                    </a:p>
                  </a:txBody>
                  <a:tcPr marL="90000" marR="90000" marT="46791" marB="4679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 Unicode MS" charset="0"/>
                        </a:rPr>
                        <a:t>-0,055097</a:t>
                      </a:r>
                    </a:p>
                  </a:txBody>
                  <a:tcPr marL="90000" marR="90000" marT="46791" marB="4679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49259555"/>
                  </a:ext>
                </a:extLst>
              </a:tr>
              <a:tr h="347199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 Unicode MS" charset="0"/>
                        </a:rPr>
                        <a:t>Controllo corruzione</a:t>
                      </a:r>
                    </a:p>
                  </a:txBody>
                  <a:tcPr marL="36000" marR="36000" marT="35993" marB="35993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 Unicode MS" charset="0"/>
                        </a:rPr>
                        <a:t>0,014225</a:t>
                      </a:r>
                    </a:p>
                  </a:txBody>
                  <a:tcPr marL="90000" marR="90000" marT="46791" marB="4679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54681866"/>
                  </a:ext>
                </a:extLst>
              </a:tr>
              <a:tr h="347199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 Unicode MS" charset="0"/>
                        </a:rPr>
                        <a:t>Efficacia di governo</a:t>
                      </a:r>
                    </a:p>
                  </a:txBody>
                  <a:tcPr marL="90000" marR="90000" marT="46791" marB="4679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 Unicode MS" charset="0"/>
                        </a:rPr>
                        <a:t>0,146145 **</a:t>
                      </a:r>
                    </a:p>
                  </a:txBody>
                  <a:tcPr marL="90000" marR="90000" marT="46791" marB="4679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28981994"/>
                  </a:ext>
                </a:extLst>
              </a:tr>
              <a:tr h="347199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 Unicode MS" charset="0"/>
                        </a:rPr>
                        <a:t>Guerre civili</a:t>
                      </a:r>
                    </a:p>
                  </a:txBody>
                  <a:tcPr marL="90000" marR="90000" marT="46791" marB="4679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 Unicode MS" charset="0"/>
                        </a:rPr>
                        <a:t>-0,029098</a:t>
                      </a:r>
                    </a:p>
                  </a:txBody>
                  <a:tcPr marL="90000" marR="90000" marT="46791" marB="4679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72546465"/>
                  </a:ext>
                </a:extLst>
              </a:tr>
              <a:tr h="364595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de-DE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Low income</a:t>
                      </a:r>
                    </a:p>
                  </a:txBody>
                  <a:tcPr marL="90000" marR="90000" marT="62663" marB="4679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 Unicode MS" charset="0"/>
                        </a:rPr>
                        <a:t>-0,140955 **</a:t>
                      </a:r>
                    </a:p>
                  </a:txBody>
                  <a:tcPr marL="90000" marR="90000" marT="46791" marB="4679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93866429"/>
                  </a:ext>
                </a:extLst>
              </a:tr>
              <a:tr h="364595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de-DE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Upper-midlle income</a:t>
                      </a:r>
                    </a:p>
                  </a:txBody>
                  <a:tcPr marL="90000" marR="90000" marT="62663" marB="4679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 Unicode MS" charset="0"/>
                        </a:rPr>
                        <a:t>0,497349 ***</a:t>
                      </a:r>
                    </a:p>
                  </a:txBody>
                  <a:tcPr marL="90000" marR="90000" marT="46791" marB="4679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69855316"/>
                  </a:ext>
                </a:extLst>
              </a:tr>
              <a:tr h="619737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de-DE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(ODA/GDP)*Low income</a:t>
                      </a:r>
                    </a:p>
                  </a:txBody>
                  <a:tcPr marL="90000" marR="90000" marT="62663" marB="4679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 Unicode MS" charset="0"/>
                        </a:rPr>
                        <a:t>0,069205 *</a:t>
                      </a:r>
                    </a:p>
                  </a:txBody>
                  <a:tcPr marL="90000" marR="90000" marT="46791" marB="4679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6787038"/>
                  </a:ext>
                </a:extLst>
              </a:tr>
              <a:tr h="619737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de-DE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panose="020B0604020202020204" pitchFamily="34" charset="0"/>
                          <a:cs typeface="Arial Unicode MS" charset="0"/>
                        </a:rPr>
                        <a:t>(ODA/GDP)*Upper-middle income</a:t>
                      </a:r>
                    </a:p>
                  </a:txBody>
                  <a:tcPr marL="90000" marR="90000" marT="62663" marB="4679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 Unicode MS" charset="0"/>
                        </a:rPr>
                        <a:t>-0,253211 ***</a:t>
                      </a:r>
                    </a:p>
                  </a:txBody>
                  <a:tcPr marL="90000" marR="90000" marT="46791" marB="4679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2879831"/>
                  </a:ext>
                </a:extLst>
              </a:tr>
              <a:tr h="378886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de-DE" altLang="it-IT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FF3333"/>
                          </a:solidFill>
                          <a:effectLst/>
                          <a:latin typeface="Trebuchet MS" panose="020B0603020202020204" pitchFamily="34" charset="0"/>
                          <a:cs typeface="Arial Unicode MS" charset="0"/>
                        </a:rPr>
                        <a:t>ODA/PIL</a:t>
                      </a:r>
                    </a:p>
                  </a:txBody>
                  <a:tcPr marL="90000" marR="90000" marT="46791" marB="4679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de-DE" altLang="it-IT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FF3333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 Unicode MS" charset="0"/>
                        </a:rPr>
                        <a:t>-0,335249 ***</a:t>
                      </a:r>
                    </a:p>
                  </a:txBody>
                  <a:tcPr marL="90000" marR="90000" marT="46791" marB="4679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60879502"/>
                  </a:ext>
                </a:extLst>
              </a:tr>
              <a:tr h="347199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 Unicode MS" charset="0"/>
                        </a:rPr>
                        <a:t>Adjusted R </a:t>
                      </a:r>
                      <a:r>
                        <a:rPr kumimoji="0" lang="de-DE" altLang="it-IT" sz="1600" b="0" i="0" u="none" strike="noStrike" cap="none" normalizeH="0" baseline="33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  <a:cs typeface="Arial Unicode MS" charset="0"/>
                        </a:rPr>
                        <a:t>2</a:t>
                      </a:r>
                    </a:p>
                  </a:txBody>
                  <a:tcPr marL="90000" marR="90000" marT="46791" marB="4679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de-DE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cs typeface="Arial Unicode MS" charset="0"/>
                        </a:rPr>
                        <a:t>0,7831</a:t>
                      </a:r>
                    </a:p>
                  </a:txBody>
                  <a:tcPr marL="90000" marR="90000" marT="46791" marB="4679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17432393"/>
                  </a:ext>
                </a:extLst>
              </a:tr>
            </a:tbl>
          </a:graphicData>
        </a:graphic>
      </p:graphicFrame>
      <p:sp>
        <p:nvSpPr>
          <p:cNvPr id="72762" name="Text Box 123"/>
          <p:cNvSpPr txBox="1">
            <a:spLocks noChangeArrowheads="1"/>
          </p:cNvSpPr>
          <p:nvPr/>
        </p:nvSpPr>
        <p:spPr bwMode="auto">
          <a:xfrm>
            <a:off x="355600" y="179388"/>
            <a:ext cx="144462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2000">
                <a:latin typeface="Trebuchet MS" panose="020B0603020202020204" pitchFamily="34" charset="0"/>
              </a:rPr>
              <a:t>Modello 4 :</a:t>
            </a:r>
          </a:p>
        </p:txBody>
      </p:sp>
      <p:grpSp>
        <p:nvGrpSpPr>
          <p:cNvPr id="72763" name="Group 124"/>
          <p:cNvGrpSpPr>
            <a:grpSpLocks/>
          </p:cNvGrpSpPr>
          <p:nvPr/>
        </p:nvGrpSpPr>
        <p:grpSpPr bwMode="auto">
          <a:xfrm>
            <a:off x="0" y="6527800"/>
            <a:ext cx="752475" cy="538163"/>
            <a:chOff x="0" y="4112"/>
            <a:chExt cx="474" cy="339"/>
          </a:xfrm>
        </p:grpSpPr>
        <p:sp>
          <p:nvSpPr>
            <p:cNvPr id="72766" name="Freeform 125"/>
            <p:cNvSpPr>
              <a:spLocks noChangeArrowheads="1"/>
            </p:cNvSpPr>
            <p:nvPr/>
          </p:nvSpPr>
          <p:spPr bwMode="auto">
            <a:xfrm rot="-1140000">
              <a:off x="1" y="4307"/>
              <a:ext cx="416" cy="78"/>
            </a:xfrm>
            <a:custGeom>
              <a:avLst/>
              <a:gdLst>
                <a:gd name="T0" fmla="*/ 0 w 27831"/>
                <a:gd name="T1" fmla="*/ 0 h 2831"/>
                <a:gd name="T2" fmla="*/ 0 w 27831"/>
                <a:gd name="T3" fmla="*/ 0 h 2831"/>
                <a:gd name="T4" fmla="*/ 0 w 27831"/>
                <a:gd name="T5" fmla="*/ 0 h 2831"/>
                <a:gd name="T6" fmla="*/ 0 w 27831"/>
                <a:gd name="T7" fmla="*/ 0 h 2831"/>
                <a:gd name="T8" fmla="*/ 0 w 27831"/>
                <a:gd name="T9" fmla="*/ 0 h 2831"/>
                <a:gd name="T10" fmla="*/ 0 w 27831"/>
                <a:gd name="T11" fmla="*/ 0 h 2831"/>
                <a:gd name="T12" fmla="*/ 0 w 27831"/>
                <a:gd name="T13" fmla="*/ 0 h 2831"/>
                <a:gd name="T14" fmla="*/ 0 w 27831"/>
                <a:gd name="T15" fmla="*/ 0 h 2831"/>
                <a:gd name="T16" fmla="*/ 0 w 27831"/>
                <a:gd name="T17" fmla="*/ 0 h 2831"/>
                <a:gd name="T18" fmla="*/ 0 w 27831"/>
                <a:gd name="T19" fmla="*/ 0 h 2831"/>
                <a:gd name="T20" fmla="*/ 0 w 27831"/>
                <a:gd name="T21" fmla="*/ 0 h 2831"/>
                <a:gd name="T22" fmla="*/ 0 w 27831"/>
                <a:gd name="T23" fmla="*/ 0 h 2831"/>
                <a:gd name="T24" fmla="*/ 0 w 27831"/>
                <a:gd name="T25" fmla="*/ 0 h 2831"/>
                <a:gd name="T26" fmla="*/ 0 w 27831"/>
                <a:gd name="T27" fmla="*/ 0 h 2831"/>
                <a:gd name="T28" fmla="*/ 0 w 27831"/>
                <a:gd name="T29" fmla="*/ 0 h 2831"/>
                <a:gd name="T30" fmla="*/ 0 w 27831"/>
                <a:gd name="T31" fmla="*/ 0 h 2831"/>
                <a:gd name="T32" fmla="*/ 0 w 27831"/>
                <a:gd name="T33" fmla="*/ 0 h 2831"/>
                <a:gd name="T34" fmla="*/ 0 w 27831"/>
                <a:gd name="T35" fmla="*/ 0 h 2831"/>
                <a:gd name="T36" fmla="*/ 0 w 27831"/>
                <a:gd name="T37" fmla="*/ 0 h 2831"/>
                <a:gd name="T38" fmla="*/ 0 w 27831"/>
                <a:gd name="T39" fmla="*/ 0 h 2831"/>
                <a:gd name="T40" fmla="*/ 0 w 27831"/>
                <a:gd name="T41" fmla="*/ 0 h 2831"/>
                <a:gd name="T42" fmla="*/ 0 w 27831"/>
                <a:gd name="T43" fmla="*/ 0 h 2831"/>
                <a:gd name="T44" fmla="*/ 0 w 27831"/>
                <a:gd name="T45" fmla="*/ 0 h 2831"/>
                <a:gd name="T46" fmla="*/ 0 w 27831"/>
                <a:gd name="T47" fmla="*/ 0 h 2831"/>
                <a:gd name="T48" fmla="*/ 0 w 27831"/>
                <a:gd name="T49" fmla="*/ 0 h 2831"/>
                <a:gd name="T50" fmla="*/ 0 w 27831"/>
                <a:gd name="T51" fmla="*/ 0 h 2831"/>
                <a:gd name="T52" fmla="*/ 0 w 27831"/>
                <a:gd name="T53" fmla="*/ 0 h 2831"/>
                <a:gd name="T54" fmla="*/ 0 w 27831"/>
                <a:gd name="T55" fmla="*/ 0 h 2831"/>
                <a:gd name="T56" fmla="*/ 0 w 27831"/>
                <a:gd name="T57" fmla="*/ 0 h 2831"/>
                <a:gd name="T58" fmla="*/ 0 w 27831"/>
                <a:gd name="T59" fmla="*/ 0 h 2831"/>
                <a:gd name="T60" fmla="*/ 0 w 27831"/>
                <a:gd name="T61" fmla="*/ 0 h 2831"/>
                <a:gd name="T62" fmla="*/ 0 w 27831"/>
                <a:gd name="T63" fmla="*/ 0 h 2831"/>
                <a:gd name="T64" fmla="*/ 0 w 27831"/>
                <a:gd name="T65" fmla="*/ 0 h 2831"/>
                <a:gd name="T66" fmla="*/ 0 w 27831"/>
                <a:gd name="T67" fmla="*/ 0 h 2831"/>
                <a:gd name="T68" fmla="*/ 0 w 27831"/>
                <a:gd name="T69" fmla="*/ 0 h 2831"/>
                <a:gd name="T70" fmla="*/ 0 w 27831"/>
                <a:gd name="T71" fmla="*/ 0 h 2831"/>
                <a:gd name="T72" fmla="*/ 0 w 27831"/>
                <a:gd name="T73" fmla="*/ 0 h 2831"/>
                <a:gd name="T74" fmla="*/ 0 w 27831"/>
                <a:gd name="T75" fmla="*/ 0 h 2831"/>
                <a:gd name="T76" fmla="*/ 0 w 27831"/>
                <a:gd name="T77" fmla="*/ 0 h 2831"/>
                <a:gd name="T78" fmla="*/ 0 w 27831"/>
                <a:gd name="T79" fmla="*/ 0 h 2831"/>
                <a:gd name="T80" fmla="*/ 0 w 27831"/>
                <a:gd name="T81" fmla="*/ 0 h 2831"/>
                <a:gd name="T82" fmla="*/ 0 w 27831"/>
                <a:gd name="T83" fmla="*/ 0 h 2831"/>
                <a:gd name="T84" fmla="*/ 0 w 27831"/>
                <a:gd name="T85" fmla="*/ 0 h 2831"/>
                <a:gd name="T86" fmla="*/ 0 w 27831"/>
                <a:gd name="T87" fmla="*/ 0 h 2831"/>
                <a:gd name="T88" fmla="*/ 0 w 27831"/>
                <a:gd name="T89" fmla="*/ 0 h 2831"/>
                <a:gd name="T90" fmla="*/ 0 w 27831"/>
                <a:gd name="T91" fmla="*/ 0 h 2831"/>
                <a:gd name="T92" fmla="*/ 0 w 27831"/>
                <a:gd name="T93" fmla="*/ 0 h 2831"/>
                <a:gd name="T94" fmla="*/ 0 w 27831"/>
                <a:gd name="T95" fmla="*/ 0 h 2831"/>
                <a:gd name="T96" fmla="*/ 0 w 27831"/>
                <a:gd name="T97" fmla="*/ 0 h 2831"/>
                <a:gd name="T98" fmla="*/ 0 w 27831"/>
                <a:gd name="T99" fmla="*/ 0 h 2831"/>
                <a:gd name="T100" fmla="*/ 0 w 27831"/>
                <a:gd name="T101" fmla="*/ 0 h 2831"/>
                <a:gd name="T102" fmla="*/ 0 w 27831"/>
                <a:gd name="T103" fmla="*/ 0 h 2831"/>
                <a:gd name="T104" fmla="*/ 0 w 27831"/>
                <a:gd name="T105" fmla="*/ 0 h 2831"/>
                <a:gd name="T106" fmla="*/ 0 w 27831"/>
                <a:gd name="T107" fmla="*/ 0 h 2831"/>
                <a:gd name="T108" fmla="*/ 0 w 27831"/>
                <a:gd name="T109" fmla="*/ 0 h 2831"/>
                <a:gd name="T110" fmla="*/ 0 w 27831"/>
                <a:gd name="T111" fmla="*/ 0 h 2831"/>
                <a:gd name="T112" fmla="*/ 0 w 27831"/>
                <a:gd name="T113" fmla="*/ 0 h 2831"/>
                <a:gd name="T114" fmla="*/ 0 w 27831"/>
                <a:gd name="T115" fmla="*/ 0 h 28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31" h="2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lnTo>
                    <a:pt x="27264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lnTo>
                    <a:pt x="20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2767" name="Freeform 126"/>
            <p:cNvSpPr>
              <a:spLocks noChangeArrowheads="1"/>
            </p:cNvSpPr>
            <p:nvPr/>
          </p:nvSpPr>
          <p:spPr bwMode="auto">
            <a:xfrm rot="-1140000">
              <a:off x="330" y="4123"/>
              <a:ext cx="106" cy="247"/>
            </a:xfrm>
            <a:custGeom>
              <a:avLst/>
              <a:gdLst>
                <a:gd name="T0" fmla="*/ 0 w 7171"/>
                <a:gd name="T1" fmla="*/ 0 h 8869"/>
                <a:gd name="T2" fmla="*/ 0 w 7171"/>
                <a:gd name="T3" fmla="*/ 0 h 8869"/>
                <a:gd name="T4" fmla="*/ 0 w 7171"/>
                <a:gd name="T5" fmla="*/ 0 h 8869"/>
                <a:gd name="T6" fmla="*/ 0 w 7171"/>
                <a:gd name="T7" fmla="*/ 0 h 8869"/>
                <a:gd name="T8" fmla="*/ 0 w 7171"/>
                <a:gd name="T9" fmla="*/ 0 h 8869"/>
                <a:gd name="T10" fmla="*/ 0 w 7171"/>
                <a:gd name="T11" fmla="*/ 0 h 8869"/>
                <a:gd name="T12" fmla="*/ 0 w 7171"/>
                <a:gd name="T13" fmla="*/ 0 h 8869"/>
                <a:gd name="T14" fmla="*/ 0 w 7171"/>
                <a:gd name="T15" fmla="*/ 0 h 8869"/>
                <a:gd name="T16" fmla="*/ 0 w 7171"/>
                <a:gd name="T17" fmla="*/ 0 h 8869"/>
                <a:gd name="T18" fmla="*/ 0 w 7171"/>
                <a:gd name="T19" fmla="*/ 0 h 8869"/>
                <a:gd name="T20" fmla="*/ 0 w 7171"/>
                <a:gd name="T21" fmla="*/ 0 h 8869"/>
                <a:gd name="T22" fmla="*/ 0 w 7171"/>
                <a:gd name="T23" fmla="*/ 0 h 8869"/>
                <a:gd name="T24" fmla="*/ 0 w 7171"/>
                <a:gd name="T25" fmla="*/ 0 h 8869"/>
                <a:gd name="T26" fmla="*/ 0 w 7171"/>
                <a:gd name="T27" fmla="*/ 0 h 8869"/>
                <a:gd name="T28" fmla="*/ 0 w 7171"/>
                <a:gd name="T29" fmla="*/ 0 h 8869"/>
                <a:gd name="T30" fmla="*/ 0 w 7171"/>
                <a:gd name="T31" fmla="*/ 0 h 8869"/>
                <a:gd name="T32" fmla="*/ 0 w 7171"/>
                <a:gd name="T33" fmla="*/ 0 h 8869"/>
                <a:gd name="T34" fmla="*/ 0 w 7171"/>
                <a:gd name="T35" fmla="*/ 0 h 8869"/>
                <a:gd name="T36" fmla="*/ 0 w 7171"/>
                <a:gd name="T37" fmla="*/ 0 h 8869"/>
                <a:gd name="T38" fmla="*/ 0 w 7171"/>
                <a:gd name="T39" fmla="*/ 0 h 8869"/>
                <a:gd name="T40" fmla="*/ 0 w 7171"/>
                <a:gd name="T41" fmla="*/ 0 h 8869"/>
                <a:gd name="T42" fmla="*/ 0 w 7171"/>
                <a:gd name="T43" fmla="*/ 0 h 8869"/>
                <a:gd name="T44" fmla="*/ 0 w 7171"/>
                <a:gd name="T45" fmla="*/ 0 h 8869"/>
                <a:gd name="T46" fmla="*/ 0 w 7171"/>
                <a:gd name="T47" fmla="*/ 0 h 8869"/>
                <a:gd name="T48" fmla="*/ 0 w 7171"/>
                <a:gd name="T49" fmla="*/ 0 h 8869"/>
                <a:gd name="T50" fmla="*/ 0 w 7171"/>
                <a:gd name="T51" fmla="*/ 0 h 8869"/>
                <a:gd name="T52" fmla="*/ 0 w 7171"/>
                <a:gd name="T53" fmla="*/ 0 h 8869"/>
                <a:gd name="T54" fmla="*/ 0 w 7171"/>
                <a:gd name="T55" fmla="*/ 0 h 8869"/>
                <a:gd name="T56" fmla="*/ 0 w 7171"/>
                <a:gd name="T57" fmla="*/ 0 h 8869"/>
                <a:gd name="T58" fmla="*/ 0 w 7171"/>
                <a:gd name="T59" fmla="*/ 0 h 8869"/>
                <a:gd name="T60" fmla="*/ 0 w 7171"/>
                <a:gd name="T61" fmla="*/ 0 h 8869"/>
                <a:gd name="T62" fmla="*/ 0 w 7171"/>
                <a:gd name="T63" fmla="*/ 0 h 8869"/>
                <a:gd name="T64" fmla="*/ 0 w 7171"/>
                <a:gd name="T65" fmla="*/ 0 h 8869"/>
                <a:gd name="T66" fmla="*/ 0 w 7171"/>
                <a:gd name="T67" fmla="*/ 0 h 8869"/>
                <a:gd name="T68" fmla="*/ 0 w 7171"/>
                <a:gd name="T69" fmla="*/ 0 h 8869"/>
                <a:gd name="T70" fmla="*/ 0 w 7171"/>
                <a:gd name="T71" fmla="*/ 0 h 8869"/>
                <a:gd name="T72" fmla="*/ 0 w 7171"/>
                <a:gd name="T73" fmla="*/ 0 h 8869"/>
                <a:gd name="T74" fmla="*/ 0 w 7171"/>
                <a:gd name="T75" fmla="*/ 0 h 8869"/>
                <a:gd name="T76" fmla="*/ 0 w 7171"/>
                <a:gd name="T77" fmla="*/ 0 h 8869"/>
                <a:gd name="T78" fmla="*/ 0 w 7171"/>
                <a:gd name="T79" fmla="*/ 0 h 8869"/>
                <a:gd name="T80" fmla="*/ 0 w 7171"/>
                <a:gd name="T81" fmla="*/ 0 h 8869"/>
                <a:gd name="T82" fmla="*/ 0 w 7171"/>
                <a:gd name="T83" fmla="*/ 0 h 8869"/>
                <a:gd name="T84" fmla="*/ 0 w 7171"/>
                <a:gd name="T85" fmla="*/ 0 h 8869"/>
                <a:gd name="T86" fmla="*/ 0 w 7171"/>
                <a:gd name="T87" fmla="*/ 0 h 8869"/>
                <a:gd name="T88" fmla="*/ 0 w 7171"/>
                <a:gd name="T89" fmla="*/ 0 h 8869"/>
                <a:gd name="T90" fmla="*/ 0 w 7171"/>
                <a:gd name="T91" fmla="*/ 0 h 8869"/>
                <a:gd name="T92" fmla="*/ 0 w 7171"/>
                <a:gd name="T93" fmla="*/ 0 h 8869"/>
                <a:gd name="T94" fmla="*/ 0 w 7171"/>
                <a:gd name="T95" fmla="*/ 0 h 8869"/>
                <a:gd name="T96" fmla="*/ 0 w 7171"/>
                <a:gd name="T97" fmla="*/ 0 h 8869"/>
                <a:gd name="T98" fmla="*/ 0 w 7171"/>
                <a:gd name="T99" fmla="*/ 0 h 8869"/>
                <a:gd name="T100" fmla="*/ 0 w 7171"/>
                <a:gd name="T101" fmla="*/ 0 h 8869"/>
                <a:gd name="T102" fmla="*/ 0 w 7171"/>
                <a:gd name="T103" fmla="*/ 0 h 8869"/>
                <a:gd name="T104" fmla="*/ 0 w 7171"/>
                <a:gd name="T105" fmla="*/ 0 h 8869"/>
                <a:gd name="T106" fmla="*/ 0 w 7171"/>
                <a:gd name="T107" fmla="*/ 0 h 8869"/>
                <a:gd name="T108" fmla="*/ 0 w 7171"/>
                <a:gd name="T109" fmla="*/ 0 h 8869"/>
                <a:gd name="T110" fmla="*/ 0 w 7171"/>
                <a:gd name="T111" fmla="*/ 0 h 88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171" h="8869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lnTo>
                    <a:pt x="567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72764" name="Freeform 127"/>
          <p:cNvSpPr>
            <a:spLocks noChangeArrowheads="1"/>
          </p:cNvSpPr>
          <p:nvPr/>
        </p:nvSpPr>
        <p:spPr bwMode="auto">
          <a:xfrm>
            <a:off x="3060700" y="5267325"/>
            <a:ext cx="1619250" cy="1260475"/>
          </a:xfrm>
          <a:custGeom>
            <a:avLst/>
            <a:gdLst>
              <a:gd name="T0" fmla="*/ 2147483646 w 67641"/>
              <a:gd name="T1" fmla="*/ 2147483646 h 69056"/>
              <a:gd name="T2" fmla="*/ 2147483646 w 67641"/>
              <a:gd name="T3" fmla="*/ 2147483646 h 69056"/>
              <a:gd name="T4" fmla="*/ 2147483646 w 67641"/>
              <a:gd name="T5" fmla="*/ 2147483646 h 69056"/>
              <a:gd name="T6" fmla="*/ 2147483646 w 67641"/>
              <a:gd name="T7" fmla="*/ 2147483646 h 69056"/>
              <a:gd name="T8" fmla="*/ 2147483646 w 67641"/>
              <a:gd name="T9" fmla="*/ 2147483646 h 69056"/>
              <a:gd name="T10" fmla="*/ 2147483646 w 67641"/>
              <a:gd name="T11" fmla="*/ 2147483646 h 69056"/>
              <a:gd name="T12" fmla="*/ 2147483646 w 67641"/>
              <a:gd name="T13" fmla="*/ 2147483646 h 69056"/>
              <a:gd name="T14" fmla="*/ 2147483646 w 67641"/>
              <a:gd name="T15" fmla="*/ 2147483646 h 69056"/>
              <a:gd name="T16" fmla="*/ 2147483646 w 67641"/>
              <a:gd name="T17" fmla="*/ 2147483646 h 69056"/>
              <a:gd name="T18" fmla="*/ 2147483646 w 67641"/>
              <a:gd name="T19" fmla="*/ 2147483646 h 69056"/>
              <a:gd name="T20" fmla="*/ 2147483646 w 67641"/>
              <a:gd name="T21" fmla="*/ 2147483646 h 69056"/>
              <a:gd name="T22" fmla="*/ 2147483646 w 67641"/>
              <a:gd name="T23" fmla="*/ 2147483646 h 69056"/>
              <a:gd name="T24" fmla="*/ 2147483646 w 67641"/>
              <a:gd name="T25" fmla="*/ 2147483646 h 69056"/>
              <a:gd name="T26" fmla="*/ 2147483646 w 67641"/>
              <a:gd name="T27" fmla="*/ 2147483646 h 69056"/>
              <a:gd name="T28" fmla="*/ 2147483646 w 67641"/>
              <a:gd name="T29" fmla="*/ 2147483646 h 69056"/>
              <a:gd name="T30" fmla="*/ 2147483646 w 67641"/>
              <a:gd name="T31" fmla="*/ 2147483646 h 69056"/>
              <a:gd name="T32" fmla="*/ 2147483646 w 67641"/>
              <a:gd name="T33" fmla="*/ 2147483646 h 69056"/>
              <a:gd name="T34" fmla="*/ 2147483646 w 67641"/>
              <a:gd name="T35" fmla="*/ 2147483646 h 69056"/>
              <a:gd name="T36" fmla="*/ 2147483646 w 67641"/>
              <a:gd name="T37" fmla="*/ 2147483646 h 69056"/>
              <a:gd name="T38" fmla="*/ 2147483646 w 67641"/>
              <a:gd name="T39" fmla="*/ 2147483646 h 69056"/>
              <a:gd name="T40" fmla="*/ 2147483646 w 67641"/>
              <a:gd name="T41" fmla="*/ 2147483646 h 69056"/>
              <a:gd name="T42" fmla="*/ 2147483646 w 67641"/>
              <a:gd name="T43" fmla="*/ 2147483646 h 69056"/>
              <a:gd name="T44" fmla="*/ 2147483646 w 67641"/>
              <a:gd name="T45" fmla="*/ 2147483646 h 69056"/>
              <a:gd name="T46" fmla="*/ 2147483646 w 67641"/>
              <a:gd name="T47" fmla="*/ 2147483646 h 69056"/>
              <a:gd name="T48" fmla="*/ 2147483646 w 67641"/>
              <a:gd name="T49" fmla="*/ 2147483646 h 69056"/>
              <a:gd name="T50" fmla="*/ 2147483646 w 67641"/>
              <a:gd name="T51" fmla="*/ 2147483646 h 69056"/>
              <a:gd name="T52" fmla="*/ 2147483646 w 67641"/>
              <a:gd name="T53" fmla="*/ 2147483646 h 69056"/>
              <a:gd name="T54" fmla="*/ 2147483646 w 67641"/>
              <a:gd name="T55" fmla="*/ 2147483646 h 69056"/>
              <a:gd name="T56" fmla="*/ 2147483646 w 67641"/>
              <a:gd name="T57" fmla="*/ 2147483646 h 69056"/>
              <a:gd name="T58" fmla="*/ 2147483646 w 67641"/>
              <a:gd name="T59" fmla="*/ 2147483646 h 69056"/>
              <a:gd name="T60" fmla="*/ 2147483646 w 67641"/>
              <a:gd name="T61" fmla="*/ 2147483646 h 69056"/>
              <a:gd name="T62" fmla="*/ 2147483646 w 67641"/>
              <a:gd name="T63" fmla="*/ 2147483646 h 69056"/>
              <a:gd name="T64" fmla="*/ 2147483646 w 67641"/>
              <a:gd name="T65" fmla="*/ 2147483646 h 69056"/>
              <a:gd name="T66" fmla="*/ 2147483646 w 67641"/>
              <a:gd name="T67" fmla="*/ 2147483646 h 69056"/>
              <a:gd name="T68" fmla="*/ 2147483646 w 67641"/>
              <a:gd name="T69" fmla="*/ 2147483646 h 69056"/>
              <a:gd name="T70" fmla="*/ 2147483646 w 67641"/>
              <a:gd name="T71" fmla="*/ 2147483646 h 69056"/>
              <a:gd name="T72" fmla="*/ 2147483646 w 67641"/>
              <a:gd name="T73" fmla="*/ 2147483646 h 69056"/>
              <a:gd name="T74" fmla="*/ 2147483646 w 67641"/>
              <a:gd name="T75" fmla="*/ 2147483646 h 69056"/>
              <a:gd name="T76" fmla="*/ 2147483646 w 67641"/>
              <a:gd name="T77" fmla="*/ 2147483646 h 69056"/>
              <a:gd name="T78" fmla="*/ 2147483646 w 67641"/>
              <a:gd name="T79" fmla="*/ 2147483646 h 69056"/>
              <a:gd name="T80" fmla="*/ 2147483646 w 67641"/>
              <a:gd name="T81" fmla="*/ 2147483646 h 69056"/>
              <a:gd name="T82" fmla="*/ 2147483646 w 67641"/>
              <a:gd name="T83" fmla="*/ 2147483646 h 69056"/>
              <a:gd name="T84" fmla="*/ 2147483646 w 67641"/>
              <a:gd name="T85" fmla="*/ 2147483646 h 69056"/>
              <a:gd name="T86" fmla="*/ 2147483646 w 67641"/>
              <a:gd name="T87" fmla="*/ 2147483646 h 69056"/>
              <a:gd name="T88" fmla="*/ 2147483646 w 67641"/>
              <a:gd name="T89" fmla="*/ 2147483646 h 69056"/>
              <a:gd name="T90" fmla="*/ 2147483646 w 67641"/>
              <a:gd name="T91" fmla="*/ 2147483646 h 69056"/>
              <a:gd name="T92" fmla="*/ 2147483646 w 67641"/>
              <a:gd name="T93" fmla="*/ 2147483646 h 69056"/>
              <a:gd name="T94" fmla="*/ 2147483646 w 67641"/>
              <a:gd name="T95" fmla="*/ 2147483646 h 69056"/>
              <a:gd name="T96" fmla="*/ 2147483646 w 67641"/>
              <a:gd name="T97" fmla="*/ 2147483646 h 69056"/>
              <a:gd name="T98" fmla="*/ 2147483646 w 67641"/>
              <a:gd name="T99" fmla="*/ 2147483646 h 69056"/>
              <a:gd name="T100" fmla="*/ 2147483646 w 67641"/>
              <a:gd name="T101" fmla="*/ 2147483646 h 69056"/>
              <a:gd name="T102" fmla="*/ 2147483646 w 67641"/>
              <a:gd name="T103" fmla="*/ 2147483646 h 69056"/>
              <a:gd name="T104" fmla="*/ 2147483646 w 67641"/>
              <a:gd name="T105" fmla="*/ 2147483646 h 69056"/>
              <a:gd name="T106" fmla="*/ 2147483646 w 67641"/>
              <a:gd name="T107" fmla="*/ 2147483646 h 69056"/>
              <a:gd name="T108" fmla="*/ 2147483646 w 67641"/>
              <a:gd name="T109" fmla="*/ 2147483646 h 69056"/>
              <a:gd name="T110" fmla="*/ 2147483646 w 67641"/>
              <a:gd name="T111" fmla="*/ 2147483646 h 690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7641" h="69056">
                <a:moveTo>
                  <a:pt x="49622" y="2736"/>
                </a:move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2765" name="Text Box 128"/>
          <p:cNvSpPr txBox="1">
            <a:spLocks noChangeArrowheads="1"/>
          </p:cNvSpPr>
          <p:nvPr/>
        </p:nvSpPr>
        <p:spPr bwMode="auto">
          <a:xfrm>
            <a:off x="5219700" y="360363"/>
            <a:ext cx="4500563" cy="693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1800">
                <a:latin typeface="Trebuchet MS" panose="020B0603020202020204" pitchFamily="34" charset="0"/>
              </a:rPr>
              <a:t>Utilizziamo ora le dummy di reddito in senso moltiplicativo:</a:t>
            </a:r>
          </a:p>
          <a:p>
            <a:pPr algn="just" eaLnBrk="1">
              <a:lnSpc>
                <a:spcPct val="104000"/>
              </a:lnSpc>
              <a:spcAft>
                <a:spcPct val="0"/>
              </a:spcAft>
            </a:pPr>
            <a:endParaRPr lang="de-DE" altLang="it-IT" sz="1800">
              <a:latin typeface="Trebuchet MS" panose="020B0603020202020204" pitchFamily="34" charset="0"/>
            </a:endParaRPr>
          </a:p>
          <a:p>
            <a:pPr algn="just" eaLnBrk="1">
              <a:lnSpc>
                <a:spcPct val="104000"/>
              </a:lnSpc>
              <a:spcAft>
                <a:spcPct val="0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de-DE" altLang="it-IT" sz="1800">
                <a:latin typeface="Trebuchet MS" panose="020B0603020202020204" pitchFamily="34" charset="0"/>
              </a:rPr>
              <a:t> Il termine ODA/PIL è sempre negativo</a:t>
            </a:r>
          </a:p>
          <a:p>
            <a:pPr algn="just" eaLnBrk="1">
              <a:lnSpc>
                <a:spcPct val="104000"/>
              </a:lnSpc>
              <a:spcAft>
                <a:spcPct val="0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None/>
            </a:pPr>
            <a:endParaRPr lang="de-DE" altLang="it-IT" sz="1800">
              <a:latin typeface="Trebuchet MS" panose="020B0603020202020204" pitchFamily="34" charset="0"/>
            </a:endParaRPr>
          </a:p>
          <a:p>
            <a:pPr algn="just" eaLnBrk="1">
              <a:lnSpc>
                <a:spcPct val="104000"/>
              </a:lnSpc>
              <a:spcAft>
                <a:spcPct val="0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de-DE" altLang="it-IT" sz="1800">
                <a:latin typeface="Trebuchet MS" panose="020B0603020202020204" pitchFamily="34" charset="0"/>
              </a:rPr>
              <a:t> Il termine </a:t>
            </a:r>
            <a:r>
              <a:rPr lang="de-DE" altLang="it-IT" sz="1800">
                <a:solidFill>
                  <a:srgbClr val="FFFF66"/>
                </a:solidFill>
                <a:latin typeface="Trebuchet MS" panose="020B0603020202020204" pitchFamily="34" charset="0"/>
              </a:rPr>
              <a:t>“ODA/PIL* Dummy paesi a basso reddito„</a:t>
            </a:r>
            <a:r>
              <a:rPr lang="de-DE" altLang="it-IT" sz="1800">
                <a:latin typeface="Trebuchet MS" panose="020B0603020202020204" pitchFamily="34" charset="0"/>
              </a:rPr>
              <a:t> ha un coefficiente positivo. Quando gli aiuti sono forniti in paesi più poveri cosa succede? L'efffetto negativo degli aiuti sul PIL -0,335249 è in parte compensato dal coefficiente positivo di questa variabile moltiplicativo 0,069205. Risulta evidente che il coefficiente da noi trovato è molto piccolo MA RAPPRESENTA UN'INTUIZIONE: nei paesi più poveri gli aiuti hanno effetti meno negativi sul PIL</a:t>
            </a:r>
          </a:p>
          <a:p>
            <a:pPr algn="just" eaLnBrk="1">
              <a:lnSpc>
                <a:spcPct val="104000"/>
              </a:lnSpc>
              <a:spcAft>
                <a:spcPct val="0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None/>
            </a:pPr>
            <a:endParaRPr lang="de-DE" altLang="it-IT" sz="1800">
              <a:latin typeface="Trebuchet MS" panose="020B0603020202020204" pitchFamily="34" charset="0"/>
            </a:endParaRPr>
          </a:p>
          <a:p>
            <a:pPr algn="just" eaLnBrk="1">
              <a:lnSpc>
                <a:spcPct val="104000"/>
              </a:lnSpc>
              <a:spcAft>
                <a:spcPct val="0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de-DE" altLang="it-IT" sz="1800">
                <a:latin typeface="Trebuchet MS" panose="020B0603020202020204" pitchFamily="34" charset="0"/>
              </a:rPr>
              <a:t> Il termine </a:t>
            </a:r>
            <a:r>
              <a:rPr lang="de-DE" altLang="it-IT" sz="1800">
                <a:solidFill>
                  <a:srgbClr val="FFFF66"/>
                </a:solidFill>
                <a:latin typeface="Trebuchet MS" panose="020B0603020202020204" pitchFamily="34" charset="0"/>
              </a:rPr>
              <a:t>“ODA/PIL * Dummy paesi medio alto reddito„ </a:t>
            </a:r>
            <a:r>
              <a:rPr lang="de-DE" altLang="it-IT" sz="1800">
                <a:latin typeface="Trebuchet MS" panose="020B0603020202020204" pitchFamily="34" charset="0"/>
              </a:rPr>
              <a:t>è negativo. Quando gli aiuti sono forniti in paesi a più alto reddito l'effetto negativo di questi viene ancor più amplificato, il che conferma l'intuizione precedente.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1"/>
          <p:cNvSpPr txBox="1">
            <a:spLocks noChangeArrowheads="1"/>
          </p:cNvSpPr>
          <p:nvPr/>
        </p:nvSpPr>
        <p:spPr bwMode="auto">
          <a:xfrm>
            <a:off x="360363" y="360363"/>
            <a:ext cx="9359900" cy="31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63000" rIns="108000" bIns="63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2000">
                <a:latin typeface="Trebuchet MS" panose="020B0603020202020204" pitchFamily="34" charset="0"/>
              </a:rPr>
              <a:t>Modello 5: modello contenente tutte le variabili (anche quelle moltiplicative), le variabili che risultano statisticamente significative sono quelle riportate di seguito:</a:t>
            </a:r>
          </a:p>
          <a:p>
            <a:pPr algn="just" eaLnBrk="1">
              <a:lnSpc>
                <a:spcPct val="104000"/>
              </a:lnSpc>
              <a:spcAft>
                <a:spcPct val="0"/>
              </a:spcAft>
            </a:pPr>
            <a:endParaRPr lang="de-DE" altLang="it-IT" sz="1800">
              <a:latin typeface="Trebuchet MS" panose="020B0603020202020204" pitchFamily="34" charset="0"/>
            </a:endParaRPr>
          </a:p>
          <a:p>
            <a:pPr algn="just" eaLnBrk="1">
              <a:lnSpc>
                <a:spcPct val="104000"/>
              </a:lnSpc>
              <a:spcAft>
                <a:spcPct val="0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None/>
            </a:pPr>
            <a:endParaRPr lang="de-DE" altLang="it-IT" sz="1800">
              <a:latin typeface="Trebuchet MS" panose="020B0603020202020204" pitchFamily="34" charset="0"/>
            </a:endParaRPr>
          </a:p>
          <a:p>
            <a:pPr algn="just" eaLnBrk="1">
              <a:lnSpc>
                <a:spcPct val="104000"/>
              </a:lnSpc>
              <a:spcAft>
                <a:spcPct val="0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None/>
            </a:pPr>
            <a:endParaRPr lang="de-DE" altLang="it-IT" sz="1800">
              <a:latin typeface="Trebuchet MS" panose="020B0603020202020204" pitchFamily="34" charset="0"/>
            </a:endParaRPr>
          </a:p>
          <a:p>
            <a:pPr algn="just" eaLnBrk="1">
              <a:lnSpc>
                <a:spcPct val="104000"/>
              </a:lnSpc>
              <a:spcAft>
                <a:spcPct val="0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None/>
            </a:pPr>
            <a:endParaRPr lang="de-DE" altLang="it-IT" sz="1800">
              <a:latin typeface="Trebuchet MS" panose="020B0603020202020204" pitchFamily="34" charset="0"/>
            </a:endParaRPr>
          </a:p>
          <a:p>
            <a:pPr algn="just" eaLnBrk="1">
              <a:lnSpc>
                <a:spcPct val="104000"/>
              </a:lnSpc>
              <a:spcAft>
                <a:spcPct val="0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None/>
            </a:pPr>
            <a:endParaRPr lang="de-DE" altLang="it-IT" sz="1800">
              <a:latin typeface="Trebuchet MS" panose="020B0603020202020204" pitchFamily="34" charset="0"/>
            </a:endParaRPr>
          </a:p>
          <a:p>
            <a:pPr algn="just" eaLnBrk="1">
              <a:lnSpc>
                <a:spcPct val="104000"/>
              </a:lnSpc>
              <a:spcAft>
                <a:spcPct val="0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None/>
            </a:pPr>
            <a:r>
              <a:rPr lang="de-DE" altLang="it-IT" sz="1800"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74755" name="Freeform 2"/>
          <p:cNvSpPr>
            <a:spLocks noChangeArrowheads="1"/>
          </p:cNvSpPr>
          <p:nvPr/>
        </p:nvSpPr>
        <p:spPr bwMode="auto">
          <a:xfrm>
            <a:off x="720725" y="2339975"/>
            <a:ext cx="2700338" cy="2519363"/>
          </a:xfrm>
          <a:custGeom>
            <a:avLst/>
            <a:gdLst>
              <a:gd name="T0" fmla="*/ 2147483646 w 67641"/>
              <a:gd name="T1" fmla="*/ 2147483646 h 69056"/>
              <a:gd name="T2" fmla="*/ 2147483646 w 67641"/>
              <a:gd name="T3" fmla="*/ 2147483646 h 69056"/>
              <a:gd name="T4" fmla="*/ 2147483646 w 67641"/>
              <a:gd name="T5" fmla="*/ 2147483646 h 69056"/>
              <a:gd name="T6" fmla="*/ 2147483646 w 67641"/>
              <a:gd name="T7" fmla="*/ 2147483646 h 69056"/>
              <a:gd name="T8" fmla="*/ 2147483646 w 67641"/>
              <a:gd name="T9" fmla="*/ 2147483646 h 69056"/>
              <a:gd name="T10" fmla="*/ 2147483646 w 67641"/>
              <a:gd name="T11" fmla="*/ 2147483646 h 69056"/>
              <a:gd name="T12" fmla="*/ 2147483646 w 67641"/>
              <a:gd name="T13" fmla="*/ 2147483646 h 69056"/>
              <a:gd name="T14" fmla="*/ 2147483646 w 67641"/>
              <a:gd name="T15" fmla="*/ 2147483646 h 69056"/>
              <a:gd name="T16" fmla="*/ 2147483646 w 67641"/>
              <a:gd name="T17" fmla="*/ 2147483646 h 69056"/>
              <a:gd name="T18" fmla="*/ 2147483646 w 67641"/>
              <a:gd name="T19" fmla="*/ 2147483646 h 69056"/>
              <a:gd name="T20" fmla="*/ 2147483646 w 67641"/>
              <a:gd name="T21" fmla="*/ 2147483646 h 69056"/>
              <a:gd name="T22" fmla="*/ 2147483646 w 67641"/>
              <a:gd name="T23" fmla="*/ 2147483646 h 69056"/>
              <a:gd name="T24" fmla="*/ 2147483646 w 67641"/>
              <a:gd name="T25" fmla="*/ 2147483646 h 69056"/>
              <a:gd name="T26" fmla="*/ 2147483646 w 67641"/>
              <a:gd name="T27" fmla="*/ 2147483646 h 69056"/>
              <a:gd name="T28" fmla="*/ 2147483646 w 67641"/>
              <a:gd name="T29" fmla="*/ 2147483646 h 69056"/>
              <a:gd name="T30" fmla="*/ 2147483646 w 67641"/>
              <a:gd name="T31" fmla="*/ 2147483646 h 69056"/>
              <a:gd name="T32" fmla="*/ 2147483646 w 67641"/>
              <a:gd name="T33" fmla="*/ 2147483646 h 69056"/>
              <a:gd name="T34" fmla="*/ 2147483646 w 67641"/>
              <a:gd name="T35" fmla="*/ 2147483646 h 69056"/>
              <a:gd name="T36" fmla="*/ 2147483646 w 67641"/>
              <a:gd name="T37" fmla="*/ 2147483646 h 69056"/>
              <a:gd name="T38" fmla="*/ 2147483646 w 67641"/>
              <a:gd name="T39" fmla="*/ 2147483646 h 69056"/>
              <a:gd name="T40" fmla="*/ 2147483646 w 67641"/>
              <a:gd name="T41" fmla="*/ 2147483646 h 69056"/>
              <a:gd name="T42" fmla="*/ 2147483646 w 67641"/>
              <a:gd name="T43" fmla="*/ 2147483646 h 69056"/>
              <a:gd name="T44" fmla="*/ 2147483646 w 67641"/>
              <a:gd name="T45" fmla="*/ 2147483646 h 69056"/>
              <a:gd name="T46" fmla="*/ 2147483646 w 67641"/>
              <a:gd name="T47" fmla="*/ 2147483646 h 69056"/>
              <a:gd name="T48" fmla="*/ 2147483646 w 67641"/>
              <a:gd name="T49" fmla="*/ 2147483646 h 69056"/>
              <a:gd name="T50" fmla="*/ 2147483646 w 67641"/>
              <a:gd name="T51" fmla="*/ 2147483646 h 69056"/>
              <a:gd name="T52" fmla="*/ 2147483646 w 67641"/>
              <a:gd name="T53" fmla="*/ 2147483646 h 69056"/>
              <a:gd name="T54" fmla="*/ 2147483646 w 67641"/>
              <a:gd name="T55" fmla="*/ 2147483646 h 69056"/>
              <a:gd name="T56" fmla="*/ 2147483646 w 67641"/>
              <a:gd name="T57" fmla="*/ 2147483646 h 69056"/>
              <a:gd name="T58" fmla="*/ 2147483646 w 67641"/>
              <a:gd name="T59" fmla="*/ 2147483646 h 69056"/>
              <a:gd name="T60" fmla="*/ 2147483646 w 67641"/>
              <a:gd name="T61" fmla="*/ 2147483646 h 69056"/>
              <a:gd name="T62" fmla="*/ 2147483646 w 67641"/>
              <a:gd name="T63" fmla="*/ 2147483646 h 69056"/>
              <a:gd name="T64" fmla="*/ 2147483646 w 67641"/>
              <a:gd name="T65" fmla="*/ 2147483646 h 69056"/>
              <a:gd name="T66" fmla="*/ 2147483646 w 67641"/>
              <a:gd name="T67" fmla="*/ 2147483646 h 69056"/>
              <a:gd name="T68" fmla="*/ 2147483646 w 67641"/>
              <a:gd name="T69" fmla="*/ 2147483646 h 69056"/>
              <a:gd name="T70" fmla="*/ 2147483646 w 67641"/>
              <a:gd name="T71" fmla="*/ 2147483646 h 69056"/>
              <a:gd name="T72" fmla="*/ 2147483646 w 67641"/>
              <a:gd name="T73" fmla="*/ 2147483646 h 69056"/>
              <a:gd name="T74" fmla="*/ 2147483646 w 67641"/>
              <a:gd name="T75" fmla="*/ 2147483646 h 69056"/>
              <a:gd name="T76" fmla="*/ 2147483646 w 67641"/>
              <a:gd name="T77" fmla="*/ 2147483646 h 69056"/>
              <a:gd name="T78" fmla="*/ 2147483646 w 67641"/>
              <a:gd name="T79" fmla="*/ 2147483646 h 69056"/>
              <a:gd name="T80" fmla="*/ 2147483646 w 67641"/>
              <a:gd name="T81" fmla="*/ 2147483646 h 69056"/>
              <a:gd name="T82" fmla="*/ 2147483646 w 67641"/>
              <a:gd name="T83" fmla="*/ 2147483646 h 69056"/>
              <a:gd name="T84" fmla="*/ 2147483646 w 67641"/>
              <a:gd name="T85" fmla="*/ 2147483646 h 69056"/>
              <a:gd name="T86" fmla="*/ 2147483646 w 67641"/>
              <a:gd name="T87" fmla="*/ 2147483646 h 69056"/>
              <a:gd name="T88" fmla="*/ 2147483646 w 67641"/>
              <a:gd name="T89" fmla="*/ 2147483646 h 69056"/>
              <a:gd name="T90" fmla="*/ 2147483646 w 67641"/>
              <a:gd name="T91" fmla="*/ 2147483646 h 69056"/>
              <a:gd name="T92" fmla="*/ 2147483646 w 67641"/>
              <a:gd name="T93" fmla="*/ 2147483646 h 69056"/>
              <a:gd name="T94" fmla="*/ 2147483646 w 67641"/>
              <a:gd name="T95" fmla="*/ 2147483646 h 69056"/>
              <a:gd name="T96" fmla="*/ 2147483646 w 67641"/>
              <a:gd name="T97" fmla="*/ 2147483646 h 69056"/>
              <a:gd name="T98" fmla="*/ 2147483646 w 67641"/>
              <a:gd name="T99" fmla="*/ 2147483646 h 69056"/>
              <a:gd name="T100" fmla="*/ 2147483646 w 67641"/>
              <a:gd name="T101" fmla="*/ 2147483646 h 69056"/>
              <a:gd name="T102" fmla="*/ 2147483646 w 67641"/>
              <a:gd name="T103" fmla="*/ 2147483646 h 69056"/>
              <a:gd name="T104" fmla="*/ 2147483646 w 67641"/>
              <a:gd name="T105" fmla="*/ 2147483646 h 69056"/>
              <a:gd name="T106" fmla="*/ 2147483646 w 67641"/>
              <a:gd name="T107" fmla="*/ 2147483646 h 69056"/>
              <a:gd name="T108" fmla="*/ 2147483646 w 67641"/>
              <a:gd name="T109" fmla="*/ 2147483646 h 69056"/>
              <a:gd name="T110" fmla="*/ 2147483646 w 67641"/>
              <a:gd name="T111" fmla="*/ 2147483646 h 690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7641" h="69056">
                <a:moveTo>
                  <a:pt x="49622" y="2736"/>
                </a:move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4756" name="Text Box 3"/>
          <p:cNvSpPr txBox="1">
            <a:spLocks noChangeArrowheads="1"/>
          </p:cNvSpPr>
          <p:nvPr/>
        </p:nvSpPr>
        <p:spPr bwMode="auto">
          <a:xfrm>
            <a:off x="4157663" y="1325563"/>
            <a:ext cx="1963737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8000" tIns="63000" rIns="108000" bIns="63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2200">
                <a:latin typeface="Trebuchet MS" panose="020B0603020202020204" pitchFamily="34" charset="0"/>
              </a:rPr>
              <a:t>PIL pro-capite</a:t>
            </a:r>
          </a:p>
        </p:txBody>
      </p:sp>
      <p:grpSp>
        <p:nvGrpSpPr>
          <p:cNvPr id="74757" name="Group 4"/>
          <p:cNvGrpSpPr>
            <a:grpSpLocks/>
          </p:cNvGrpSpPr>
          <p:nvPr/>
        </p:nvGrpSpPr>
        <p:grpSpPr bwMode="auto">
          <a:xfrm>
            <a:off x="3435350" y="1979613"/>
            <a:ext cx="1603375" cy="1035050"/>
            <a:chOff x="2164" y="1247"/>
            <a:chExt cx="1010" cy="652"/>
          </a:xfrm>
        </p:grpSpPr>
        <p:sp>
          <p:nvSpPr>
            <p:cNvPr id="74769" name="Freeform 5"/>
            <p:cNvSpPr>
              <a:spLocks noChangeArrowheads="1"/>
            </p:cNvSpPr>
            <p:nvPr/>
          </p:nvSpPr>
          <p:spPr bwMode="auto">
            <a:xfrm rot="-1620000">
              <a:off x="2132" y="1548"/>
              <a:ext cx="1069" cy="116"/>
            </a:xfrm>
            <a:custGeom>
              <a:avLst/>
              <a:gdLst>
                <a:gd name="T0" fmla="*/ 0 w 82170"/>
                <a:gd name="T1" fmla="*/ 0 h 8963"/>
                <a:gd name="T2" fmla="*/ 0 w 82170"/>
                <a:gd name="T3" fmla="*/ 0 h 8963"/>
                <a:gd name="T4" fmla="*/ 0 w 82170"/>
                <a:gd name="T5" fmla="*/ 0 h 8963"/>
                <a:gd name="T6" fmla="*/ 0 w 82170"/>
                <a:gd name="T7" fmla="*/ 0 h 8963"/>
                <a:gd name="T8" fmla="*/ 0 w 82170"/>
                <a:gd name="T9" fmla="*/ 0 h 8963"/>
                <a:gd name="T10" fmla="*/ 0 w 82170"/>
                <a:gd name="T11" fmla="*/ 0 h 8963"/>
                <a:gd name="T12" fmla="*/ 0 w 82170"/>
                <a:gd name="T13" fmla="*/ 0 h 8963"/>
                <a:gd name="T14" fmla="*/ 0 w 82170"/>
                <a:gd name="T15" fmla="*/ 0 h 8963"/>
                <a:gd name="T16" fmla="*/ 0 w 82170"/>
                <a:gd name="T17" fmla="*/ 0 h 8963"/>
                <a:gd name="T18" fmla="*/ 0 w 82170"/>
                <a:gd name="T19" fmla="*/ 0 h 8963"/>
                <a:gd name="T20" fmla="*/ 0 w 82170"/>
                <a:gd name="T21" fmla="*/ 0 h 8963"/>
                <a:gd name="T22" fmla="*/ 0 w 82170"/>
                <a:gd name="T23" fmla="*/ 0 h 8963"/>
                <a:gd name="T24" fmla="*/ 0 w 82170"/>
                <a:gd name="T25" fmla="*/ 0 h 8963"/>
                <a:gd name="T26" fmla="*/ 0 w 82170"/>
                <a:gd name="T27" fmla="*/ 0 h 8963"/>
                <a:gd name="T28" fmla="*/ 0 w 82170"/>
                <a:gd name="T29" fmla="*/ 0 h 8963"/>
                <a:gd name="T30" fmla="*/ 0 w 82170"/>
                <a:gd name="T31" fmla="*/ 0 h 8963"/>
                <a:gd name="T32" fmla="*/ 0 w 82170"/>
                <a:gd name="T33" fmla="*/ 0 h 8963"/>
                <a:gd name="T34" fmla="*/ 0 w 82170"/>
                <a:gd name="T35" fmla="*/ 0 h 8963"/>
                <a:gd name="T36" fmla="*/ 0 w 82170"/>
                <a:gd name="T37" fmla="*/ 0 h 8963"/>
                <a:gd name="T38" fmla="*/ 0 w 82170"/>
                <a:gd name="T39" fmla="*/ 0 h 8963"/>
                <a:gd name="T40" fmla="*/ 0 w 82170"/>
                <a:gd name="T41" fmla="*/ 0 h 8963"/>
                <a:gd name="T42" fmla="*/ 0 w 82170"/>
                <a:gd name="T43" fmla="*/ 0 h 8963"/>
                <a:gd name="T44" fmla="*/ 0 w 82170"/>
                <a:gd name="T45" fmla="*/ 0 h 8963"/>
                <a:gd name="T46" fmla="*/ 0 w 82170"/>
                <a:gd name="T47" fmla="*/ 0 h 8963"/>
                <a:gd name="T48" fmla="*/ 0 w 82170"/>
                <a:gd name="T49" fmla="*/ 0 h 8963"/>
                <a:gd name="T50" fmla="*/ 0 w 82170"/>
                <a:gd name="T51" fmla="*/ 0 h 8963"/>
                <a:gd name="T52" fmla="*/ 0 w 82170"/>
                <a:gd name="T53" fmla="*/ 0 h 8963"/>
                <a:gd name="T54" fmla="*/ 0 w 82170"/>
                <a:gd name="T55" fmla="*/ 0 h 8963"/>
                <a:gd name="T56" fmla="*/ 0 w 82170"/>
                <a:gd name="T57" fmla="*/ 0 h 8963"/>
                <a:gd name="T58" fmla="*/ 0 w 82170"/>
                <a:gd name="T59" fmla="*/ 0 h 8963"/>
                <a:gd name="T60" fmla="*/ 0 w 82170"/>
                <a:gd name="T61" fmla="*/ 0 h 8963"/>
                <a:gd name="T62" fmla="*/ 0 w 82170"/>
                <a:gd name="T63" fmla="*/ 0 h 8963"/>
                <a:gd name="T64" fmla="*/ 0 w 82170"/>
                <a:gd name="T65" fmla="*/ 0 h 8963"/>
                <a:gd name="T66" fmla="*/ 0 w 82170"/>
                <a:gd name="T67" fmla="*/ 0 h 8963"/>
                <a:gd name="T68" fmla="*/ 0 w 82170"/>
                <a:gd name="T69" fmla="*/ 0 h 8963"/>
                <a:gd name="T70" fmla="*/ 0 w 82170"/>
                <a:gd name="T71" fmla="*/ 0 h 8963"/>
                <a:gd name="T72" fmla="*/ 0 w 82170"/>
                <a:gd name="T73" fmla="*/ 0 h 8963"/>
                <a:gd name="T74" fmla="*/ 0 w 82170"/>
                <a:gd name="T75" fmla="*/ 0 h 8963"/>
                <a:gd name="T76" fmla="*/ 0 w 82170"/>
                <a:gd name="T77" fmla="*/ 0 h 8963"/>
                <a:gd name="T78" fmla="*/ 0 w 82170"/>
                <a:gd name="T79" fmla="*/ 0 h 8963"/>
                <a:gd name="T80" fmla="*/ 0 w 82170"/>
                <a:gd name="T81" fmla="*/ 0 h 8963"/>
                <a:gd name="T82" fmla="*/ 0 w 82170"/>
                <a:gd name="T83" fmla="*/ 0 h 8963"/>
                <a:gd name="T84" fmla="*/ 0 w 82170"/>
                <a:gd name="T85" fmla="*/ 0 h 8963"/>
                <a:gd name="T86" fmla="*/ 0 w 82170"/>
                <a:gd name="T87" fmla="*/ 0 h 8963"/>
                <a:gd name="T88" fmla="*/ 0 w 82170"/>
                <a:gd name="T89" fmla="*/ 0 h 8963"/>
                <a:gd name="T90" fmla="*/ 0 w 82170"/>
                <a:gd name="T91" fmla="*/ 0 h 8963"/>
                <a:gd name="T92" fmla="*/ 0 w 82170"/>
                <a:gd name="T93" fmla="*/ 0 h 8963"/>
                <a:gd name="T94" fmla="*/ 0 w 82170"/>
                <a:gd name="T95" fmla="*/ 0 h 8963"/>
                <a:gd name="T96" fmla="*/ 0 w 82170"/>
                <a:gd name="T97" fmla="*/ 0 h 8963"/>
                <a:gd name="T98" fmla="*/ 0 w 82170"/>
                <a:gd name="T99" fmla="*/ 0 h 8963"/>
                <a:gd name="T100" fmla="*/ 0 w 82170"/>
                <a:gd name="T101" fmla="*/ 0 h 8963"/>
                <a:gd name="T102" fmla="*/ 0 w 82170"/>
                <a:gd name="T103" fmla="*/ 0 h 8963"/>
                <a:gd name="T104" fmla="*/ 0 w 82170"/>
                <a:gd name="T105" fmla="*/ 0 h 8963"/>
                <a:gd name="T106" fmla="*/ 0 w 82170"/>
                <a:gd name="T107" fmla="*/ 0 h 8963"/>
                <a:gd name="T108" fmla="*/ 0 w 82170"/>
                <a:gd name="T109" fmla="*/ 0 h 8963"/>
                <a:gd name="T110" fmla="*/ 0 w 82170"/>
                <a:gd name="T111" fmla="*/ 0 h 8963"/>
                <a:gd name="T112" fmla="*/ 0 w 82170"/>
                <a:gd name="T113" fmla="*/ 0 h 8963"/>
                <a:gd name="T114" fmla="*/ 0 w 82170"/>
                <a:gd name="T115" fmla="*/ 0 h 8963"/>
                <a:gd name="T116" fmla="*/ 0 w 82170"/>
                <a:gd name="T117" fmla="*/ 0 h 89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82170" h="8963">
                  <a:moveTo>
                    <a:pt x="60471" y="1"/>
                  </a:moveTo>
                  <a:lnTo>
                    <a:pt x="60547" y="39"/>
                  </a:lnTo>
                  <a:lnTo>
                    <a:pt x="60660" y="1"/>
                  </a:lnTo>
                  <a:lnTo>
                    <a:pt x="60471" y="1"/>
                  </a:lnTo>
                  <a:close/>
                  <a:moveTo>
                    <a:pt x="63019" y="95"/>
                  </a:moveTo>
                  <a:lnTo>
                    <a:pt x="62924" y="190"/>
                  </a:lnTo>
                  <a:lnTo>
                    <a:pt x="63019" y="190"/>
                  </a:lnTo>
                  <a:lnTo>
                    <a:pt x="63019" y="95"/>
                  </a:lnTo>
                  <a:close/>
                  <a:moveTo>
                    <a:pt x="82075" y="944"/>
                  </a:moveTo>
                  <a:lnTo>
                    <a:pt x="82075" y="1039"/>
                  </a:lnTo>
                  <a:lnTo>
                    <a:pt x="81980" y="1133"/>
                  </a:lnTo>
                  <a:lnTo>
                    <a:pt x="81792" y="1133"/>
                  </a:lnTo>
                  <a:lnTo>
                    <a:pt x="81697" y="1039"/>
                  </a:lnTo>
                  <a:lnTo>
                    <a:pt x="81509" y="1227"/>
                  </a:lnTo>
                  <a:lnTo>
                    <a:pt x="81886" y="1227"/>
                  </a:lnTo>
                  <a:lnTo>
                    <a:pt x="82169" y="1039"/>
                  </a:lnTo>
                  <a:lnTo>
                    <a:pt x="82075" y="944"/>
                  </a:lnTo>
                  <a:close/>
                  <a:moveTo>
                    <a:pt x="44151" y="1510"/>
                  </a:moveTo>
                  <a:lnTo>
                    <a:pt x="43962" y="1605"/>
                  </a:lnTo>
                  <a:lnTo>
                    <a:pt x="44245" y="1605"/>
                  </a:lnTo>
                  <a:lnTo>
                    <a:pt x="44151" y="1510"/>
                  </a:lnTo>
                  <a:close/>
                  <a:moveTo>
                    <a:pt x="43019" y="1699"/>
                  </a:moveTo>
                  <a:lnTo>
                    <a:pt x="42830" y="1793"/>
                  </a:lnTo>
                  <a:lnTo>
                    <a:pt x="42956" y="1762"/>
                  </a:lnTo>
                  <a:lnTo>
                    <a:pt x="43019" y="1699"/>
                  </a:lnTo>
                  <a:close/>
                  <a:moveTo>
                    <a:pt x="13585" y="5472"/>
                  </a:moveTo>
                  <a:lnTo>
                    <a:pt x="13585" y="5504"/>
                  </a:lnTo>
                  <a:lnTo>
                    <a:pt x="13680" y="5472"/>
                  </a:lnTo>
                  <a:lnTo>
                    <a:pt x="13585" y="5472"/>
                  </a:lnTo>
                  <a:close/>
                  <a:moveTo>
                    <a:pt x="15095" y="6321"/>
                  </a:moveTo>
                  <a:lnTo>
                    <a:pt x="14812" y="6416"/>
                  </a:lnTo>
                  <a:lnTo>
                    <a:pt x="14812" y="6321"/>
                  </a:lnTo>
                  <a:lnTo>
                    <a:pt x="15095" y="6321"/>
                  </a:lnTo>
                  <a:close/>
                  <a:moveTo>
                    <a:pt x="60547" y="39"/>
                  </a:moveTo>
                  <a:lnTo>
                    <a:pt x="60377" y="95"/>
                  </a:lnTo>
                  <a:lnTo>
                    <a:pt x="60471" y="190"/>
                  </a:lnTo>
                  <a:lnTo>
                    <a:pt x="60094" y="378"/>
                  </a:lnTo>
                  <a:lnTo>
                    <a:pt x="59811" y="473"/>
                  </a:lnTo>
                  <a:lnTo>
                    <a:pt x="59717" y="473"/>
                  </a:lnTo>
                  <a:lnTo>
                    <a:pt x="59622" y="378"/>
                  </a:lnTo>
                  <a:lnTo>
                    <a:pt x="59811" y="378"/>
                  </a:lnTo>
                  <a:lnTo>
                    <a:pt x="59811" y="284"/>
                  </a:lnTo>
                  <a:lnTo>
                    <a:pt x="59811" y="190"/>
                  </a:lnTo>
                  <a:lnTo>
                    <a:pt x="58962" y="190"/>
                  </a:lnTo>
                  <a:lnTo>
                    <a:pt x="58773" y="284"/>
                  </a:lnTo>
                  <a:lnTo>
                    <a:pt x="58396" y="473"/>
                  </a:lnTo>
                  <a:lnTo>
                    <a:pt x="58585" y="473"/>
                  </a:lnTo>
                  <a:lnTo>
                    <a:pt x="58396" y="661"/>
                  </a:lnTo>
                  <a:lnTo>
                    <a:pt x="58207" y="661"/>
                  </a:lnTo>
                  <a:lnTo>
                    <a:pt x="58302" y="567"/>
                  </a:lnTo>
                  <a:lnTo>
                    <a:pt x="58113" y="661"/>
                  </a:lnTo>
                  <a:lnTo>
                    <a:pt x="57924" y="661"/>
                  </a:lnTo>
                  <a:lnTo>
                    <a:pt x="57453" y="473"/>
                  </a:lnTo>
                  <a:lnTo>
                    <a:pt x="56981" y="284"/>
                  </a:lnTo>
                  <a:lnTo>
                    <a:pt x="56604" y="284"/>
                  </a:lnTo>
                  <a:lnTo>
                    <a:pt x="56604" y="473"/>
                  </a:lnTo>
                  <a:lnTo>
                    <a:pt x="56415" y="567"/>
                  </a:lnTo>
                  <a:lnTo>
                    <a:pt x="57075" y="473"/>
                  </a:lnTo>
                  <a:lnTo>
                    <a:pt x="56698" y="661"/>
                  </a:lnTo>
                  <a:lnTo>
                    <a:pt x="57170" y="567"/>
                  </a:lnTo>
                  <a:lnTo>
                    <a:pt x="57075" y="661"/>
                  </a:lnTo>
                  <a:lnTo>
                    <a:pt x="57075" y="756"/>
                  </a:lnTo>
                  <a:lnTo>
                    <a:pt x="56321" y="756"/>
                  </a:lnTo>
                  <a:lnTo>
                    <a:pt x="56226" y="567"/>
                  </a:lnTo>
                  <a:lnTo>
                    <a:pt x="56132" y="473"/>
                  </a:lnTo>
                  <a:lnTo>
                    <a:pt x="55849" y="473"/>
                  </a:lnTo>
                  <a:lnTo>
                    <a:pt x="55471" y="567"/>
                  </a:lnTo>
                  <a:lnTo>
                    <a:pt x="55000" y="661"/>
                  </a:lnTo>
                  <a:lnTo>
                    <a:pt x="55094" y="661"/>
                  </a:lnTo>
                  <a:lnTo>
                    <a:pt x="53868" y="850"/>
                  </a:lnTo>
                  <a:lnTo>
                    <a:pt x="52830" y="1039"/>
                  </a:lnTo>
                  <a:lnTo>
                    <a:pt x="52924" y="850"/>
                  </a:lnTo>
                  <a:lnTo>
                    <a:pt x="53019" y="756"/>
                  </a:lnTo>
                  <a:lnTo>
                    <a:pt x="52358" y="944"/>
                  </a:lnTo>
                  <a:lnTo>
                    <a:pt x="51981" y="1039"/>
                  </a:lnTo>
                  <a:lnTo>
                    <a:pt x="51887" y="1133"/>
                  </a:lnTo>
                  <a:lnTo>
                    <a:pt x="51887" y="1227"/>
                  </a:lnTo>
                  <a:lnTo>
                    <a:pt x="51604" y="1039"/>
                  </a:lnTo>
                  <a:lnTo>
                    <a:pt x="50755" y="1039"/>
                  </a:lnTo>
                  <a:lnTo>
                    <a:pt x="50755" y="944"/>
                  </a:lnTo>
                  <a:lnTo>
                    <a:pt x="50755" y="850"/>
                  </a:lnTo>
                  <a:lnTo>
                    <a:pt x="50660" y="850"/>
                  </a:lnTo>
                  <a:lnTo>
                    <a:pt x="50660" y="1039"/>
                  </a:lnTo>
                  <a:lnTo>
                    <a:pt x="49623" y="1322"/>
                  </a:lnTo>
                  <a:lnTo>
                    <a:pt x="49151" y="1416"/>
                  </a:lnTo>
                  <a:lnTo>
                    <a:pt x="48679" y="1416"/>
                  </a:lnTo>
                  <a:lnTo>
                    <a:pt x="48679" y="1322"/>
                  </a:lnTo>
                  <a:lnTo>
                    <a:pt x="48773" y="1322"/>
                  </a:lnTo>
                  <a:lnTo>
                    <a:pt x="48585" y="1133"/>
                  </a:lnTo>
                  <a:lnTo>
                    <a:pt x="47547" y="1133"/>
                  </a:lnTo>
                  <a:lnTo>
                    <a:pt x="46981" y="1322"/>
                  </a:lnTo>
                  <a:lnTo>
                    <a:pt x="46038" y="1699"/>
                  </a:lnTo>
                  <a:lnTo>
                    <a:pt x="46132" y="1605"/>
                  </a:lnTo>
                  <a:lnTo>
                    <a:pt x="46038" y="1510"/>
                  </a:lnTo>
                  <a:lnTo>
                    <a:pt x="45755" y="1699"/>
                  </a:lnTo>
                  <a:lnTo>
                    <a:pt x="45660" y="1793"/>
                  </a:lnTo>
                  <a:lnTo>
                    <a:pt x="45566" y="1793"/>
                  </a:lnTo>
                  <a:lnTo>
                    <a:pt x="45472" y="1699"/>
                  </a:lnTo>
                  <a:lnTo>
                    <a:pt x="45472" y="1510"/>
                  </a:lnTo>
                  <a:lnTo>
                    <a:pt x="45755" y="1510"/>
                  </a:lnTo>
                  <a:lnTo>
                    <a:pt x="45566" y="1416"/>
                  </a:lnTo>
                  <a:lnTo>
                    <a:pt x="45189" y="1416"/>
                  </a:lnTo>
                  <a:lnTo>
                    <a:pt x="44245" y="1605"/>
                  </a:lnTo>
                  <a:lnTo>
                    <a:pt x="42736" y="2076"/>
                  </a:lnTo>
                  <a:lnTo>
                    <a:pt x="43113" y="1793"/>
                  </a:lnTo>
                  <a:lnTo>
                    <a:pt x="43491" y="1605"/>
                  </a:lnTo>
                  <a:lnTo>
                    <a:pt x="43208" y="1699"/>
                  </a:lnTo>
                  <a:lnTo>
                    <a:pt x="42956" y="1762"/>
                  </a:lnTo>
                  <a:lnTo>
                    <a:pt x="42924" y="1793"/>
                  </a:lnTo>
                  <a:lnTo>
                    <a:pt x="42453" y="1982"/>
                  </a:lnTo>
                  <a:lnTo>
                    <a:pt x="42075" y="1982"/>
                  </a:lnTo>
                  <a:lnTo>
                    <a:pt x="41981" y="1888"/>
                  </a:lnTo>
                  <a:lnTo>
                    <a:pt x="40377" y="1888"/>
                  </a:lnTo>
                  <a:lnTo>
                    <a:pt x="38962" y="1982"/>
                  </a:lnTo>
                  <a:lnTo>
                    <a:pt x="39057" y="2076"/>
                  </a:lnTo>
                  <a:lnTo>
                    <a:pt x="38962" y="2171"/>
                  </a:lnTo>
                  <a:lnTo>
                    <a:pt x="38679" y="2265"/>
                  </a:lnTo>
                  <a:lnTo>
                    <a:pt x="38774" y="2076"/>
                  </a:lnTo>
                  <a:lnTo>
                    <a:pt x="38679" y="2076"/>
                  </a:lnTo>
                  <a:lnTo>
                    <a:pt x="38585" y="2171"/>
                  </a:lnTo>
                  <a:lnTo>
                    <a:pt x="38491" y="2265"/>
                  </a:lnTo>
                  <a:lnTo>
                    <a:pt x="38302" y="2171"/>
                  </a:lnTo>
                  <a:lnTo>
                    <a:pt x="38208" y="1982"/>
                  </a:lnTo>
                  <a:lnTo>
                    <a:pt x="37453" y="1982"/>
                  </a:lnTo>
                  <a:lnTo>
                    <a:pt x="37736" y="2171"/>
                  </a:lnTo>
                  <a:lnTo>
                    <a:pt x="37264" y="2171"/>
                  </a:lnTo>
                  <a:lnTo>
                    <a:pt x="37076" y="2076"/>
                  </a:lnTo>
                  <a:lnTo>
                    <a:pt x="36793" y="2171"/>
                  </a:lnTo>
                  <a:lnTo>
                    <a:pt x="36887" y="1982"/>
                  </a:lnTo>
                  <a:lnTo>
                    <a:pt x="35943" y="2359"/>
                  </a:lnTo>
                  <a:lnTo>
                    <a:pt x="34906" y="2548"/>
                  </a:lnTo>
                  <a:lnTo>
                    <a:pt x="33868" y="2737"/>
                  </a:lnTo>
                  <a:lnTo>
                    <a:pt x="32925" y="2737"/>
                  </a:lnTo>
                  <a:lnTo>
                    <a:pt x="33113" y="2642"/>
                  </a:lnTo>
                  <a:lnTo>
                    <a:pt x="32830" y="2642"/>
                  </a:lnTo>
                  <a:lnTo>
                    <a:pt x="32547" y="2737"/>
                  </a:lnTo>
                  <a:lnTo>
                    <a:pt x="32076" y="2925"/>
                  </a:lnTo>
                  <a:lnTo>
                    <a:pt x="31321" y="2925"/>
                  </a:lnTo>
                  <a:lnTo>
                    <a:pt x="30472" y="3020"/>
                  </a:lnTo>
                  <a:lnTo>
                    <a:pt x="29623" y="3114"/>
                  </a:lnTo>
                  <a:lnTo>
                    <a:pt x="27736" y="3397"/>
                  </a:lnTo>
                  <a:lnTo>
                    <a:pt x="26698" y="3491"/>
                  </a:lnTo>
                  <a:lnTo>
                    <a:pt x="26415" y="3586"/>
                  </a:lnTo>
                  <a:lnTo>
                    <a:pt x="26321" y="3680"/>
                  </a:lnTo>
                  <a:lnTo>
                    <a:pt x="26132" y="3586"/>
                  </a:lnTo>
                  <a:lnTo>
                    <a:pt x="25944" y="3491"/>
                  </a:lnTo>
                  <a:lnTo>
                    <a:pt x="25755" y="3586"/>
                  </a:lnTo>
                  <a:lnTo>
                    <a:pt x="25661" y="3869"/>
                  </a:lnTo>
                  <a:lnTo>
                    <a:pt x="25189" y="3774"/>
                  </a:lnTo>
                  <a:lnTo>
                    <a:pt x="24623" y="3774"/>
                  </a:lnTo>
                  <a:lnTo>
                    <a:pt x="23491" y="3963"/>
                  </a:lnTo>
                  <a:lnTo>
                    <a:pt x="22642" y="4057"/>
                  </a:lnTo>
                  <a:lnTo>
                    <a:pt x="21793" y="4152"/>
                  </a:lnTo>
                  <a:lnTo>
                    <a:pt x="21887" y="4057"/>
                  </a:lnTo>
                  <a:lnTo>
                    <a:pt x="21698" y="4152"/>
                  </a:lnTo>
                  <a:lnTo>
                    <a:pt x="21510" y="4340"/>
                  </a:lnTo>
                  <a:lnTo>
                    <a:pt x="21415" y="4529"/>
                  </a:lnTo>
                  <a:lnTo>
                    <a:pt x="21227" y="4623"/>
                  </a:lnTo>
                  <a:lnTo>
                    <a:pt x="21132" y="4529"/>
                  </a:lnTo>
                  <a:lnTo>
                    <a:pt x="20944" y="4435"/>
                  </a:lnTo>
                  <a:lnTo>
                    <a:pt x="20378" y="4340"/>
                  </a:lnTo>
                  <a:lnTo>
                    <a:pt x="19906" y="4435"/>
                  </a:lnTo>
                  <a:lnTo>
                    <a:pt x="19529" y="4623"/>
                  </a:lnTo>
                  <a:lnTo>
                    <a:pt x="19434" y="4529"/>
                  </a:lnTo>
                  <a:lnTo>
                    <a:pt x="19340" y="4529"/>
                  </a:lnTo>
                  <a:lnTo>
                    <a:pt x="18868" y="4623"/>
                  </a:lnTo>
                  <a:lnTo>
                    <a:pt x="17925" y="5001"/>
                  </a:lnTo>
                  <a:lnTo>
                    <a:pt x="17925" y="4812"/>
                  </a:lnTo>
                  <a:lnTo>
                    <a:pt x="17736" y="5001"/>
                  </a:lnTo>
                  <a:lnTo>
                    <a:pt x="17548" y="5095"/>
                  </a:lnTo>
                  <a:lnTo>
                    <a:pt x="17359" y="5189"/>
                  </a:lnTo>
                  <a:lnTo>
                    <a:pt x="16887" y="5284"/>
                  </a:lnTo>
                  <a:lnTo>
                    <a:pt x="16982" y="5189"/>
                  </a:lnTo>
                  <a:lnTo>
                    <a:pt x="16321" y="5284"/>
                  </a:lnTo>
                  <a:lnTo>
                    <a:pt x="15755" y="5472"/>
                  </a:lnTo>
                  <a:lnTo>
                    <a:pt x="15189" y="5567"/>
                  </a:lnTo>
                  <a:lnTo>
                    <a:pt x="14623" y="5567"/>
                  </a:lnTo>
                  <a:lnTo>
                    <a:pt x="15283" y="5472"/>
                  </a:lnTo>
                  <a:lnTo>
                    <a:pt x="15189" y="5378"/>
                  </a:lnTo>
                  <a:lnTo>
                    <a:pt x="15095" y="5284"/>
                  </a:lnTo>
                  <a:lnTo>
                    <a:pt x="15095" y="5189"/>
                  </a:lnTo>
                  <a:lnTo>
                    <a:pt x="15095" y="5095"/>
                  </a:lnTo>
                  <a:lnTo>
                    <a:pt x="14906" y="5189"/>
                  </a:lnTo>
                  <a:lnTo>
                    <a:pt x="14529" y="5284"/>
                  </a:lnTo>
                  <a:lnTo>
                    <a:pt x="13680" y="5472"/>
                  </a:lnTo>
                  <a:lnTo>
                    <a:pt x="13680" y="5567"/>
                  </a:lnTo>
                  <a:lnTo>
                    <a:pt x="13585" y="5567"/>
                  </a:lnTo>
                  <a:lnTo>
                    <a:pt x="13585" y="5504"/>
                  </a:lnTo>
                  <a:lnTo>
                    <a:pt x="13397" y="5567"/>
                  </a:lnTo>
                  <a:lnTo>
                    <a:pt x="13208" y="5661"/>
                  </a:lnTo>
                  <a:lnTo>
                    <a:pt x="13302" y="5755"/>
                  </a:lnTo>
                  <a:lnTo>
                    <a:pt x="13585" y="5661"/>
                  </a:lnTo>
                  <a:lnTo>
                    <a:pt x="13868" y="5661"/>
                  </a:lnTo>
                  <a:lnTo>
                    <a:pt x="13585" y="5850"/>
                  </a:lnTo>
                  <a:lnTo>
                    <a:pt x="13302" y="5850"/>
                  </a:lnTo>
                  <a:lnTo>
                    <a:pt x="13019" y="5755"/>
                  </a:lnTo>
                  <a:lnTo>
                    <a:pt x="12736" y="5755"/>
                  </a:lnTo>
                  <a:lnTo>
                    <a:pt x="11133" y="6227"/>
                  </a:lnTo>
                  <a:lnTo>
                    <a:pt x="11038" y="6133"/>
                  </a:lnTo>
                  <a:lnTo>
                    <a:pt x="10472" y="6321"/>
                  </a:lnTo>
                  <a:lnTo>
                    <a:pt x="10001" y="6416"/>
                  </a:lnTo>
                  <a:lnTo>
                    <a:pt x="9434" y="6510"/>
                  </a:lnTo>
                  <a:lnTo>
                    <a:pt x="8680" y="6699"/>
                  </a:lnTo>
                  <a:lnTo>
                    <a:pt x="7642" y="6888"/>
                  </a:lnTo>
                  <a:lnTo>
                    <a:pt x="6416" y="7076"/>
                  </a:lnTo>
                  <a:lnTo>
                    <a:pt x="3963" y="7454"/>
                  </a:lnTo>
                  <a:lnTo>
                    <a:pt x="1604" y="7831"/>
                  </a:lnTo>
                  <a:lnTo>
                    <a:pt x="944" y="8020"/>
                  </a:lnTo>
                  <a:lnTo>
                    <a:pt x="567" y="7925"/>
                  </a:lnTo>
                  <a:lnTo>
                    <a:pt x="284" y="7831"/>
                  </a:lnTo>
                  <a:lnTo>
                    <a:pt x="189" y="7831"/>
                  </a:lnTo>
                  <a:lnTo>
                    <a:pt x="189" y="7925"/>
                  </a:lnTo>
                  <a:lnTo>
                    <a:pt x="189" y="8208"/>
                  </a:lnTo>
                  <a:lnTo>
                    <a:pt x="1" y="8397"/>
                  </a:lnTo>
                  <a:lnTo>
                    <a:pt x="1" y="8586"/>
                  </a:lnTo>
                  <a:lnTo>
                    <a:pt x="1" y="8680"/>
                  </a:lnTo>
                  <a:lnTo>
                    <a:pt x="95" y="8774"/>
                  </a:lnTo>
                  <a:lnTo>
                    <a:pt x="472" y="8869"/>
                  </a:lnTo>
                  <a:lnTo>
                    <a:pt x="755" y="8869"/>
                  </a:lnTo>
                  <a:lnTo>
                    <a:pt x="567" y="8963"/>
                  </a:lnTo>
                  <a:lnTo>
                    <a:pt x="755" y="8963"/>
                  </a:lnTo>
                  <a:lnTo>
                    <a:pt x="1038" y="8869"/>
                  </a:lnTo>
                  <a:lnTo>
                    <a:pt x="1416" y="8586"/>
                  </a:lnTo>
                  <a:lnTo>
                    <a:pt x="1416" y="8774"/>
                  </a:lnTo>
                  <a:lnTo>
                    <a:pt x="1510" y="8869"/>
                  </a:lnTo>
                  <a:lnTo>
                    <a:pt x="1699" y="8774"/>
                  </a:lnTo>
                  <a:lnTo>
                    <a:pt x="1793" y="8774"/>
                  </a:lnTo>
                  <a:lnTo>
                    <a:pt x="2265" y="8586"/>
                  </a:lnTo>
                  <a:lnTo>
                    <a:pt x="2642" y="8491"/>
                  </a:lnTo>
                  <a:lnTo>
                    <a:pt x="3397" y="8491"/>
                  </a:lnTo>
                  <a:lnTo>
                    <a:pt x="4152" y="8397"/>
                  </a:lnTo>
                  <a:lnTo>
                    <a:pt x="4623" y="8397"/>
                  </a:lnTo>
                  <a:lnTo>
                    <a:pt x="5001" y="8114"/>
                  </a:lnTo>
                  <a:lnTo>
                    <a:pt x="5001" y="8208"/>
                  </a:lnTo>
                  <a:lnTo>
                    <a:pt x="5284" y="8114"/>
                  </a:lnTo>
                  <a:lnTo>
                    <a:pt x="5850" y="7831"/>
                  </a:lnTo>
                  <a:lnTo>
                    <a:pt x="5944" y="7925"/>
                  </a:lnTo>
                  <a:lnTo>
                    <a:pt x="5850" y="8020"/>
                  </a:lnTo>
                  <a:lnTo>
                    <a:pt x="5850" y="8114"/>
                  </a:lnTo>
                  <a:lnTo>
                    <a:pt x="5944" y="8020"/>
                  </a:lnTo>
                  <a:lnTo>
                    <a:pt x="6416" y="7925"/>
                  </a:lnTo>
                  <a:lnTo>
                    <a:pt x="7170" y="7925"/>
                  </a:lnTo>
                  <a:lnTo>
                    <a:pt x="7170" y="8020"/>
                  </a:lnTo>
                  <a:lnTo>
                    <a:pt x="7076" y="8114"/>
                  </a:lnTo>
                  <a:lnTo>
                    <a:pt x="7265" y="8020"/>
                  </a:lnTo>
                  <a:lnTo>
                    <a:pt x="7359" y="7925"/>
                  </a:lnTo>
                  <a:lnTo>
                    <a:pt x="7359" y="7831"/>
                  </a:lnTo>
                  <a:lnTo>
                    <a:pt x="7548" y="8020"/>
                  </a:lnTo>
                  <a:lnTo>
                    <a:pt x="8397" y="7642"/>
                  </a:lnTo>
                  <a:lnTo>
                    <a:pt x="8963" y="7454"/>
                  </a:lnTo>
                  <a:lnTo>
                    <a:pt x="9151" y="7359"/>
                  </a:lnTo>
                  <a:lnTo>
                    <a:pt x="9246" y="7359"/>
                  </a:lnTo>
                  <a:lnTo>
                    <a:pt x="9151" y="7171"/>
                  </a:lnTo>
                  <a:lnTo>
                    <a:pt x="9246" y="7076"/>
                  </a:lnTo>
                  <a:lnTo>
                    <a:pt x="9340" y="7076"/>
                  </a:lnTo>
                  <a:lnTo>
                    <a:pt x="9340" y="7171"/>
                  </a:lnTo>
                  <a:lnTo>
                    <a:pt x="9434" y="7076"/>
                  </a:lnTo>
                  <a:lnTo>
                    <a:pt x="9529" y="7171"/>
                  </a:lnTo>
                  <a:lnTo>
                    <a:pt x="9434" y="7265"/>
                  </a:lnTo>
                  <a:lnTo>
                    <a:pt x="9340" y="7265"/>
                  </a:lnTo>
                  <a:lnTo>
                    <a:pt x="9340" y="7359"/>
                  </a:lnTo>
                  <a:lnTo>
                    <a:pt x="9717" y="7171"/>
                  </a:lnTo>
                  <a:lnTo>
                    <a:pt x="10095" y="7076"/>
                  </a:lnTo>
                  <a:lnTo>
                    <a:pt x="10095" y="7171"/>
                  </a:lnTo>
                  <a:lnTo>
                    <a:pt x="10001" y="7171"/>
                  </a:lnTo>
                  <a:lnTo>
                    <a:pt x="9906" y="7265"/>
                  </a:lnTo>
                  <a:lnTo>
                    <a:pt x="9906" y="7359"/>
                  </a:lnTo>
                  <a:lnTo>
                    <a:pt x="9623" y="7265"/>
                  </a:lnTo>
                  <a:lnTo>
                    <a:pt x="9717" y="7454"/>
                  </a:lnTo>
                  <a:lnTo>
                    <a:pt x="10850" y="7076"/>
                  </a:lnTo>
                  <a:lnTo>
                    <a:pt x="11038" y="7076"/>
                  </a:lnTo>
                  <a:lnTo>
                    <a:pt x="11133" y="7171"/>
                  </a:lnTo>
                  <a:lnTo>
                    <a:pt x="11321" y="7265"/>
                  </a:lnTo>
                  <a:lnTo>
                    <a:pt x="11416" y="7265"/>
                  </a:lnTo>
                  <a:lnTo>
                    <a:pt x="11604" y="7171"/>
                  </a:lnTo>
                  <a:lnTo>
                    <a:pt x="11793" y="6982"/>
                  </a:lnTo>
                  <a:lnTo>
                    <a:pt x="11887" y="6888"/>
                  </a:lnTo>
                  <a:lnTo>
                    <a:pt x="12170" y="6888"/>
                  </a:lnTo>
                  <a:lnTo>
                    <a:pt x="12076" y="7076"/>
                  </a:lnTo>
                  <a:lnTo>
                    <a:pt x="12265" y="7076"/>
                  </a:lnTo>
                  <a:lnTo>
                    <a:pt x="12359" y="6888"/>
                  </a:lnTo>
                  <a:lnTo>
                    <a:pt x="12548" y="6793"/>
                  </a:lnTo>
                  <a:lnTo>
                    <a:pt x="12736" y="6793"/>
                  </a:lnTo>
                  <a:lnTo>
                    <a:pt x="12453" y="6982"/>
                  </a:lnTo>
                  <a:lnTo>
                    <a:pt x="12925" y="6982"/>
                  </a:lnTo>
                  <a:lnTo>
                    <a:pt x="13491" y="6888"/>
                  </a:lnTo>
                  <a:lnTo>
                    <a:pt x="14434" y="6605"/>
                  </a:lnTo>
                  <a:lnTo>
                    <a:pt x="15849" y="6510"/>
                  </a:lnTo>
                  <a:lnTo>
                    <a:pt x="16510" y="6416"/>
                  </a:lnTo>
                  <a:lnTo>
                    <a:pt x="16982" y="6227"/>
                  </a:lnTo>
                  <a:lnTo>
                    <a:pt x="17831" y="6038"/>
                  </a:lnTo>
                  <a:lnTo>
                    <a:pt x="18680" y="6038"/>
                  </a:lnTo>
                  <a:lnTo>
                    <a:pt x="19057" y="5850"/>
                  </a:lnTo>
                  <a:lnTo>
                    <a:pt x="19340" y="5755"/>
                  </a:lnTo>
                  <a:lnTo>
                    <a:pt x="20472" y="5661"/>
                  </a:lnTo>
                  <a:lnTo>
                    <a:pt x="21604" y="5567"/>
                  </a:lnTo>
                  <a:lnTo>
                    <a:pt x="22736" y="5378"/>
                  </a:lnTo>
                  <a:lnTo>
                    <a:pt x="23774" y="5095"/>
                  </a:lnTo>
                  <a:lnTo>
                    <a:pt x="23774" y="5284"/>
                  </a:lnTo>
                  <a:lnTo>
                    <a:pt x="24151" y="5189"/>
                  </a:lnTo>
                  <a:lnTo>
                    <a:pt x="24246" y="5189"/>
                  </a:lnTo>
                  <a:lnTo>
                    <a:pt x="24246" y="5095"/>
                  </a:lnTo>
                  <a:lnTo>
                    <a:pt x="24623" y="5001"/>
                  </a:lnTo>
                  <a:lnTo>
                    <a:pt x="25000" y="5095"/>
                  </a:lnTo>
                  <a:lnTo>
                    <a:pt x="25378" y="5095"/>
                  </a:lnTo>
                  <a:lnTo>
                    <a:pt x="25755" y="4906"/>
                  </a:lnTo>
                  <a:lnTo>
                    <a:pt x="25755" y="5095"/>
                  </a:lnTo>
                  <a:lnTo>
                    <a:pt x="25849" y="5001"/>
                  </a:lnTo>
                  <a:lnTo>
                    <a:pt x="26132" y="4906"/>
                  </a:lnTo>
                  <a:lnTo>
                    <a:pt x="27264" y="4906"/>
                  </a:lnTo>
                  <a:lnTo>
                    <a:pt x="28491" y="4718"/>
                  </a:lnTo>
                  <a:lnTo>
                    <a:pt x="28302" y="4529"/>
                  </a:lnTo>
                  <a:lnTo>
                    <a:pt x="28491" y="4435"/>
                  </a:lnTo>
                  <a:lnTo>
                    <a:pt x="28585" y="4340"/>
                  </a:lnTo>
                  <a:lnTo>
                    <a:pt x="28774" y="4529"/>
                  </a:lnTo>
                  <a:lnTo>
                    <a:pt x="28679" y="4623"/>
                  </a:lnTo>
                  <a:lnTo>
                    <a:pt x="29717" y="4623"/>
                  </a:lnTo>
                  <a:lnTo>
                    <a:pt x="30189" y="4529"/>
                  </a:lnTo>
                  <a:lnTo>
                    <a:pt x="31510" y="4246"/>
                  </a:lnTo>
                  <a:lnTo>
                    <a:pt x="32076" y="4057"/>
                  </a:lnTo>
                  <a:lnTo>
                    <a:pt x="32547" y="3869"/>
                  </a:lnTo>
                  <a:lnTo>
                    <a:pt x="32642" y="3963"/>
                  </a:lnTo>
                  <a:lnTo>
                    <a:pt x="32830" y="4057"/>
                  </a:lnTo>
                  <a:lnTo>
                    <a:pt x="33019" y="4057"/>
                  </a:lnTo>
                  <a:lnTo>
                    <a:pt x="33679" y="3869"/>
                  </a:lnTo>
                  <a:lnTo>
                    <a:pt x="33962" y="3586"/>
                  </a:lnTo>
                  <a:lnTo>
                    <a:pt x="34623" y="3586"/>
                  </a:lnTo>
                  <a:lnTo>
                    <a:pt x="35660" y="3491"/>
                  </a:lnTo>
                  <a:lnTo>
                    <a:pt x="37170" y="3586"/>
                  </a:lnTo>
                  <a:lnTo>
                    <a:pt x="37547" y="3397"/>
                  </a:lnTo>
                  <a:lnTo>
                    <a:pt x="38019" y="3303"/>
                  </a:lnTo>
                  <a:lnTo>
                    <a:pt x="39151" y="3208"/>
                  </a:lnTo>
                  <a:lnTo>
                    <a:pt x="41038" y="3208"/>
                  </a:lnTo>
                  <a:lnTo>
                    <a:pt x="41038" y="3114"/>
                  </a:lnTo>
                  <a:lnTo>
                    <a:pt x="41226" y="3020"/>
                  </a:lnTo>
                  <a:lnTo>
                    <a:pt x="41981" y="2925"/>
                  </a:lnTo>
                  <a:lnTo>
                    <a:pt x="44811" y="2925"/>
                  </a:lnTo>
                  <a:lnTo>
                    <a:pt x="45000" y="2831"/>
                  </a:lnTo>
                  <a:lnTo>
                    <a:pt x="45189" y="2642"/>
                  </a:lnTo>
                  <a:lnTo>
                    <a:pt x="45283" y="2548"/>
                  </a:lnTo>
                  <a:lnTo>
                    <a:pt x="45566" y="2548"/>
                  </a:lnTo>
                  <a:lnTo>
                    <a:pt x="45472" y="2737"/>
                  </a:lnTo>
                  <a:lnTo>
                    <a:pt x="46132" y="2548"/>
                  </a:lnTo>
                  <a:lnTo>
                    <a:pt x="46887" y="2548"/>
                  </a:lnTo>
                  <a:lnTo>
                    <a:pt x="47547" y="2454"/>
                  </a:lnTo>
                  <a:lnTo>
                    <a:pt x="48207" y="2265"/>
                  </a:lnTo>
                  <a:lnTo>
                    <a:pt x="48302" y="2359"/>
                  </a:lnTo>
                  <a:lnTo>
                    <a:pt x="49434" y="2359"/>
                  </a:lnTo>
                  <a:lnTo>
                    <a:pt x="49717" y="2265"/>
                  </a:lnTo>
                  <a:lnTo>
                    <a:pt x="50094" y="2171"/>
                  </a:lnTo>
                  <a:lnTo>
                    <a:pt x="50755" y="2076"/>
                  </a:lnTo>
                  <a:lnTo>
                    <a:pt x="52170" y="1982"/>
                  </a:lnTo>
                  <a:lnTo>
                    <a:pt x="54056" y="1793"/>
                  </a:lnTo>
                  <a:lnTo>
                    <a:pt x="56132" y="1510"/>
                  </a:lnTo>
                  <a:lnTo>
                    <a:pt x="56037" y="1605"/>
                  </a:lnTo>
                  <a:lnTo>
                    <a:pt x="55943" y="1699"/>
                  </a:lnTo>
                  <a:lnTo>
                    <a:pt x="55754" y="1699"/>
                  </a:lnTo>
                  <a:lnTo>
                    <a:pt x="55471" y="1793"/>
                  </a:lnTo>
                  <a:lnTo>
                    <a:pt x="55377" y="1888"/>
                  </a:lnTo>
                  <a:lnTo>
                    <a:pt x="56415" y="1605"/>
                  </a:lnTo>
                  <a:lnTo>
                    <a:pt x="56887" y="1510"/>
                  </a:lnTo>
                  <a:lnTo>
                    <a:pt x="56981" y="1605"/>
                  </a:lnTo>
                  <a:lnTo>
                    <a:pt x="56887" y="1699"/>
                  </a:lnTo>
                  <a:lnTo>
                    <a:pt x="57358" y="1605"/>
                  </a:lnTo>
                  <a:lnTo>
                    <a:pt x="57736" y="1605"/>
                  </a:lnTo>
                  <a:lnTo>
                    <a:pt x="58207" y="1510"/>
                  </a:lnTo>
                  <a:lnTo>
                    <a:pt x="58679" y="1510"/>
                  </a:lnTo>
                  <a:lnTo>
                    <a:pt x="58773" y="1416"/>
                  </a:lnTo>
                  <a:lnTo>
                    <a:pt x="58868" y="1322"/>
                  </a:lnTo>
                  <a:lnTo>
                    <a:pt x="59056" y="1133"/>
                  </a:lnTo>
                  <a:lnTo>
                    <a:pt x="59151" y="1227"/>
                  </a:lnTo>
                  <a:lnTo>
                    <a:pt x="59339" y="1227"/>
                  </a:lnTo>
                  <a:lnTo>
                    <a:pt x="59434" y="1322"/>
                  </a:lnTo>
                  <a:lnTo>
                    <a:pt x="59339" y="1510"/>
                  </a:lnTo>
                  <a:lnTo>
                    <a:pt x="59811" y="1416"/>
                  </a:lnTo>
                  <a:lnTo>
                    <a:pt x="60000" y="1322"/>
                  </a:lnTo>
                  <a:lnTo>
                    <a:pt x="60094" y="1416"/>
                  </a:lnTo>
                  <a:lnTo>
                    <a:pt x="60377" y="1322"/>
                  </a:lnTo>
                  <a:lnTo>
                    <a:pt x="60660" y="1227"/>
                  </a:lnTo>
                  <a:lnTo>
                    <a:pt x="61320" y="1133"/>
                  </a:lnTo>
                  <a:lnTo>
                    <a:pt x="61981" y="1227"/>
                  </a:lnTo>
                  <a:lnTo>
                    <a:pt x="62641" y="1227"/>
                  </a:lnTo>
                  <a:lnTo>
                    <a:pt x="62547" y="1133"/>
                  </a:lnTo>
                  <a:lnTo>
                    <a:pt x="63207" y="1039"/>
                  </a:lnTo>
                  <a:lnTo>
                    <a:pt x="63019" y="1133"/>
                  </a:lnTo>
                  <a:lnTo>
                    <a:pt x="63585" y="1133"/>
                  </a:lnTo>
                  <a:lnTo>
                    <a:pt x="63302" y="1039"/>
                  </a:lnTo>
                  <a:lnTo>
                    <a:pt x="63773" y="850"/>
                  </a:lnTo>
                  <a:lnTo>
                    <a:pt x="64151" y="756"/>
                  </a:lnTo>
                  <a:lnTo>
                    <a:pt x="64434" y="850"/>
                  </a:lnTo>
                  <a:lnTo>
                    <a:pt x="64434" y="1133"/>
                  </a:lnTo>
                  <a:lnTo>
                    <a:pt x="65283" y="850"/>
                  </a:lnTo>
                  <a:lnTo>
                    <a:pt x="65283" y="944"/>
                  </a:lnTo>
                  <a:lnTo>
                    <a:pt x="65471" y="944"/>
                  </a:lnTo>
                  <a:lnTo>
                    <a:pt x="65566" y="850"/>
                  </a:lnTo>
                  <a:lnTo>
                    <a:pt x="65754" y="944"/>
                  </a:lnTo>
                  <a:lnTo>
                    <a:pt x="66132" y="850"/>
                  </a:lnTo>
                  <a:lnTo>
                    <a:pt x="66981" y="850"/>
                  </a:lnTo>
                  <a:lnTo>
                    <a:pt x="66981" y="944"/>
                  </a:lnTo>
                  <a:lnTo>
                    <a:pt x="66886" y="1039"/>
                  </a:lnTo>
                  <a:lnTo>
                    <a:pt x="66792" y="1039"/>
                  </a:lnTo>
                  <a:lnTo>
                    <a:pt x="66792" y="1133"/>
                  </a:lnTo>
                  <a:lnTo>
                    <a:pt x="67641" y="944"/>
                  </a:lnTo>
                  <a:lnTo>
                    <a:pt x="68113" y="850"/>
                  </a:lnTo>
                  <a:lnTo>
                    <a:pt x="68584" y="850"/>
                  </a:lnTo>
                  <a:lnTo>
                    <a:pt x="68773" y="944"/>
                  </a:lnTo>
                  <a:lnTo>
                    <a:pt x="68962" y="944"/>
                  </a:lnTo>
                  <a:lnTo>
                    <a:pt x="69150" y="850"/>
                  </a:lnTo>
                  <a:lnTo>
                    <a:pt x="70849" y="944"/>
                  </a:lnTo>
                  <a:lnTo>
                    <a:pt x="71509" y="850"/>
                  </a:lnTo>
                  <a:lnTo>
                    <a:pt x="72169" y="756"/>
                  </a:lnTo>
                  <a:lnTo>
                    <a:pt x="73207" y="756"/>
                  </a:lnTo>
                  <a:lnTo>
                    <a:pt x="73584" y="944"/>
                  </a:lnTo>
                  <a:lnTo>
                    <a:pt x="73962" y="944"/>
                  </a:lnTo>
                  <a:lnTo>
                    <a:pt x="73773" y="756"/>
                  </a:lnTo>
                  <a:lnTo>
                    <a:pt x="74056" y="567"/>
                  </a:lnTo>
                  <a:lnTo>
                    <a:pt x="74150" y="567"/>
                  </a:lnTo>
                  <a:lnTo>
                    <a:pt x="74150" y="756"/>
                  </a:lnTo>
                  <a:lnTo>
                    <a:pt x="74339" y="850"/>
                  </a:lnTo>
                  <a:lnTo>
                    <a:pt x="74433" y="756"/>
                  </a:lnTo>
                  <a:lnTo>
                    <a:pt x="74716" y="661"/>
                  </a:lnTo>
                  <a:lnTo>
                    <a:pt x="75188" y="661"/>
                  </a:lnTo>
                  <a:lnTo>
                    <a:pt x="75188" y="756"/>
                  </a:lnTo>
                  <a:lnTo>
                    <a:pt x="74999" y="850"/>
                  </a:lnTo>
                  <a:lnTo>
                    <a:pt x="75377" y="756"/>
                  </a:lnTo>
                  <a:lnTo>
                    <a:pt x="75754" y="756"/>
                  </a:lnTo>
                  <a:lnTo>
                    <a:pt x="75471" y="850"/>
                  </a:lnTo>
                  <a:lnTo>
                    <a:pt x="75565" y="944"/>
                  </a:lnTo>
                  <a:lnTo>
                    <a:pt x="76226" y="1039"/>
                  </a:lnTo>
                  <a:lnTo>
                    <a:pt x="76320" y="850"/>
                  </a:lnTo>
                  <a:lnTo>
                    <a:pt x="76509" y="850"/>
                  </a:lnTo>
                  <a:lnTo>
                    <a:pt x="76792" y="756"/>
                  </a:lnTo>
                  <a:lnTo>
                    <a:pt x="77075" y="661"/>
                  </a:lnTo>
                  <a:lnTo>
                    <a:pt x="76886" y="850"/>
                  </a:lnTo>
                  <a:lnTo>
                    <a:pt x="76981" y="944"/>
                  </a:lnTo>
                  <a:lnTo>
                    <a:pt x="77264" y="1039"/>
                  </a:lnTo>
                  <a:lnTo>
                    <a:pt x="77547" y="1133"/>
                  </a:lnTo>
                  <a:lnTo>
                    <a:pt x="77924" y="1227"/>
                  </a:lnTo>
                  <a:lnTo>
                    <a:pt x="78018" y="1133"/>
                  </a:lnTo>
                  <a:lnTo>
                    <a:pt x="77924" y="1039"/>
                  </a:lnTo>
                  <a:lnTo>
                    <a:pt x="78207" y="944"/>
                  </a:lnTo>
                  <a:lnTo>
                    <a:pt x="78490" y="1039"/>
                  </a:lnTo>
                  <a:lnTo>
                    <a:pt x="78773" y="1039"/>
                  </a:lnTo>
                  <a:lnTo>
                    <a:pt x="79056" y="1133"/>
                  </a:lnTo>
                  <a:lnTo>
                    <a:pt x="79716" y="944"/>
                  </a:lnTo>
                  <a:lnTo>
                    <a:pt x="80282" y="756"/>
                  </a:lnTo>
                  <a:lnTo>
                    <a:pt x="80282" y="850"/>
                  </a:lnTo>
                  <a:lnTo>
                    <a:pt x="80188" y="944"/>
                  </a:lnTo>
                  <a:lnTo>
                    <a:pt x="80848" y="1039"/>
                  </a:lnTo>
                  <a:lnTo>
                    <a:pt x="81131" y="1039"/>
                  </a:lnTo>
                  <a:lnTo>
                    <a:pt x="81131" y="1133"/>
                  </a:lnTo>
                  <a:lnTo>
                    <a:pt x="81037" y="1227"/>
                  </a:lnTo>
                  <a:lnTo>
                    <a:pt x="81697" y="1039"/>
                  </a:lnTo>
                  <a:lnTo>
                    <a:pt x="81886" y="944"/>
                  </a:lnTo>
                  <a:lnTo>
                    <a:pt x="81792" y="850"/>
                  </a:lnTo>
                  <a:lnTo>
                    <a:pt x="81414" y="850"/>
                  </a:lnTo>
                  <a:lnTo>
                    <a:pt x="80943" y="944"/>
                  </a:lnTo>
                  <a:lnTo>
                    <a:pt x="81037" y="756"/>
                  </a:lnTo>
                  <a:lnTo>
                    <a:pt x="80754" y="944"/>
                  </a:lnTo>
                  <a:lnTo>
                    <a:pt x="80660" y="756"/>
                  </a:lnTo>
                  <a:lnTo>
                    <a:pt x="80754" y="661"/>
                  </a:lnTo>
                  <a:lnTo>
                    <a:pt x="80188" y="661"/>
                  </a:lnTo>
                  <a:lnTo>
                    <a:pt x="80188" y="567"/>
                  </a:lnTo>
                  <a:lnTo>
                    <a:pt x="80282" y="567"/>
                  </a:lnTo>
                  <a:lnTo>
                    <a:pt x="79528" y="473"/>
                  </a:lnTo>
                  <a:lnTo>
                    <a:pt x="79339" y="567"/>
                  </a:lnTo>
                  <a:lnTo>
                    <a:pt x="79245" y="567"/>
                  </a:lnTo>
                  <a:lnTo>
                    <a:pt x="79245" y="661"/>
                  </a:lnTo>
                  <a:lnTo>
                    <a:pt x="79056" y="850"/>
                  </a:lnTo>
                  <a:lnTo>
                    <a:pt x="78867" y="378"/>
                  </a:lnTo>
                  <a:lnTo>
                    <a:pt x="78679" y="473"/>
                  </a:lnTo>
                  <a:lnTo>
                    <a:pt x="78396" y="567"/>
                  </a:lnTo>
                  <a:lnTo>
                    <a:pt x="78018" y="661"/>
                  </a:lnTo>
                  <a:lnTo>
                    <a:pt x="77924" y="661"/>
                  </a:lnTo>
                  <a:lnTo>
                    <a:pt x="77830" y="567"/>
                  </a:lnTo>
                  <a:lnTo>
                    <a:pt x="77075" y="567"/>
                  </a:lnTo>
                  <a:lnTo>
                    <a:pt x="77264" y="473"/>
                  </a:lnTo>
                  <a:lnTo>
                    <a:pt x="77169" y="284"/>
                  </a:lnTo>
                  <a:lnTo>
                    <a:pt x="76981" y="378"/>
                  </a:lnTo>
                  <a:lnTo>
                    <a:pt x="76792" y="473"/>
                  </a:lnTo>
                  <a:lnTo>
                    <a:pt x="76037" y="473"/>
                  </a:lnTo>
                  <a:lnTo>
                    <a:pt x="74716" y="190"/>
                  </a:lnTo>
                  <a:lnTo>
                    <a:pt x="74433" y="378"/>
                  </a:lnTo>
                  <a:lnTo>
                    <a:pt x="74056" y="378"/>
                  </a:lnTo>
                  <a:lnTo>
                    <a:pt x="74150" y="190"/>
                  </a:lnTo>
                  <a:lnTo>
                    <a:pt x="74056" y="190"/>
                  </a:lnTo>
                  <a:lnTo>
                    <a:pt x="73773" y="284"/>
                  </a:lnTo>
                  <a:lnTo>
                    <a:pt x="73773" y="95"/>
                  </a:lnTo>
                  <a:lnTo>
                    <a:pt x="73301" y="190"/>
                  </a:lnTo>
                  <a:lnTo>
                    <a:pt x="72830" y="190"/>
                  </a:lnTo>
                  <a:lnTo>
                    <a:pt x="72830" y="378"/>
                  </a:lnTo>
                  <a:lnTo>
                    <a:pt x="72924" y="473"/>
                  </a:lnTo>
                  <a:lnTo>
                    <a:pt x="72924" y="567"/>
                  </a:lnTo>
                  <a:lnTo>
                    <a:pt x="72735" y="661"/>
                  </a:lnTo>
                  <a:lnTo>
                    <a:pt x="72735" y="567"/>
                  </a:lnTo>
                  <a:lnTo>
                    <a:pt x="72547" y="473"/>
                  </a:lnTo>
                  <a:lnTo>
                    <a:pt x="72452" y="378"/>
                  </a:lnTo>
                  <a:lnTo>
                    <a:pt x="72641" y="284"/>
                  </a:lnTo>
                  <a:lnTo>
                    <a:pt x="71603" y="284"/>
                  </a:lnTo>
                  <a:lnTo>
                    <a:pt x="70849" y="190"/>
                  </a:lnTo>
                  <a:lnTo>
                    <a:pt x="70660" y="284"/>
                  </a:lnTo>
                  <a:lnTo>
                    <a:pt x="69905" y="473"/>
                  </a:lnTo>
                  <a:lnTo>
                    <a:pt x="69056" y="473"/>
                  </a:lnTo>
                  <a:lnTo>
                    <a:pt x="68207" y="378"/>
                  </a:lnTo>
                  <a:lnTo>
                    <a:pt x="67547" y="284"/>
                  </a:lnTo>
                  <a:lnTo>
                    <a:pt x="67641" y="190"/>
                  </a:lnTo>
                  <a:lnTo>
                    <a:pt x="67735" y="190"/>
                  </a:lnTo>
                  <a:lnTo>
                    <a:pt x="67169" y="95"/>
                  </a:lnTo>
                  <a:lnTo>
                    <a:pt x="66698" y="95"/>
                  </a:lnTo>
                  <a:lnTo>
                    <a:pt x="66886" y="190"/>
                  </a:lnTo>
                  <a:lnTo>
                    <a:pt x="65283" y="190"/>
                  </a:lnTo>
                  <a:lnTo>
                    <a:pt x="64905" y="95"/>
                  </a:lnTo>
                  <a:lnTo>
                    <a:pt x="64905" y="190"/>
                  </a:lnTo>
                  <a:lnTo>
                    <a:pt x="65000" y="190"/>
                  </a:lnTo>
                  <a:lnTo>
                    <a:pt x="65094" y="284"/>
                  </a:lnTo>
                  <a:lnTo>
                    <a:pt x="65094" y="378"/>
                  </a:lnTo>
                  <a:lnTo>
                    <a:pt x="64528" y="284"/>
                  </a:lnTo>
                  <a:lnTo>
                    <a:pt x="63962" y="190"/>
                  </a:lnTo>
                  <a:lnTo>
                    <a:pt x="63773" y="284"/>
                  </a:lnTo>
                  <a:lnTo>
                    <a:pt x="63585" y="473"/>
                  </a:lnTo>
                  <a:lnTo>
                    <a:pt x="63396" y="567"/>
                  </a:lnTo>
                  <a:lnTo>
                    <a:pt x="63302" y="567"/>
                  </a:lnTo>
                  <a:lnTo>
                    <a:pt x="63207" y="473"/>
                  </a:lnTo>
                  <a:lnTo>
                    <a:pt x="63207" y="284"/>
                  </a:lnTo>
                  <a:lnTo>
                    <a:pt x="63396" y="284"/>
                  </a:lnTo>
                  <a:lnTo>
                    <a:pt x="63490" y="190"/>
                  </a:lnTo>
                  <a:lnTo>
                    <a:pt x="63113" y="190"/>
                  </a:lnTo>
                  <a:lnTo>
                    <a:pt x="61981" y="284"/>
                  </a:lnTo>
                  <a:lnTo>
                    <a:pt x="61320" y="284"/>
                  </a:lnTo>
                  <a:lnTo>
                    <a:pt x="61226" y="190"/>
                  </a:lnTo>
                  <a:lnTo>
                    <a:pt x="61320" y="95"/>
                  </a:lnTo>
                  <a:lnTo>
                    <a:pt x="60849" y="190"/>
                  </a:lnTo>
                  <a:lnTo>
                    <a:pt x="60547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4770" name="Freeform 6"/>
            <p:cNvSpPr>
              <a:spLocks noChangeArrowheads="1"/>
            </p:cNvSpPr>
            <p:nvPr/>
          </p:nvSpPr>
          <p:spPr bwMode="auto">
            <a:xfrm rot="-1620000">
              <a:off x="3066" y="1264"/>
              <a:ext cx="91" cy="91"/>
            </a:xfrm>
            <a:custGeom>
              <a:avLst/>
              <a:gdLst>
                <a:gd name="T0" fmla="*/ 0 w 7076"/>
                <a:gd name="T1" fmla="*/ 0 h 7076"/>
                <a:gd name="T2" fmla="*/ 0 w 7076"/>
                <a:gd name="T3" fmla="*/ 0 h 7076"/>
                <a:gd name="T4" fmla="*/ 0 w 7076"/>
                <a:gd name="T5" fmla="*/ 0 h 7076"/>
                <a:gd name="T6" fmla="*/ 0 w 7076"/>
                <a:gd name="T7" fmla="*/ 0 h 7076"/>
                <a:gd name="T8" fmla="*/ 0 w 7076"/>
                <a:gd name="T9" fmla="*/ 0 h 7076"/>
                <a:gd name="T10" fmla="*/ 0 w 7076"/>
                <a:gd name="T11" fmla="*/ 0 h 7076"/>
                <a:gd name="T12" fmla="*/ 0 w 7076"/>
                <a:gd name="T13" fmla="*/ 0 h 7076"/>
                <a:gd name="T14" fmla="*/ 0 w 7076"/>
                <a:gd name="T15" fmla="*/ 0 h 7076"/>
                <a:gd name="T16" fmla="*/ 0 w 7076"/>
                <a:gd name="T17" fmla="*/ 0 h 7076"/>
                <a:gd name="T18" fmla="*/ 0 w 7076"/>
                <a:gd name="T19" fmla="*/ 0 h 7076"/>
                <a:gd name="T20" fmla="*/ 0 w 7076"/>
                <a:gd name="T21" fmla="*/ 0 h 7076"/>
                <a:gd name="T22" fmla="*/ 0 w 7076"/>
                <a:gd name="T23" fmla="*/ 0 h 7076"/>
                <a:gd name="T24" fmla="*/ 0 w 7076"/>
                <a:gd name="T25" fmla="*/ 0 h 7076"/>
                <a:gd name="T26" fmla="*/ 0 w 7076"/>
                <a:gd name="T27" fmla="*/ 0 h 7076"/>
                <a:gd name="T28" fmla="*/ 0 w 7076"/>
                <a:gd name="T29" fmla="*/ 0 h 7076"/>
                <a:gd name="T30" fmla="*/ 0 w 7076"/>
                <a:gd name="T31" fmla="*/ 0 h 7076"/>
                <a:gd name="T32" fmla="*/ 0 w 7076"/>
                <a:gd name="T33" fmla="*/ 0 h 7076"/>
                <a:gd name="T34" fmla="*/ 0 w 7076"/>
                <a:gd name="T35" fmla="*/ 0 h 7076"/>
                <a:gd name="T36" fmla="*/ 0 w 7076"/>
                <a:gd name="T37" fmla="*/ 0 h 7076"/>
                <a:gd name="T38" fmla="*/ 0 w 7076"/>
                <a:gd name="T39" fmla="*/ 0 h 7076"/>
                <a:gd name="T40" fmla="*/ 0 w 7076"/>
                <a:gd name="T41" fmla="*/ 0 h 7076"/>
                <a:gd name="T42" fmla="*/ 0 w 7076"/>
                <a:gd name="T43" fmla="*/ 0 h 7076"/>
                <a:gd name="T44" fmla="*/ 0 w 7076"/>
                <a:gd name="T45" fmla="*/ 0 h 7076"/>
                <a:gd name="T46" fmla="*/ 0 w 7076"/>
                <a:gd name="T47" fmla="*/ 0 h 7076"/>
                <a:gd name="T48" fmla="*/ 0 w 7076"/>
                <a:gd name="T49" fmla="*/ 0 h 7076"/>
                <a:gd name="T50" fmla="*/ 0 w 7076"/>
                <a:gd name="T51" fmla="*/ 0 h 7076"/>
                <a:gd name="T52" fmla="*/ 0 w 7076"/>
                <a:gd name="T53" fmla="*/ 0 h 7076"/>
                <a:gd name="T54" fmla="*/ 0 w 7076"/>
                <a:gd name="T55" fmla="*/ 0 h 7076"/>
                <a:gd name="T56" fmla="*/ 0 w 7076"/>
                <a:gd name="T57" fmla="*/ 0 h 7076"/>
                <a:gd name="T58" fmla="*/ 0 w 7076"/>
                <a:gd name="T59" fmla="*/ 0 h 7076"/>
                <a:gd name="T60" fmla="*/ 0 w 7076"/>
                <a:gd name="T61" fmla="*/ 0 h 7076"/>
                <a:gd name="T62" fmla="*/ 0 w 7076"/>
                <a:gd name="T63" fmla="*/ 0 h 7076"/>
                <a:gd name="T64" fmla="*/ 0 w 7076"/>
                <a:gd name="T65" fmla="*/ 0 h 7076"/>
                <a:gd name="T66" fmla="*/ 0 w 7076"/>
                <a:gd name="T67" fmla="*/ 0 h 7076"/>
                <a:gd name="T68" fmla="*/ 0 w 7076"/>
                <a:gd name="T69" fmla="*/ 0 h 7076"/>
                <a:gd name="T70" fmla="*/ 0 w 7076"/>
                <a:gd name="T71" fmla="*/ 0 h 7076"/>
                <a:gd name="T72" fmla="*/ 0 w 7076"/>
                <a:gd name="T73" fmla="*/ 0 h 7076"/>
                <a:gd name="T74" fmla="*/ 0 w 7076"/>
                <a:gd name="T75" fmla="*/ 0 h 7076"/>
                <a:gd name="T76" fmla="*/ 0 w 7076"/>
                <a:gd name="T77" fmla="*/ 0 h 7076"/>
                <a:gd name="T78" fmla="*/ 0 w 7076"/>
                <a:gd name="T79" fmla="*/ 0 h 7076"/>
                <a:gd name="T80" fmla="*/ 0 w 7076"/>
                <a:gd name="T81" fmla="*/ 0 h 7076"/>
                <a:gd name="T82" fmla="*/ 0 w 7076"/>
                <a:gd name="T83" fmla="*/ 0 h 7076"/>
                <a:gd name="T84" fmla="*/ 0 w 7076"/>
                <a:gd name="T85" fmla="*/ 0 h 7076"/>
                <a:gd name="T86" fmla="*/ 0 w 7076"/>
                <a:gd name="T87" fmla="*/ 0 h 7076"/>
                <a:gd name="T88" fmla="*/ 0 w 7076"/>
                <a:gd name="T89" fmla="*/ 0 h 7076"/>
                <a:gd name="T90" fmla="*/ 0 w 7076"/>
                <a:gd name="T91" fmla="*/ 0 h 7076"/>
                <a:gd name="T92" fmla="*/ 0 w 7076"/>
                <a:gd name="T93" fmla="*/ 0 h 7076"/>
                <a:gd name="T94" fmla="*/ 0 w 7076"/>
                <a:gd name="T95" fmla="*/ 0 h 7076"/>
                <a:gd name="T96" fmla="*/ 0 w 7076"/>
                <a:gd name="T97" fmla="*/ 0 h 707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076" h="7076">
                  <a:moveTo>
                    <a:pt x="2548" y="1132"/>
                  </a:moveTo>
                  <a:lnTo>
                    <a:pt x="2548" y="1132"/>
                  </a:lnTo>
                  <a:close/>
                  <a:moveTo>
                    <a:pt x="2170" y="1132"/>
                  </a:moveTo>
                  <a:lnTo>
                    <a:pt x="2170" y="1227"/>
                  </a:lnTo>
                  <a:lnTo>
                    <a:pt x="2265" y="1132"/>
                  </a:lnTo>
                  <a:lnTo>
                    <a:pt x="2170" y="1132"/>
                  </a:lnTo>
                  <a:close/>
                  <a:moveTo>
                    <a:pt x="2076" y="1227"/>
                  </a:moveTo>
                  <a:lnTo>
                    <a:pt x="2076" y="1227"/>
                  </a:lnTo>
                  <a:close/>
                  <a:moveTo>
                    <a:pt x="472" y="1604"/>
                  </a:moveTo>
                  <a:lnTo>
                    <a:pt x="378" y="1698"/>
                  </a:lnTo>
                  <a:lnTo>
                    <a:pt x="472" y="1651"/>
                  </a:lnTo>
                  <a:lnTo>
                    <a:pt x="472" y="1604"/>
                  </a:lnTo>
                  <a:close/>
                  <a:moveTo>
                    <a:pt x="567" y="1604"/>
                  </a:moveTo>
                  <a:lnTo>
                    <a:pt x="472" y="1651"/>
                  </a:lnTo>
                  <a:lnTo>
                    <a:pt x="472" y="1698"/>
                  </a:lnTo>
                  <a:lnTo>
                    <a:pt x="567" y="1604"/>
                  </a:lnTo>
                  <a:close/>
                  <a:moveTo>
                    <a:pt x="6038" y="3680"/>
                  </a:moveTo>
                  <a:lnTo>
                    <a:pt x="6015" y="3703"/>
                  </a:lnTo>
                  <a:lnTo>
                    <a:pt x="6227" y="3774"/>
                  </a:lnTo>
                  <a:lnTo>
                    <a:pt x="6038" y="3680"/>
                  </a:lnTo>
                  <a:close/>
                  <a:moveTo>
                    <a:pt x="850" y="0"/>
                  </a:moveTo>
                  <a:lnTo>
                    <a:pt x="378" y="378"/>
                  </a:lnTo>
                  <a:lnTo>
                    <a:pt x="1" y="755"/>
                  </a:lnTo>
                  <a:lnTo>
                    <a:pt x="95" y="849"/>
                  </a:lnTo>
                  <a:lnTo>
                    <a:pt x="189" y="1038"/>
                  </a:lnTo>
                  <a:lnTo>
                    <a:pt x="284" y="1132"/>
                  </a:lnTo>
                  <a:lnTo>
                    <a:pt x="378" y="1227"/>
                  </a:lnTo>
                  <a:lnTo>
                    <a:pt x="472" y="1227"/>
                  </a:lnTo>
                  <a:lnTo>
                    <a:pt x="755" y="1132"/>
                  </a:lnTo>
                  <a:lnTo>
                    <a:pt x="472" y="1415"/>
                  </a:lnTo>
                  <a:lnTo>
                    <a:pt x="661" y="1415"/>
                  </a:lnTo>
                  <a:lnTo>
                    <a:pt x="567" y="1604"/>
                  </a:lnTo>
                  <a:lnTo>
                    <a:pt x="1227" y="1415"/>
                  </a:lnTo>
                  <a:lnTo>
                    <a:pt x="1038" y="1604"/>
                  </a:lnTo>
                  <a:lnTo>
                    <a:pt x="850" y="1887"/>
                  </a:lnTo>
                  <a:lnTo>
                    <a:pt x="1321" y="2264"/>
                  </a:lnTo>
                  <a:lnTo>
                    <a:pt x="2548" y="3114"/>
                  </a:lnTo>
                  <a:lnTo>
                    <a:pt x="3963" y="4057"/>
                  </a:lnTo>
                  <a:lnTo>
                    <a:pt x="4529" y="4340"/>
                  </a:lnTo>
                  <a:lnTo>
                    <a:pt x="4812" y="4340"/>
                  </a:lnTo>
                  <a:lnTo>
                    <a:pt x="4718" y="4434"/>
                  </a:lnTo>
                  <a:lnTo>
                    <a:pt x="4718" y="4529"/>
                  </a:lnTo>
                  <a:lnTo>
                    <a:pt x="5001" y="4717"/>
                  </a:lnTo>
                  <a:lnTo>
                    <a:pt x="4812" y="4623"/>
                  </a:lnTo>
                  <a:lnTo>
                    <a:pt x="4906" y="4812"/>
                  </a:lnTo>
                  <a:lnTo>
                    <a:pt x="5189" y="5000"/>
                  </a:lnTo>
                  <a:lnTo>
                    <a:pt x="5001" y="4906"/>
                  </a:lnTo>
                  <a:lnTo>
                    <a:pt x="4718" y="4812"/>
                  </a:lnTo>
                  <a:lnTo>
                    <a:pt x="4812" y="4812"/>
                  </a:lnTo>
                  <a:lnTo>
                    <a:pt x="4623" y="4717"/>
                  </a:lnTo>
                  <a:lnTo>
                    <a:pt x="4246" y="4717"/>
                  </a:lnTo>
                  <a:lnTo>
                    <a:pt x="4246" y="4623"/>
                  </a:lnTo>
                  <a:lnTo>
                    <a:pt x="4057" y="4812"/>
                  </a:lnTo>
                  <a:lnTo>
                    <a:pt x="3963" y="5095"/>
                  </a:lnTo>
                  <a:lnTo>
                    <a:pt x="4151" y="4906"/>
                  </a:lnTo>
                  <a:lnTo>
                    <a:pt x="4623" y="4906"/>
                  </a:lnTo>
                  <a:lnTo>
                    <a:pt x="4529" y="5000"/>
                  </a:lnTo>
                  <a:lnTo>
                    <a:pt x="4529" y="5189"/>
                  </a:lnTo>
                  <a:lnTo>
                    <a:pt x="4623" y="5378"/>
                  </a:lnTo>
                  <a:lnTo>
                    <a:pt x="4340" y="5472"/>
                  </a:lnTo>
                  <a:lnTo>
                    <a:pt x="3963" y="5755"/>
                  </a:lnTo>
                  <a:lnTo>
                    <a:pt x="3585" y="6132"/>
                  </a:lnTo>
                  <a:lnTo>
                    <a:pt x="3491" y="6321"/>
                  </a:lnTo>
                  <a:lnTo>
                    <a:pt x="3491" y="6510"/>
                  </a:lnTo>
                  <a:lnTo>
                    <a:pt x="3302" y="6415"/>
                  </a:lnTo>
                  <a:lnTo>
                    <a:pt x="3208" y="6321"/>
                  </a:lnTo>
                  <a:lnTo>
                    <a:pt x="3114" y="6415"/>
                  </a:lnTo>
                  <a:lnTo>
                    <a:pt x="3019" y="6604"/>
                  </a:lnTo>
                  <a:lnTo>
                    <a:pt x="3019" y="6793"/>
                  </a:lnTo>
                  <a:lnTo>
                    <a:pt x="3302" y="6981"/>
                  </a:lnTo>
                  <a:lnTo>
                    <a:pt x="3397" y="6981"/>
                  </a:lnTo>
                  <a:lnTo>
                    <a:pt x="3585" y="6887"/>
                  </a:lnTo>
                  <a:lnTo>
                    <a:pt x="3680" y="6604"/>
                  </a:lnTo>
                  <a:lnTo>
                    <a:pt x="3680" y="6227"/>
                  </a:lnTo>
                  <a:lnTo>
                    <a:pt x="3868" y="6415"/>
                  </a:lnTo>
                  <a:lnTo>
                    <a:pt x="4151" y="6604"/>
                  </a:lnTo>
                  <a:lnTo>
                    <a:pt x="4246" y="6510"/>
                  </a:lnTo>
                  <a:lnTo>
                    <a:pt x="4529" y="6227"/>
                  </a:lnTo>
                  <a:lnTo>
                    <a:pt x="4718" y="5849"/>
                  </a:lnTo>
                  <a:lnTo>
                    <a:pt x="4812" y="5566"/>
                  </a:lnTo>
                  <a:lnTo>
                    <a:pt x="5284" y="5661"/>
                  </a:lnTo>
                  <a:lnTo>
                    <a:pt x="5661" y="5849"/>
                  </a:lnTo>
                  <a:lnTo>
                    <a:pt x="5661" y="5661"/>
                  </a:lnTo>
                  <a:lnTo>
                    <a:pt x="5755" y="5566"/>
                  </a:lnTo>
                  <a:lnTo>
                    <a:pt x="5944" y="5283"/>
                  </a:lnTo>
                  <a:lnTo>
                    <a:pt x="5944" y="5095"/>
                  </a:lnTo>
                  <a:lnTo>
                    <a:pt x="5755" y="5000"/>
                  </a:lnTo>
                  <a:lnTo>
                    <a:pt x="6133" y="5000"/>
                  </a:lnTo>
                  <a:lnTo>
                    <a:pt x="6416" y="4906"/>
                  </a:lnTo>
                  <a:lnTo>
                    <a:pt x="6793" y="4529"/>
                  </a:lnTo>
                  <a:lnTo>
                    <a:pt x="6699" y="4529"/>
                  </a:lnTo>
                  <a:lnTo>
                    <a:pt x="6416" y="4434"/>
                  </a:lnTo>
                  <a:lnTo>
                    <a:pt x="6227" y="4434"/>
                  </a:lnTo>
                  <a:lnTo>
                    <a:pt x="6887" y="4340"/>
                  </a:lnTo>
                  <a:lnTo>
                    <a:pt x="7076" y="4246"/>
                  </a:lnTo>
                  <a:lnTo>
                    <a:pt x="6982" y="4246"/>
                  </a:lnTo>
                  <a:lnTo>
                    <a:pt x="6604" y="4151"/>
                  </a:lnTo>
                  <a:lnTo>
                    <a:pt x="6321" y="4151"/>
                  </a:lnTo>
                  <a:lnTo>
                    <a:pt x="6699" y="4057"/>
                  </a:lnTo>
                  <a:lnTo>
                    <a:pt x="6793" y="3963"/>
                  </a:lnTo>
                  <a:lnTo>
                    <a:pt x="5850" y="3963"/>
                  </a:lnTo>
                  <a:lnTo>
                    <a:pt x="5944" y="3868"/>
                  </a:lnTo>
                  <a:lnTo>
                    <a:pt x="5944" y="3774"/>
                  </a:lnTo>
                  <a:lnTo>
                    <a:pt x="6015" y="3703"/>
                  </a:lnTo>
                  <a:lnTo>
                    <a:pt x="5944" y="3680"/>
                  </a:lnTo>
                  <a:lnTo>
                    <a:pt x="5472" y="3680"/>
                  </a:lnTo>
                  <a:lnTo>
                    <a:pt x="5284" y="3585"/>
                  </a:lnTo>
                  <a:lnTo>
                    <a:pt x="5095" y="3397"/>
                  </a:lnTo>
                  <a:lnTo>
                    <a:pt x="5001" y="3019"/>
                  </a:lnTo>
                  <a:lnTo>
                    <a:pt x="5001" y="2736"/>
                  </a:lnTo>
                  <a:lnTo>
                    <a:pt x="4529" y="2642"/>
                  </a:lnTo>
                  <a:lnTo>
                    <a:pt x="3491" y="2264"/>
                  </a:lnTo>
                  <a:lnTo>
                    <a:pt x="2925" y="1981"/>
                  </a:lnTo>
                  <a:lnTo>
                    <a:pt x="2548" y="1698"/>
                  </a:lnTo>
                  <a:lnTo>
                    <a:pt x="2359" y="1415"/>
                  </a:lnTo>
                  <a:lnTo>
                    <a:pt x="2359" y="1321"/>
                  </a:lnTo>
                  <a:lnTo>
                    <a:pt x="2548" y="1132"/>
                  </a:lnTo>
                  <a:lnTo>
                    <a:pt x="2265" y="1321"/>
                  </a:lnTo>
                  <a:lnTo>
                    <a:pt x="2170" y="1321"/>
                  </a:lnTo>
                  <a:lnTo>
                    <a:pt x="2170" y="1227"/>
                  </a:lnTo>
                  <a:lnTo>
                    <a:pt x="2076" y="1321"/>
                  </a:lnTo>
                  <a:lnTo>
                    <a:pt x="2076" y="1227"/>
                  </a:lnTo>
                  <a:lnTo>
                    <a:pt x="1887" y="1510"/>
                  </a:lnTo>
                  <a:lnTo>
                    <a:pt x="1887" y="1321"/>
                  </a:lnTo>
                  <a:lnTo>
                    <a:pt x="1793" y="1132"/>
                  </a:lnTo>
                  <a:lnTo>
                    <a:pt x="1321" y="849"/>
                  </a:lnTo>
                  <a:lnTo>
                    <a:pt x="1133" y="661"/>
                  </a:lnTo>
                  <a:lnTo>
                    <a:pt x="944" y="472"/>
                  </a:lnTo>
                  <a:lnTo>
                    <a:pt x="850" y="283"/>
                  </a:lnTo>
                  <a:lnTo>
                    <a:pt x="850" y="0"/>
                  </a:lnTo>
                  <a:close/>
                  <a:moveTo>
                    <a:pt x="2642" y="6793"/>
                  </a:moveTo>
                  <a:lnTo>
                    <a:pt x="2642" y="6981"/>
                  </a:lnTo>
                  <a:lnTo>
                    <a:pt x="3019" y="7076"/>
                  </a:lnTo>
                  <a:lnTo>
                    <a:pt x="2736" y="6887"/>
                  </a:lnTo>
                  <a:lnTo>
                    <a:pt x="2642" y="6793"/>
                  </a:lnTo>
                  <a:close/>
                  <a:moveTo>
                    <a:pt x="3019" y="6793"/>
                  </a:moveTo>
                  <a:lnTo>
                    <a:pt x="3019" y="7076"/>
                  </a:lnTo>
                  <a:lnTo>
                    <a:pt x="3114" y="7076"/>
                  </a:lnTo>
                  <a:lnTo>
                    <a:pt x="3019" y="67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74758" name="Freeform 7"/>
          <p:cNvSpPr>
            <a:spLocks noChangeArrowheads="1"/>
          </p:cNvSpPr>
          <p:nvPr/>
        </p:nvSpPr>
        <p:spPr bwMode="auto">
          <a:xfrm>
            <a:off x="3563938" y="2220913"/>
            <a:ext cx="576262" cy="103187"/>
          </a:xfrm>
          <a:custGeom>
            <a:avLst/>
            <a:gdLst>
              <a:gd name="T0" fmla="*/ 2147483646 w 27831"/>
              <a:gd name="T1" fmla="*/ 2147483646 h 2831"/>
              <a:gd name="T2" fmla="*/ 2147483646 w 27831"/>
              <a:gd name="T3" fmla="*/ 2147483646 h 2831"/>
              <a:gd name="T4" fmla="*/ 2147483646 w 27831"/>
              <a:gd name="T5" fmla="*/ 2147483646 h 2831"/>
              <a:gd name="T6" fmla="*/ 2147483646 w 27831"/>
              <a:gd name="T7" fmla="*/ 2147483646 h 2831"/>
              <a:gd name="T8" fmla="*/ 2147483646 w 27831"/>
              <a:gd name="T9" fmla="*/ 2147483646 h 2831"/>
              <a:gd name="T10" fmla="*/ 2147483646 w 27831"/>
              <a:gd name="T11" fmla="*/ 2147483646 h 2831"/>
              <a:gd name="T12" fmla="*/ 2147483646 w 27831"/>
              <a:gd name="T13" fmla="*/ 2147483646 h 2831"/>
              <a:gd name="T14" fmla="*/ 2147483646 w 27831"/>
              <a:gd name="T15" fmla="*/ 2147483646 h 2831"/>
              <a:gd name="T16" fmla="*/ 2147483646 w 27831"/>
              <a:gd name="T17" fmla="*/ 2147483646 h 2831"/>
              <a:gd name="T18" fmla="*/ 2147483646 w 27831"/>
              <a:gd name="T19" fmla="*/ 2147483646 h 2831"/>
              <a:gd name="T20" fmla="*/ 2147483646 w 27831"/>
              <a:gd name="T21" fmla="*/ 2147483646 h 2831"/>
              <a:gd name="T22" fmla="*/ 2147483646 w 27831"/>
              <a:gd name="T23" fmla="*/ 2147483646 h 2831"/>
              <a:gd name="T24" fmla="*/ 2147483646 w 27831"/>
              <a:gd name="T25" fmla="*/ 2147483646 h 2831"/>
              <a:gd name="T26" fmla="*/ 2147483646 w 27831"/>
              <a:gd name="T27" fmla="*/ 2147483646 h 2831"/>
              <a:gd name="T28" fmla="*/ 2147483646 w 27831"/>
              <a:gd name="T29" fmla="*/ 2147483646 h 2831"/>
              <a:gd name="T30" fmla="*/ 2147483646 w 27831"/>
              <a:gd name="T31" fmla="*/ 2147483646 h 2831"/>
              <a:gd name="T32" fmla="*/ 2147483646 w 27831"/>
              <a:gd name="T33" fmla="*/ 2147483646 h 2831"/>
              <a:gd name="T34" fmla="*/ 2147483646 w 27831"/>
              <a:gd name="T35" fmla="*/ 2147483646 h 2831"/>
              <a:gd name="T36" fmla="*/ 2147483646 w 27831"/>
              <a:gd name="T37" fmla="*/ 2147483646 h 2831"/>
              <a:gd name="T38" fmla="*/ 2147483646 w 27831"/>
              <a:gd name="T39" fmla="*/ 2147483646 h 2831"/>
              <a:gd name="T40" fmla="*/ 2147483646 w 27831"/>
              <a:gd name="T41" fmla="*/ 2147483646 h 2831"/>
              <a:gd name="T42" fmla="*/ 2147483646 w 27831"/>
              <a:gd name="T43" fmla="*/ 2147483646 h 2831"/>
              <a:gd name="T44" fmla="*/ 2147483646 w 27831"/>
              <a:gd name="T45" fmla="*/ 2147483646 h 2831"/>
              <a:gd name="T46" fmla="*/ 2147483646 w 27831"/>
              <a:gd name="T47" fmla="*/ 2147483646 h 2831"/>
              <a:gd name="T48" fmla="*/ 2147483646 w 27831"/>
              <a:gd name="T49" fmla="*/ 2147483646 h 2831"/>
              <a:gd name="T50" fmla="*/ 2147483646 w 27831"/>
              <a:gd name="T51" fmla="*/ 2147483646 h 2831"/>
              <a:gd name="T52" fmla="*/ 2147483646 w 27831"/>
              <a:gd name="T53" fmla="*/ 2147483646 h 2831"/>
              <a:gd name="T54" fmla="*/ 2147483646 w 27831"/>
              <a:gd name="T55" fmla="*/ 2147483646 h 2831"/>
              <a:gd name="T56" fmla="*/ 2147483646 w 27831"/>
              <a:gd name="T57" fmla="*/ 2147483646 h 2831"/>
              <a:gd name="T58" fmla="*/ 2147483646 w 27831"/>
              <a:gd name="T59" fmla="*/ 2147483646 h 2831"/>
              <a:gd name="T60" fmla="*/ 2147483646 w 27831"/>
              <a:gd name="T61" fmla="*/ 2147483646 h 2831"/>
              <a:gd name="T62" fmla="*/ 2147483646 w 27831"/>
              <a:gd name="T63" fmla="*/ 2147483646 h 2831"/>
              <a:gd name="T64" fmla="*/ 2147483646 w 27831"/>
              <a:gd name="T65" fmla="*/ 2147483646 h 2831"/>
              <a:gd name="T66" fmla="*/ 2147483646 w 27831"/>
              <a:gd name="T67" fmla="*/ 2147483646 h 2831"/>
              <a:gd name="T68" fmla="*/ 2147483646 w 27831"/>
              <a:gd name="T69" fmla="*/ 2147483646 h 2831"/>
              <a:gd name="T70" fmla="*/ 2147483646 w 27831"/>
              <a:gd name="T71" fmla="*/ 2147483646 h 2831"/>
              <a:gd name="T72" fmla="*/ 2147483646 w 27831"/>
              <a:gd name="T73" fmla="*/ 2147483646 h 2831"/>
              <a:gd name="T74" fmla="*/ 2147483646 w 27831"/>
              <a:gd name="T75" fmla="*/ 2147483646 h 2831"/>
              <a:gd name="T76" fmla="*/ 2147483646 w 27831"/>
              <a:gd name="T77" fmla="*/ 2147483646 h 2831"/>
              <a:gd name="T78" fmla="*/ 2147483646 w 27831"/>
              <a:gd name="T79" fmla="*/ 2147483646 h 2831"/>
              <a:gd name="T80" fmla="*/ 2147483646 w 27831"/>
              <a:gd name="T81" fmla="*/ 2147483646 h 2831"/>
              <a:gd name="T82" fmla="*/ 2147483646 w 27831"/>
              <a:gd name="T83" fmla="*/ 2147483646 h 2831"/>
              <a:gd name="T84" fmla="*/ 2147483646 w 27831"/>
              <a:gd name="T85" fmla="*/ 2147483646 h 2831"/>
              <a:gd name="T86" fmla="*/ 2147483646 w 27831"/>
              <a:gd name="T87" fmla="*/ 2147483646 h 2831"/>
              <a:gd name="T88" fmla="*/ 2147483646 w 27831"/>
              <a:gd name="T89" fmla="*/ 2147483646 h 2831"/>
              <a:gd name="T90" fmla="*/ 2147483646 w 27831"/>
              <a:gd name="T91" fmla="*/ 2147483646 h 2831"/>
              <a:gd name="T92" fmla="*/ 2147483646 w 27831"/>
              <a:gd name="T93" fmla="*/ 2147483646 h 2831"/>
              <a:gd name="T94" fmla="*/ 2147483646 w 27831"/>
              <a:gd name="T95" fmla="*/ 2147483646 h 2831"/>
              <a:gd name="T96" fmla="*/ 2147483646 w 27831"/>
              <a:gd name="T97" fmla="*/ 2147483646 h 2831"/>
              <a:gd name="T98" fmla="*/ 2147483646 w 27831"/>
              <a:gd name="T99" fmla="*/ 2147483646 h 2831"/>
              <a:gd name="T100" fmla="*/ 2147483646 w 27831"/>
              <a:gd name="T101" fmla="*/ 2147483646 h 2831"/>
              <a:gd name="T102" fmla="*/ 2147483646 w 27831"/>
              <a:gd name="T103" fmla="*/ 2147483646 h 2831"/>
              <a:gd name="T104" fmla="*/ 2147483646 w 27831"/>
              <a:gd name="T105" fmla="*/ 2147483646 h 2831"/>
              <a:gd name="T106" fmla="*/ 2147483646 w 27831"/>
              <a:gd name="T107" fmla="*/ 2147483646 h 2831"/>
              <a:gd name="T108" fmla="*/ 2147483646 w 27831"/>
              <a:gd name="T109" fmla="*/ 2147483646 h 2831"/>
              <a:gd name="T110" fmla="*/ 2147483646 w 27831"/>
              <a:gd name="T111" fmla="*/ 2147483646 h 2831"/>
              <a:gd name="T112" fmla="*/ 2147483646 w 27831"/>
              <a:gd name="T113" fmla="*/ 2147483646 h 2831"/>
              <a:gd name="T114" fmla="*/ 2147483646 w 27831"/>
              <a:gd name="T115" fmla="*/ 2147483646 h 283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7831" h="2831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lnTo>
                  <a:pt x="27264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lnTo>
                  <a:pt x="201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4759" name="Freeform 8"/>
          <p:cNvSpPr>
            <a:spLocks noChangeArrowheads="1"/>
          </p:cNvSpPr>
          <p:nvPr/>
        </p:nvSpPr>
        <p:spPr bwMode="auto">
          <a:xfrm rot="-4920000">
            <a:off x="3565526" y="2222500"/>
            <a:ext cx="576262" cy="103187"/>
          </a:xfrm>
          <a:custGeom>
            <a:avLst/>
            <a:gdLst>
              <a:gd name="T0" fmla="*/ 2147483646 w 27831"/>
              <a:gd name="T1" fmla="*/ 2147483646 h 2831"/>
              <a:gd name="T2" fmla="*/ 2147483646 w 27831"/>
              <a:gd name="T3" fmla="*/ 2147483646 h 2831"/>
              <a:gd name="T4" fmla="*/ 2147483646 w 27831"/>
              <a:gd name="T5" fmla="*/ 2147483646 h 2831"/>
              <a:gd name="T6" fmla="*/ 2147483646 w 27831"/>
              <a:gd name="T7" fmla="*/ 2147483646 h 2831"/>
              <a:gd name="T8" fmla="*/ 2147483646 w 27831"/>
              <a:gd name="T9" fmla="*/ 2147483646 h 2831"/>
              <a:gd name="T10" fmla="*/ 2147483646 w 27831"/>
              <a:gd name="T11" fmla="*/ 2147483646 h 2831"/>
              <a:gd name="T12" fmla="*/ 2147483646 w 27831"/>
              <a:gd name="T13" fmla="*/ 2147483646 h 2831"/>
              <a:gd name="T14" fmla="*/ 2147483646 w 27831"/>
              <a:gd name="T15" fmla="*/ 2147483646 h 2831"/>
              <a:gd name="T16" fmla="*/ 2147483646 w 27831"/>
              <a:gd name="T17" fmla="*/ 2147483646 h 2831"/>
              <a:gd name="T18" fmla="*/ 2147483646 w 27831"/>
              <a:gd name="T19" fmla="*/ 2147483646 h 2831"/>
              <a:gd name="T20" fmla="*/ 2147483646 w 27831"/>
              <a:gd name="T21" fmla="*/ 2147483646 h 2831"/>
              <a:gd name="T22" fmla="*/ 2147483646 w 27831"/>
              <a:gd name="T23" fmla="*/ 2147483646 h 2831"/>
              <a:gd name="T24" fmla="*/ 2147483646 w 27831"/>
              <a:gd name="T25" fmla="*/ 2147483646 h 2831"/>
              <a:gd name="T26" fmla="*/ 2147483646 w 27831"/>
              <a:gd name="T27" fmla="*/ 2147483646 h 2831"/>
              <a:gd name="T28" fmla="*/ 2147483646 w 27831"/>
              <a:gd name="T29" fmla="*/ 2147483646 h 2831"/>
              <a:gd name="T30" fmla="*/ 2147483646 w 27831"/>
              <a:gd name="T31" fmla="*/ 2147483646 h 2831"/>
              <a:gd name="T32" fmla="*/ 2147483646 w 27831"/>
              <a:gd name="T33" fmla="*/ 2147483646 h 2831"/>
              <a:gd name="T34" fmla="*/ 2147483646 w 27831"/>
              <a:gd name="T35" fmla="*/ 2147483646 h 2831"/>
              <a:gd name="T36" fmla="*/ 2147483646 w 27831"/>
              <a:gd name="T37" fmla="*/ 2147483646 h 2831"/>
              <a:gd name="T38" fmla="*/ 2147483646 w 27831"/>
              <a:gd name="T39" fmla="*/ 2147483646 h 2831"/>
              <a:gd name="T40" fmla="*/ 2147483646 w 27831"/>
              <a:gd name="T41" fmla="*/ 2147483646 h 2831"/>
              <a:gd name="T42" fmla="*/ 2147483646 w 27831"/>
              <a:gd name="T43" fmla="*/ 2147483646 h 2831"/>
              <a:gd name="T44" fmla="*/ 2147483646 w 27831"/>
              <a:gd name="T45" fmla="*/ 2147483646 h 2831"/>
              <a:gd name="T46" fmla="*/ 2147483646 w 27831"/>
              <a:gd name="T47" fmla="*/ 2147483646 h 2831"/>
              <a:gd name="T48" fmla="*/ 2147483646 w 27831"/>
              <a:gd name="T49" fmla="*/ 2147483646 h 2831"/>
              <a:gd name="T50" fmla="*/ 2147483646 w 27831"/>
              <a:gd name="T51" fmla="*/ 2147483646 h 2831"/>
              <a:gd name="T52" fmla="*/ 2147483646 w 27831"/>
              <a:gd name="T53" fmla="*/ 2147483646 h 2831"/>
              <a:gd name="T54" fmla="*/ 2147483646 w 27831"/>
              <a:gd name="T55" fmla="*/ 2147483646 h 2831"/>
              <a:gd name="T56" fmla="*/ 2147483646 w 27831"/>
              <a:gd name="T57" fmla="*/ 2147483646 h 2831"/>
              <a:gd name="T58" fmla="*/ 2147483646 w 27831"/>
              <a:gd name="T59" fmla="*/ 2147483646 h 2831"/>
              <a:gd name="T60" fmla="*/ 2147483646 w 27831"/>
              <a:gd name="T61" fmla="*/ 2147483646 h 2831"/>
              <a:gd name="T62" fmla="*/ 2147483646 w 27831"/>
              <a:gd name="T63" fmla="*/ 2147483646 h 2831"/>
              <a:gd name="T64" fmla="*/ 2147483646 w 27831"/>
              <a:gd name="T65" fmla="*/ 2147483646 h 2831"/>
              <a:gd name="T66" fmla="*/ 2147483646 w 27831"/>
              <a:gd name="T67" fmla="*/ 2147483646 h 2831"/>
              <a:gd name="T68" fmla="*/ 2147483646 w 27831"/>
              <a:gd name="T69" fmla="*/ 2147483646 h 2831"/>
              <a:gd name="T70" fmla="*/ 2147483646 w 27831"/>
              <a:gd name="T71" fmla="*/ 2147483646 h 2831"/>
              <a:gd name="T72" fmla="*/ 2147483646 w 27831"/>
              <a:gd name="T73" fmla="*/ 2147483646 h 2831"/>
              <a:gd name="T74" fmla="*/ 2147483646 w 27831"/>
              <a:gd name="T75" fmla="*/ 2147483646 h 2831"/>
              <a:gd name="T76" fmla="*/ 2147483646 w 27831"/>
              <a:gd name="T77" fmla="*/ 2147483646 h 2831"/>
              <a:gd name="T78" fmla="*/ 2147483646 w 27831"/>
              <a:gd name="T79" fmla="*/ 2147483646 h 2831"/>
              <a:gd name="T80" fmla="*/ 2147483646 w 27831"/>
              <a:gd name="T81" fmla="*/ 2147483646 h 2831"/>
              <a:gd name="T82" fmla="*/ 2147483646 w 27831"/>
              <a:gd name="T83" fmla="*/ 2147483646 h 2831"/>
              <a:gd name="T84" fmla="*/ 2147483646 w 27831"/>
              <a:gd name="T85" fmla="*/ 2147483646 h 2831"/>
              <a:gd name="T86" fmla="*/ 2147483646 w 27831"/>
              <a:gd name="T87" fmla="*/ 2147483646 h 2831"/>
              <a:gd name="T88" fmla="*/ 2147483646 w 27831"/>
              <a:gd name="T89" fmla="*/ 2147483646 h 2831"/>
              <a:gd name="T90" fmla="*/ 2147483646 w 27831"/>
              <a:gd name="T91" fmla="*/ 2147483646 h 2831"/>
              <a:gd name="T92" fmla="*/ 2147483646 w 27831"/>
              <a:gd name="T93" fmla="*/ 2147483646 h 2831"/>
              <a:gd name="T94" fmla="*/ 2147483646 w 27831"/>
              <a:gd name="T95" fmla="*/ 2147483646 h 2831"/>
              <a:gd name="T96" fmla="*/ 2147483646 w 27831"/>
              <a:gd name="T97" fmla="*/ 2147483646 h 2831"/>
              <a:gd name="T98" fmla="*/ 2147483646 w 27831"/>
              <a:gd name="T99" fmla="*/ 2147483646 h 2831"/>
              <a:gd name="T100" fmla="*/ 2147483646 w 27831"/>
              <a:gd name="T101" fmla="*/ 2147483646 h 2831"/>
              <a:gd name="T102" fmla="*/ 2147483646 w 27831"/>
              <a:gd name="T103" fmla="*/ 2147483646 h 2831"/>
              <a:gd name="T104" fmla="*/ 2147483646 w 27831"/>
              <a:gd name="T105" fmla="*/ 2147483646 h 2831"/>
              <a:gd name="T106" fmla="*/ 2147483646 w 27831"/>
              <a:gd name="T107" fmla="*/ 2147483646 h 2831"/>
              <a:gd name="T108" fmla="*/ 2147483646 w 27831"/>
              <a:gd name="T109" fmla="*/ 2147483646 h 2831"/>
              <a:gd name="T110" fmla="*/ 2147483646 w 27831"/>
              <a:gd name="T111" fmla="*/ 2147483646 h 2831"/>
              <a:gd name="T112" fmla="*/ 2147483646 w 27831"/>
              <a:gd name="T113" fmla="*/ 2147483646 h 2831"/>
              <a:gd name="T114" fmla="*/ 2147483646 w 27831"/>
              <a:gd name="T115" fmla="*/ 2147483646 h 283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7831" h="2831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lnTo>
                  <a:pt x="27264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lnTo>
                  <a:pt x="201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4760" name="Text Box 9"/>
          <p:cNvSpPr txBox="1">
            <a:spLocks noChangeArrowheads="1"/>
          </p:cNvSpPr>
          <p:nvPr/>
        </p:nvSpPr>
        <p:spPr bwMode="auto">
          <a:xfrm>
            <a:off x="900113" y="2947988"/>
            <a:ext cx="2417762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8000" tIns="63000" rIns="108000" bIns="63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1800">
                <a:latin typeface="Trebuchet MS" panose="020B0603020202020204" pitchFamily="34" charset="0"/>
              </a:rPr>
              <a:t>PIL iniziale</a:t>
            </a:r>
          </a:p>
          <a:p>
            <a:pPr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1800">
                <a:latin typeface="Trebuchet MS" panose="020B0603020202020204" pitchFamily="34" charset="0"/>
              </a:rPr>
              <a:t>Tasso di crescita pop.</a:t>
            </a:r>
          </a:p>
          <a:p>
            <a:pPr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1800">
                <a:latin typeface="Trebuchet MS" panose="020B0603020202020204" pitchFamily="34" charset="0"/>
              </a:rPr>
              <a:t>Grado di apertura</a:t>
            </a:r>
          </a:p>
          <a:p>
            <a:pPr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1800">
                <a:latin typeface="Trebuchet MS" panose="020B0603020202020204" pitchFamily="34" charset="0"/>
              </a:rPr>
              <a:t>Controllo corruzione</a:t>
            </a:r>
          </a:p>
          <a:p>
            <a:pPr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1800">
                <a:latin typeface="Trebuchet MS" panose="020B0603020202020204" pitchFamily="34" charset="0"/>
              </a:rPr>
              <a:t>Efficacia di governo</a:t>
            </a:r>
          </a:p>
        </p:txBody>
      </p:sp>
      <p:sp>
        <p:nvSpPr>
          <p:cNvPr id="74761" name="Freeform 10"/>
          <p:cNvSpPr>
            <a:spLocks noChangeArrowheads="1"/>
          </p:cNvSpPr>
          <p:nvPr/>
        </p:nvSpPr>
        <p:spPr bwMode="auto">
          <a:xfrm>
            <a:off x="6119813" y="2700338"/>
            <a:ext cx="3600450" cy="3419475"/>
          </a:xfrm>
          <a:custGeom>
            <a:avLst/>
            <a:gdLst>
              <a:gd name="T0" fmla="*/ 2147483646 w 67641"/>
              <a:gd name="T1" fmla="*/ 2147483646 h 69056"/>
              <a:gd name="T2" fmla="*/ 2147483646 w 67641"/>
              <a:gd name="T3" fmla="*/ 2147483646 h 69056"/>
              <a:gd name="T4" fmla="*/ 2147483646 w 67641"/>
              <a:gd name="T5" fmla="*/ 2147483646 h 69056"/>
              <a:gd name="T6" fmla="*/ 2147483646 w 67641"/>
              <a:gd name="T7" fmla="*/ 2147483646 h 69056"/>
              <a:gd name="T8" fmla="*/ 2147483646 w 67641"/>
              <a:gd name="T9" fmla="*/ 2147483646 h 69056"/>
              <a:gd name="T10" fmla="*/ 2147483646 w 67641"/>
              <a:gd name="T11" fmla="*/ 2147483646 h 69056"/>
              <a:gd name="T12" fmla="*/ 2147483646 w 67641"/>
              <a:gd name="T13" fmla="*/ 2147483646 h 69056"/>
              <a:gd name="T14" fmla="*/ 2147483646 w 67641"/>
              <a:gd name="T15" fmla="*/ 2147483646 h 69056"/>
              <a:gd name="T16" fmla="*/ 2147483646 w 67641"/>
              <a:gd name="T17" fmla="*/ 2147483646 h 69056"/>
              <a:gd name="T18" fmla="*/ 2147483646 w 67641"/>
              <a:gd name="T19" fmla="*/ 2147483646 h 69056"/>
              <a:gd name="T20" fmla="*/ 2147483646 w 67641"/>
              <a:gd name="T21" fmla="*/ 2147483646 h 69056"/>
              <a:gd name="T22" fmla="*/ 2147483646 w 67641"/>
              <a:gd name="T23" fmla="*/ 2147483646 h 69056"/>
              <a:gd name="T24" fmla="*/ 2147483646 w 67641"/>
              <a:gd name="T25" fmla="*/ 2147483646 h 69056"/>
              <a:gd name="T26" fmla="*/ 2147483646 w 67641"/>
              <a:gd name="T27" fmla="*/ 2147483646 h 69056"/>
              <a:gd name="T28" fmla="*/ 2147483646 w 67641"/>
              <a:gd name="T29" fmla="*/ 2147483646 h 69056"/>
              <a:gd name="T30" fmla="*/ 2147483646 w 67641"/>
              <a:gd name="T31" fmla="*/ 2147483646 h 69056"/>
              <a:gd name="T32" fmla="*/ 2147483646 w 67641"/>
              <a:gd name="T33" fmla="*/ 2147483646 h 69056"/>
              <a:gd name="T34" fmla="*/ 2147483646 w 67641"/>
              <a:gd name="T35" fmla="*/ 2147483646 h 69056"/>
              <a:gd name="T36" fmla="*/ 2147483646 w 67641"/>
              <a:gd name="T37" fmla="*/ 2147483646 h 69056"/>
              <a:gd name="T38" fmla="*/ 2147483646 w 67641"/>
              <a:gd name="T39" fmla="*/ 2147483646 h 69056"/>
              <a:gd name="T40" fmla="*/ 2147483646 w 67641"/>
              <a:gd name="T41" fmla="*/ 2147483646 h 69056"/>
              <a:gd name="T42" fmla="*/ 2147483646 w 67641"/>
              <a:gd name="T43" fmla="*/ 2147483646 h 69056"/>
              <a:gd name="T44" fmla="*/ 2147483646 w 67641"/>
              <a:gd name="T45" fmla="*/ 2147483646 h 69056"/>
              <a:gd name="T46" fmla="*/ 2147483646 w 67641"/>
              <a:gd name="T47" fmla="*/ 2147483646 h 69056"/>
              <a:gd name="T48" fmla="*/ 2147483646 w 67641"/>
              <a:gd name="T49" fmla="*/ 2147483646 h 69056"/>
              <a:gd name="T50" fmla="*/ 2147483646 w 67641"/>
              <a:gd name="T51" fmla="*/ 2147483646 h 69056"/>
              <a:gd name="T52" fmla="*/ 2147483646 w 67641"/>
              <a:gd name="T53" fmla="*/ 2147483646 h 69056"/>
              <a:gd name="T54" fmla="*/ 2147483646 w 67641"/>
              <a:gd name="T55" fmla="*/ 2147483646 h 69056"/>
              <a:gd name="T56" fmla="*/ 2147483646 w 67641"/>
              <a:gd name="T57" fmla="*/ 2147483646 h 69056"/>
              <a:gd name="T58" fmla="*/ 2147483646 w 67641"/>
              <a:gd name="T59" fmla="*/ 2147483646 h 69056"/>
              <a:gd name="T60" fmla="*/ 2147483646 w 67641"/>
              <a:gd name="T61" fmla="*/ 2147483646 h 69056"/>
              <a:gd name="T62" fmla="*/ 2147483646 w 67641"/>
              <a:gd name="T63" fmla="*/ 2147483646 h 69056"/>
              <a:gd name="T64" fmla="*/ 2147483646 w 67641"/>
              <a:gd name="T65" fmla="*/ 2147483646 h 69056"/>
              <a:gd name="T66" fmla="*/ 2147483646 w 67641"/>
              <a:gd name="T67" fmla="*/ 2147483646 h 69056"/>
              <a:gd name="T68" fmla="*/ 2147483646 w 67641"/>
              <a:gd name="T69" fmla="*/ 2147483646 h 69056"/>
              <a:gd name="T70" fmla="*/ 2147483646 w 67641"/>
              <a:gd name="T71" fmla="*/ 2147483646 h 69056"/>
              <a:gd name="T72" fmla="*/ 2147483646 w 67641"/>
              <a:gd name="T73" fmla="*/ 2147483646 h 69056"/>
              <a:gd name="T74" fmla="*/ 2147483646 w 67641"/>
              <a:gd name="T75" fmla="*/ 2147483646 h 69056"/>
              <a:gd name="T76" fmla="*/ 2147483646 w 67641"/>
              <a:gd name="T77" fmla="*/ 2147483646 h 69056"/>
              <a:gd name="T78" fmla="*/ 2147483646 w 67641"/>
              <a:gd name="T79" fmla="*/ 2147483646 h 69056"/>
              <a:gd name="T80" fmla="*/ 2147483646 w 67641"/>
              <a:gd name="T81" fmla="*/ 2147483646 h 69056"/>
              <a:gd name="T82" fmla="*/ 2147483646 w 67641"/>
              <a:gd name="T83" fmla="*/ 2147483646 h 69056"/>
              <a:gd name="T84" fmla="*/ 2147483646 w 67641"/>
              <a:gd name="T85" fmla="*/ 2147483646 h 69056"/>
              <a:gd name="T86" fmla="*/ 2147483646 w 67641"/>
              <a:gd name="T87" fmla="*/ 2147483646 h 69056"/>
              <a:gd name="T88" fmla="*/ 2147483646 w 67641"/>
              <a:gd name="T89" fmla="*/ 2147483646 h 69056"/>
              <a:gd name="T90" fmla="*/ 2147483646 w 67641"/>
              <a:gd name="T91" fmla="*/ 2147483646 h 69056"/>
              <a:gd name="T92" fmla="*/ 2147483646 w 67641"/>
              <a:gd name="T93" fmla="*/ 2147483646 h 69056"/>
              <a:gd name="T94" fmla="*/ 2147483646 w 67641"/>
              <a:gd name="T95" fmla="*/ 2147483646 h 69056"/>
              <a:gd name="T96" fmla="*/ 2147483646 w 67641"/>
              <a:gd name="T97" fmla="*/ 2147483646 h 69056"/>
              <a:gd name="T98" fmla="*/ 2147483646 w 67641"/>
              <a:gd name="T99" fmla="*/ 2147483646 h 69056"/>
              <a:gd name="T100" fmla="*/ 2147483646 w 67641"/>
              <a:gd name="T101" fmla="*/ 2147483646 h 69056"/>
              <a:gd name="T102" fmla="*/ 2147483646 w 67641"/>
              <a:gd name="T103" fmla="*/ 2147483646 h 69056"/>
              <a:gd name="T104" fmla="*/ 2147483646 w 67641"/>
              <a:gd name="T105" fmla="*/ 2147483646 h 69056"/>
              <a:gd name="T106" fmla="*/ 2147483646 w 67641"/>
              <a:gd name="T107" fmla="*/ 2147483646 h 69056"/>
              <a:gd name="T108" fmla="*/ 2147483646 w 67641"/>
              <a:gd name="T109" fmla="*/ 2147483646 h 69056"/>
              <a:gd name="T110" fmla="*/ 2147483646 w 67641"/>
              <a:gd name="T111" fmla="*/ 2147483646 h 690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7641" h="69056">
                <a:moveTo>
                  <a:pt x="49622" y="2736"/>
                </a:move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74762" name="Group 11"/>
          <p:cNvGrpSpPr>
            <a:grpSpLocks/>
          </p:cNvGrpSpPr>
          <p:nvPr/>
        </p:nvGrpSpPr>
        <p:grpSpPr bwMode="auto">
          <a:xfrm>
            <a:off x="5091113" y="2068513"/>
            <a:ext cx="1566862" cy="1169987"/>
            <a:chOff x="3207" y="1303"/>
            <a:chExt cx="987" cy="737"/>
          </a:xfrm>
        </p:grpSpPr>
        <p:sp>
          <p:nvSpPr>
            <p:cNvPr id="74767" name="Freeform 12"/>
            <p:cNvSpPr>
              <a:spLocks noChangeArrowheads="1"/>
            </p:cNvSpPr>
            <p:nvPr/>
          </p:nvSpPr>
          <p:spPr bwMode="auto">
            <a:xfrm rot="-8580000">
              <a:off x="3199" y="1615"/>
              <a:ext cx="1069" cy="116"/>
            </a:xfrm>
            <a:custGeom>
              <a:avLst/>
              <a:gdLst>
                <a:gd name="T0" fmla="*/ 0 w 82170"/>
                <a:gd name="T1" fmla="*/ 0 h 8963"/>
                <a:gd name="T2" fmla="*/ 0 w 82170"/>
                <a:gd name="T3" fmla="*/ 0 h 8963"/>
                <a:gd name="T4" fmla="*/ 0 w 82170"/>
                <a:gd name="T5" fmla="*/ 0 h 8963"/>
                <a:gd name="T6" fmla="*/ 0 w 82170"/>
                <a:gd name="T7" fmla="*/ 0 h 8963"/>
                <a:gd name="T8" fmla="*/ 0 w 82170"/>
                <a:gd name="T9" fmla="*/ 0 h 8963"/>
                <a:gd name="T10" fmla="*/ 0 w 82170"/>
                <a:gd name="T11" fmla="*/ 0 h 8963"/>
                <a:gd name="T12" fmla="*/ 0 w 82170"/>
                <a:gd name="T13" fmla="*/ 0 h 8963"/>
                <a:gd name="T14" fmla="*/ 0 w 82170"/>
                <a:gd name="T15" fmla="*/ 0 h 8963"/>
                <a:gd name="T16" fmla="*/ 0 w 82170"/>
                <a:gd name="T17" fmla="*/ 0 h 8963"/>
                <a:gd name="T18" fmla="*/ 0 w 82170"/>
                <a:gd name="T19" fmla="*/ 0 h 8963"/>
                <a:gd name="T20" fmla="*/ 0 w 82170"/>
                <a:gd name="T21" fmla="*/ 0 h 8963"/>
                <a:gd name="T22" fmla="*/ 0 w 82170"/>
                <a:gd name="T23" fmla="*/ 0 h 8963"/>
                <a:gd name="T24" fmla="*/ 0 w 82170"/>
                <a:gd name="T25" fmla="*/ 0 h 8963"/>
                <a:gd name="T26" fmla="*/ 0 w 82170"/>
                <a:gd name="T27" fmla="*/ 0 h 8963"/>
                <a:gd name="T28" fmla="*/ 0 w 82170"/>
                <a:gd name="T29" fmla="*/ 0 h 8963"/>
                <a:gd name="T30" fmla="*/ 0 w 82170"/>
                <a:gd name="T31" fmla="*/ 0 h 8963"/>
                <a:gd name="T32" fmla="*/ 0 w 82170"/>
                <a:gd name="T33" fmla="*/ 0 h 8963"/>
                <a:gd name="T34" fmla="*/ 0 w 82170"/>
                <a:gd name="T35" fmla="*/ 0 h 8963"/>
                <a:gd name="T36" fmla="*/ 0 w 82170"/>
                <a:gd name="T37" fmla="*/ 0 h 8963"/>
                <a:gd name="T38" fmla="*/ 0 w 82170"/>
                <a:gd name="T39" fmla="*/ 0 h 8963"/>
                <a:gd name="T40" fmla="*/ 0 w 82170"/>
                <a:gd name="T41" fmla="*/ 0 h 8963"/>
                <a:gd name="T42" fmla="*/ 0 w 82170"/>
                <a:gd name="T43" fmla="*/ 0 h 8963"/>
                <a:gd name="T44" fmla="*/ 0 w 82170"/>
                <a:gd name="T45" fmla="*/ 0 h 8963"/>
                <a:gd name="T46" fmla="*/ 0 w 82170"/>
                <a:gd name="T47" fmla="*/ 0 h 8963"/>
                <a:gd name="T48" fmla="*/ 0 w 82170"/>
                <a:gd name="T49" fmla="*/ 0 h 8963"/>
                <a:gd name="T50" fmla="*/ 0 w 82170"/>
                <a:gd name="T51" fmla="*/ 0 h 8963"/>
                <a:gd name="T52" fmla="*/ 0 w 82170"/>
                <a:gd name="T53" fmla="*/ 0 h 8963"/>
                <a:gd name="T54" fmla="*/ 0 w 82170"/>
                <a:gd name="T55" fmla="*/ 0 h 8963"/>
                <a:gd name="T56" fmla="*/ 0 w 82170"/>
                <a:gd name="T57" fmla="*/ 0 h 8963"/>
                <a:gd name="T58" fmla="*/ 0 w 82170"/>
                <a:gd name="T59" fmla="*/ 0 h 8963"/>
                <a:gd name="T60" fmla="*/ 0 w 82170"/>
                <a:gd name="T61" fmla="*/ 0 h 8963"/>
                <a:gd name="T62" fmla="*/ 0 w 82170"/>
                <a:gd name="T63" fmla="*/ 0 h 8963"/>
                <a:gd name="T64" fmla="*/ 0 w 82170"/>
                <a:gd name="T65" fmla="*/ 0 h 8963"/>
                <a:gd name="T66" fmla="*/ 0 w 82170"/>
                <a:gd name="T67" fmla="*/ 0 h 8963"/>
                <a:gd name="T68" fmla="*/ 0 w 82170"/>
                <a:gd name="T69" fmla="*/ 0 h 8963"/>
                <a:gd name="T70" fmla="*/ 0 w 82170"/>
                <a:gd name="T71" fmla="*/ 0 h 8963"/>
                <a:gd name="T72" fmla="*/ 0 w 82170"/>
                <a:gd name="T73" fmla="*/ 0 h 8963"/>
                <a:gd name="T74" fmla="*/ 0 w 82170"/>
                <a:gd name="T75" fmla="*/ 0 h 8963"/>
                <a:gd name="T76" fmla="*/ 0 w 82170"/>
                <a:gd name="T77" fmla="*/ 0 h 8963"/>
                <a:gd name="T78" fmla="*/ 0 w 82170"/>
                <a:gd name="T79" fmla="*/ 0 h 8963"/>
                <a:gd name="T80" fmla="*/ 0 w 82170"/>
                <a:gd name="T81" fmla="*/ 0 h 8963"/>
                <a:gd name="T82" fmla="*/ 0 w 82170"/>
                <a:gd name="T83" fmla="*/ 0 h 8963"/>
                <a:gd name="T84" fmla="*/ 0 w 82170"/>
                <a:gd name="T85" fmla="*/ 0 h 8963"/>
                <a:gd name="T86" fmla="*/ 0 w 82170"/>
                <a:gd name="T87" fmla="*/ 0 h 8963"/>
                <a:gd name="T88" fmla="*/ 0 w 82170"/>
                <a:gd name="T89" fmla="*/ 0 h 8963"/>
                <a:gd name="T90" fmla="*/ 0 w 82170"/>
                <a:gd name="T91" fmla="*/ 0 h 8963"/>
                <a:gd name="T92" fmla="*/ 0 w 82170"/>
                <a:gd name="T93" fmla="*/ 0 h 8963"/>
                <a:gd name="T94" fmla="*/ 0 w 82170"/>
                <a:gd name="T95" fmla="*/ 0 h 8963"/>
                <a:gd name="T96" fmla="*/ 0 w 82170"/>
                <a:gd name="T97" fmla="*/ 0 h 8963"/>
                <a:gd name="T98" fmla="*/ 0 w 82170"/>
                <a:gd name="T99" fmla="*/ 0 h 8963"/>
                <a:gd name="T100" fmla="*/ 0 w 82170"/>
                <a:gd name="T101" fmla="*/ 0 h 8963"/>
                <a:gd name="T102" fmla="*/ 0 w 82170"/>
                <a:gd name="T103" fmla="*/ 0 h 8963"/>
                <a:gd name="T104" fmla="*/ 0 w 82170"/>
                <a:gd name="T105" fmla="*/ 0 h 8963"/>
                <a:gd name="T106" fmla="*/ 0 w 82170"/>
                <a:gd name="T107" fmla="*/ 0 h 8963"/>
                <a:gd name="T108" fmla="*/ 0 w 82170"/>
                <a:gd name="T109" fmla="*/ 0 h 8963"/>
                <a:gd name="T110" fmla="*/ 0 w 82170"/>
                <a:gd name="T111" fmla="*/ 0 h 8963"/>
                <a:gd name="T112" fmla="*/ 0 w 82170"/>
                <a:gd name="T113" fmla="*/ 0 h 8963"/>
                <a:gd name="T114" fmla="*/ 0 w 82170"/>
                <a:gd name="T115" fmla="*/ 0 h 8963"/>
                <a:gd name="T116" fmla="*/ 0 w 82170"/>
                <a:gd name="T117" fmla="*/ 0 h 89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82170" h="8963">
                  <a:moveTo>
                    <a:pt x="60471" y="1"/>
                  </a:moveTo>
                  <a:lnTo>
                    <a:pt x="60547" y="39"/>
                  </a:lnTo>
                  <a:lnTo>
                    <a:pt x="60660" y="1"/>
                  </a:lnTo>
                  <a:lnTo>
                    <a:pt x="60471" y="1"/>
                  </a:lnTo>
                  <a:close/>
                  <a:moveTo>
                    <a:pt x="63019" y="95"/>
                  </a:moveTo>
                  <a:lnTo>
                    <a:pt x="62924" y="190"/>
                  </a:lnTo>
                  <a:lnTo>
                    <a:pt x="63019" y="190"/>
                  </a:lnTo>
                  <a:lnTo>
                    <a:pt x="63019" y="95"/>
                  </a:lnTo>
                  <a:close/>
                  <a:moveTo>
                    <a:pt x="82075" y="944"/>
                  </a:moveTo>
                  <a:lnTo>
                    <a:pt x="82075" y="1039"/>
                  </a:lnTo>
                  <a:lnTo>
                    <a:pt x="81980" y="1133"/>
                  </a:lnTo>
                  <a:lnTo>
                    <a:pt x="81792" y="1133"/>
                  </a:lnTo>
                  <a:lnTo>
                    <a:pt x="81697" y="1039"/>
                  </a:lnTo>
                  <a:lnTo>
                    <a:pt x="81509" y="1227"/>
                  </a:lnTo>
                  <a:lnTo>
                    <a:pt x="81886" y="1227"/>
                  </a:lnTo>
                  <a:lnTo>
                    <a:pt x="82169" y="1039"/>
                  </a:lnTo>
                  <a:lnTo>
                    <a:pt x="82075" y="944"/>
                  </a:lnTo>
                  <a:close/>
                  <a:moveTo>
                    <a:pt x="44151" y="1510"/>
                  </a:moveTo>
                  <a:lnTo>
                    <a:pt x="43962" y="1605"/>
                  </a:lnTo>
                  <a:lnTo>
                    <a:pt x="44245" y="1605"/>
                  </a:lnTo>
                  <a:lnTo>
                    <a:pt x="44151" y="1510"/>
                  </a:lnTo>
                  <a:close/>
                  <a:moveTo>
                    <a:pt x="43019" y="1699"/>
                  </a:moveTo>
                  <a:lnTo>
                    <a:pt x="42830" y="1793"/>
                  </a:lnTo>
                  <a:lnTo>
                    <a:pt x="42956" y="1762"/>
                  </a:lnTo>
                  <a:lnTo>
                    <a:pt x="43019" y="1699"/>
                  </a:lnTo>
                  <a:close/>
                  <a:moveTo>
                    <a:pt x="13585" y="5472"/>
                  </a:moveTo>
                  <a:lnTo>
                    <a:pt x="13585" y="5504"/>
                  </a:lnTo>
                  <a:lnTo>
                    <a:pt x="13680" y="5472"/>
                  </a:lnTo>
                  <a:lnTo>
                    <a:pt x="13585" y="5472"/>
                  </a:lnTo>
                  <a:close/>
                  <a:moveTo>
                    <a:pt x="15095" y="6321"/>
                  </a:moveTo>
                  <a:lnTo>
                    <a:pt x="14812" y="6416"/>
                  </a:lnTo>
                  <a:lnTo>
                    <a:pt x="14812" y="6321"/>
                  </a:lnTo>
                  <a:lnTo>
                    <a:pt x="15095" y="6321"/>
                  </a:lnTo>
                  <a:close/>
                  <a:moveTo>
                    <a:pt x="60547" y="39"/>
                  </a:moveTo>
                  <a:lnTo>
                    <a:pt x="60377" y="95"/>
                  </a:lnTo>
                  <a:lnTo>
                    <a:pt x="60471" y="190"/>
                  </a:lnTo>
                  <a:lnTo>
                    <a:pt x="60094" y="378"/>
                  </a:lnTo>
                  <a:lnTo>
                    <a:pt x="59811" y="473"/>
                  </a:lnTo>
                  <a:lnTo>
                    <a:pt x="59717" y="473"/>
                  </a:lnTo>
                  <a:lnTo>
                    <a:pt x="59622" y="378"/>
                  </a:lnTo>
                  <a:lnTo>
                    <a:pt x="59811" y="378"/>
                  </a:lnTo>
                  <a:lnTo>
                    <a:pt x="59811" y="284"/>
                  </a:lnTo>
                  <a:lnTo>
                    <a:pt x="59811" y="190"/>
                  </a:lnTo>
                  <a:lnTo>
                    <a:pt x="58962" y="190"/>
                  </a:lnTo>
                  <a:lnTo>
                    <a:pt x="58773" y="284"/>
                  </a:lnTo>
                  <a:lnTo>
                    <a:pt x="58396" y="473"/>
                  </a:lnTo>
                  <a:lnTo>
                    <a:pt x="58585" y="473"/>
                  </a:lnTo>
                  <a:lnTo>
                    <a:pt x="58396" y="661"/>
                  </a:lnTo>
                  <a:lnTo>
                    <a:pt x="58207" y="661"/>
                  </a:lnTo>
                  <a:lnTo>
                    <a:pt x="58302" y="567"/>
                  </a:lnTo>
                  <a:lnTo>
                    <a:pt x="58113" y="661"/>
                  </a:lnTo>
                  <a:lnTo>
                    <a:pt x="57924" y="661"/>
                  </a:lnTo>
                  <a:lnTo>
                    <a:pt x="57453" y="473"/>
                  </a:lnTo>
                  <a:lnTo>
                    <a:pt x="56981" y="284"/>
                  </a:lnTo>
                  <a:lnTo>
                    <a:pt x="56604" y="284"/>
                  </a:lnTo>
                  <a:lnTo>
                    <a:pt x="56604" y="473"/>
                  </a:lnTo>
                  <a:lnTo>
                    <a:pt x="56415" y="567"/>
                  </a:lnTo>
                  <a:lnTo>
                    <a:pt x="57075" y="473"/>
                  </a:lnTo>
                  <a:lnTo>
                    <a:pt x="56698" y="661"/>
                  </a:lnTo>
                  <a:lnTo>
                    <a:pt x="57170" y="567"/>
                  </a:lnTo>
                  <a:lnTo>
                    <a:pt x="57075" y="661"/>
                  </a:lnTo>
                  <a:lnTo>
                    <a:pt x="57075" y="756"/>
                  </a:lnTo>
                  <a:lnTo>
                    <a:pt x="56321" y="756"/>
                  </a:lnTo>
                  <a:lnTo>
                    <a:pt x="56226" y="567"/>
                  </a:lnTo>
                  <a:lnTo>
                    <a:pt x="56132" y="473"/>
                  </a:lnTo>
                  <a:lnTo>
                    <a:pt x="55849" y="473"/>
                  </a:lnTo>
                  <a:lnTo>
                    <a:pt x="55471" y="567"/>
                  </a:lnTo>
                  <a:lnTo>
                    <a:pt x="55000" y="661"/>
                  </a:lnTo>
                  <a:lnTo>
                    <a:pt x="55094" y="661"/>
                  </a:lnTo>
                  <a:lnTo>
                    <a:pt x="53868" y="850"/>
                  </a:lnTo>
                  <a:lnTo>
                    <a:pt x="52830" y="1039"/>
                  </a:lnTo>
                  <a:lnTo>
                    <a:pt x="52924" y="850"/>
                  </a:lnTo>
                  <a:lnTo>
                    <a:pt x="53019" y="756"/>
                  </a:lnTo>
                  <a:lnTo>
                    <a:pt x="52358" y="944"/>
                  </a:lnTo>
                  <a:lnTo>
                    <a:pt x="51981" y="1039"/>
                  </a:lnTo>
                  <a:lnTo>
                    <a:pt x="51887" y="1133"/>
                  </a:lnTo>
                  <a:lnTo>
                    <a:pt x="51887" y="1227"/>
                  </a:lnTo>
                  <a:lnTo>
                    <a:pt x="51604" y="1039"/>
                  </a:lnTo>
                  <a:lnTo>
                    <a:pt x="50755" y="1039"/>
                  </a:lnTo>
                  <a:lnTo>
                    <a:pt x="50755" y="944"/>
                  </a:lnTo>
                  <a:lnTo>
                    <a:pt x="50755" y="850"/>
                  </a:lnTo>
                  <a:lnTo>
                    <a:pt x="50660" y="850"/>
                  </a:lnTo>
                  <a:lnTo>
                    <a:pt x="50660" y="1039"/>
                  </a:lnTo>
                  <a:lnTo>
                    <a:pt x="49623" y="1322"/>
                  </a:lnTo>
                  <a:lnTo>
                    <a:pt x="49151" y="1416"/>
                  </a:lnTo>
                  <a:lnTo>
                    <a:pt x="48679" y="1416"/>
                  </a:lnTo>
                  <a:lnTo>
                    <a:pt x="48679" y="1322"/>
                  </a:lnTo>
                  <a:lnTo>
                    <a:pt x="48773" y="1322"/>
                  </a:lnTo>
                  <a:lnTo>
                    <a:pt x="48585" y="1133"/>
                  </a:lnTo>
                  <a:lnTo>
                    <a:pt x="47547" y="1133"/>
                  </a:lnTo>
                  <a:lnTo>
                    <a:pt x="46981" y="1322"/>
                  </a:lnTo>
                  <a:lnTo>
                    <a:pt x="46038" y="1699"/>
                  </a:lnTo>
                  <a:lnTo>
                    <a:pt x="46132" y="1605"/>
                  </a:lnTo>
                  <a:lnTo>
                    <a:pt x="46038" y="1510"/>
                  </a:lnTo>
                  <a:lnTo>
                    <a:pt x="45755" y="1699"/>
                  </a:lnTo>
                  <a:lnTo>
                    <a:pt x="45660" y="1793"/>
                  </a:lnTo>
                  <a:lnTo>
                    <a:pt x="45566" y="1793"/>
                  </a:lnTo>
                  <a:lnTo>
                    <a:pt x="45472" y="1699"/>
                  </a:lnTo>
                  <a:lnTo>
                    <a:pt x="45472" y="1510"/>
                  </a:lnTo>
                  <a:lnTo>
                    <a:pt x="45755" y="1510"/>
                  </a:lnTo>
                  <a:lnTo>
                    <a:pt x="45566" y="1416"/>
                  </a:lnTo>
                  <a:lnTo>
                    <a:pt x="45189" y="1416"/>
                  </a:lnTo>
                  <a:lnTo>
                    <a:pt x="44245" y="1605"/>
                  </a:lnTo>
                  <a:lnTo>
                    <a:pt x="42736" y="2076"/>
                  </a:lnTo>
                  <a:lnTo>
                    <a:pt x="43113" y="1793"/>
                  </a:lnTo>
                  <a:lnTo>
                    <a:pt x="43491" y="1605"/>
                  </a:lnTo>
                  <a:lnTo>
                    <a:pt x="43208" y="1699"/>
                  </a:lnTo>
                  <a:lnTo>
                    <a:pt x="42956" y="1762"/>
                  </a:lnTo>
                  <a:lnTo>
                    <a:pt x="42924" y="1793"/>
                  </a:lnTo>
                  <a:lnTo>
                    <a:pt x="42453" y="1982"/>
                  </a:lnTo>
                  <a:lnTo>
                    <a:pt x="42075" y="1982"/>
                  </a:lnTo>
                  <a:lnTo>
                    <a:pt x="41981" y="1888"/>
                  </a:lnTo>
                  <a:lnTo>
                    <a:pt x="40377" y="1888"/>
                  </a:lnTo>
                  <a:lnTo>
                    <a:pt x="38962" y="1982"/>
                  </a:lnTo>
                  <a:lnTo>
                    <a:pt x="39057" y="2076"/>
                  </a:lnTo>
                  <a:lnTo>
                    <a:pt x="38962" y="2171"/>
                  </a:lnTo>
                  <a:lnTo>
                    <a:pt x="38679" y="2265"/>
                  </a:lnTo>
                  <a:lnTo>
                    <a:pt x="38774" y="2076"/>
                  </a:lnTo>
                  <a:lnTo>
                    <a:pt x="38679" y="2076"/>
                  </a:lnTo>
                  <a:lnTo>
                    <a:pt x="38585" y="2171"/>
                  </a:lnTo>
                  <a:lnTo>
                    <a:pt x="38491" y="2265"/>
                  </a:lnTo>
                  <a:lnTo>
                    <a:pt x="38302" y="2171"/>
                  </a:lnTo>
                  <a:lnTo>
                    <a:pt x="38208" y="1982"/>
                  </a:lnTo>
                  <a:lnTo>
                    <a:pt x="37453" y="1982"/>
                  </a:lnTo>
                  <a:lnTo>
                    <a:pt x="37736" y="2171"/>
                  </a:lnTo>
                  <a:lnTo>
                    <a:pt x="37264" y="2171"/>
                  </a:lnTo>
                  <a:lnTo>
                    <a:pt x="37076" y="2076"/>
                  </a:lnTo>
                  <a:lnTo>
                    <a:pt x="36793" y="2171"/>
                  </a:lnTo>
                  <a:lnTo>
                    <a:pt x="36887" y="1982"/>
                  </a:lnTo>
                  <a:lnTo>
                    <a:pt x="35943" y="2359"/>
                  </a:lnTo>
                  <a:lnTo>
                    <a:pt x="34906" y="2548"/>
                  </a:lnTo>
                  <a:lnTo>
                    <a:pt x="33868" y="2737"/>
                  </a:lnTo>
                  <a:lnTo>
                    <a:pt x="32925" y="2737"/>
                  </a:lnTo>
                  <a:lnTo>
                    <a:pt x="33113" y="2642"/>
                  </a:lnTo>
                  <a:lnTo>
                    <a:pt x="32830" y="2642"/>
                  </a:lnTo>
                  <a:lnTo>
                    <a:pt x="32547" y="2737"/>
                  </a:lnTo>
                  <a:lnTo>
                    <a:pt x="32076" y="2925"/>
                  </a:lnTo>
                  <a:lnTo>
                    <a:pt x="31321" y="2925"/>
                  </a:lnTo>
                  <a:lnTo>
                    <a:pt x="30472" y="3020"/>
                  </a:lnTo>
                  <a:lnTo>
                    <a:pt x="29623" y="3114"/>
                  </a:lnTo>
                  <a:lnTo>
                    <a:pt x="27736" y="3397"/>
                  </a:lnTo>
                  <a:lnTo>
                    <a:pt x="26698" y="3491"/>
                  </a:lnTo>
                  <a:lnTo>
                    <a:pt x="26415" y="3586"/>
                  </a:lnTo>
                  <a:lnTo>
                    <a:pt x="26321" y="3680"/>
                  </a:lnTo>
                  <a:lnTo>
                    <a:pt x="26132" y="3586"/>
                  </a:lnTo>
                  <a:lnTo>
                    <a:pt x="25944" y="3491"/>
                  </a:lnTo>
                  <a:lnTo>
                    <a:pt x="25755" y="3586"/>
                  </a:lnTo>
                  <a:lnTo>
                    <a:pt x="25661" y="3869"/>
                  </a:lnTo>
                  <a:lnTo>
                    <a:pt x="25189" y="3774"/>
                  </a:lnTo>
                  <a:lnTo>
                    <a:pt x="24623" y="3774"/>
                  </a:lnTo>
                  <a:lnTo>
                    <a:pt x="23491" y="3963"/>
                  </a:lnTo>
                  <a:lnTo>
                    <a:pt x="22642" y="4057"/>
                  </a:lnTo>
                  <a:lnTo>
                    <a:pt x="21793" y="4152"/>
                  </a:lnTo>
                  <a:lnTo>
                    <a:pt x="21887" y="4057"/>
                  </a:lnTo>
                  <a:lnTo>
                    <a:pt x="21698" y="4152"/>
                  </a:lnTo>
                  <a:lnTo>
                    <a:pt x="21510" y="4340"/>
                  </a:lnTo>
                  <a:lnTo>
                    <a:pt x="21415" y="4529"/>
                  </a:lnTo>
                  <a:lnTo>
                    <a:pt x="21227" y="4623"/>
                  </a:lnTo>
                  <a:lnTo>
                    <a:pt x="21132" y="4529"/>
                  </a:lnTo>
                  <a:lnTo>
                    <a:pt x="20944" y="4435"/>
                  </a:lnTo>
                  <a:lnTo>
                    <a:pt x="20378" y="4340"/>
                  </a:lnTo>
                  <a:lnTo>
                    <a:pt x="19906" y="4435"/>
                  </a:lnTo>
                  <a:lnTo>
                    <a:pt x="19529" y="4623"/>
                  </a:lnTo>
                  <a:lnTo>
                    <a:pt x="19434" y="4529"/>
                  </a:lnTo>
                  <a:lnTo>
                    <a:pt x="19340" y="4529"/>
                  </a:lnTo>
                  <a:lnTo>
                    <a:pt x="18868" y="4623"/>
                  </a:lnTo>
                  <a:lnTo>
                    <a:pt x="17925" y="5001"/>
                  </a:lnTo>
                  <a:lnTo>
                    <a:pt x="17925" y="4812"/>
                  </a:lnTo>
                  <a:lnTo>
                    <a:pt x="17736" y="5001"/>
                  </a:lnTo>
                  <a:lnTo>
                    <a:pt x="17548" y="5095"/>
                  </a:lnTo>
                  <a:lnTo>
                    <a:pt x="17359" y="5189"/>
                  </a:lnTo>
                  <a:lnTo>
                    <a:pt x="16887" y="5284"/>
                  </a:lnTo>
                  <a:lnTo>
                    <a:pt x="16982" y="5189"/>
                  </a:lnTo>
                  <a:lnTo>
                    <a:pt x="16321" y="5284"/>
                  </a:lnTo>
                  <a:lnTo>
                    <a:pt x="15755" y="5472"/>
                  </a:lnTo>
                  <a:lnTo>
                    <a:pt x="15189" y="5567"/>
                  </a:lnTo>
                  <a:lnTo>
                    <a:pt x="14623" y="5567"/>
                  </a:lnTo>
                  <a:lnTo>
                    <a:pt x="15283" y="5472"/>
                  </a:lnTo>
                  <a:lnTo>
                    <a:pt x="15189" y="5378"/>
                  </a:lnTo>
                  <a:lnTo>
                    <a:pt x="15095" y="5284"/>
                  </a:lnTo>
                  <a:lnTo>
                    <a:pt x="15095" y="5189"/>
                  </a:lnTo>
                  <a:lnTo>
                    <a:pt x="15095" y="5095"/>
                  </a:lnTo>
                  <a:lnTo>
                    <a:pt x="14906" y="5189"/>
                  </a:lnTo>
                  <a:lnTo>
                    <a:pt x="14529" y="5284"/>
                  </a:lnTo>
                  <a:lnTo>
                    <a:pt x="13680" y="5472"/>
                  </a:lnTo>
                  <a:lnTo>
                    <a:pt x="13680" y="5567"/>
                  </a:lnTo>
                  <a:lnTo>
                    <a:pt x="13585" y="5567"/>
                  </a:lnTo>
                  <a:lnTo>
                    <a:pt x="13585" y="5504"/>
                  </a:lnTo>
                  <a:lnTo>
                    <a:pt x="13397" y="5567"/>
                  </a:lnTo>
                  <a:lnTo>
                    <a:pt x="13208" y="5661"/>
                  </a:lnTo>
                  <a:lnTo>
                    <a:pt x="13302" y="5755"/>
                  </a:lnTo>
                  <a:lnTo>
                    <a:pt x="13585" y="5661"/>
                  </a:lnTo>
                  <a:lnTo>
                    <a:pt x="13868" y="5661"/>
                  </a:lnTo>
                  <a:lnTo>
                    <a:pt x="13585" y="5850"/>
                  </a:lnTo>
                  <a:lnTo>
                    <a:pt x="13302" y="5850"/>
                  </a:lnTo>
                  <a:lnTo>
                    <a:pt x="13019" y="5755"/>
                  </a:lnTo>
                  <a:lnTo>
                    <a:pt x="12736" y="5755"/>
                  </a:lnTo>
                  <a:lnTo>
                    <a:pt x="11133" y="6227"/>
                  </a:lnTo>
                  <a:lnTo>
                    <a:pt x="11038" y="6133"/>
                  </a:lnTo>
                  <a:lnTo>
                    <a:pt x="10472" y="6321"/>
                  </a:lnTo>
                  <a:lnTo>
                    <a:pt x="10001" y="6416"/>
                  </a:lnTo>
                  <a:lnTo>
                    <a:pt x="9434" y="6510"/>
                  </a:lnTo>
                  <a:lnTo>
                    <a:pt x="8680" y="6699"/>
                  </a:lnTo>
                  <a:lnTo>
                    <a:pt x="7642" y="6888"/>
                  </a:lnTo>
                  <a:lnTo>
                    <a:pt x="6416" y="7076"/>
                  </a:lnTo>
                  <a:lnTo>
                    <a:pt x="3963" y="7454"/>
                  </a:lnTo>
                  <a:lnTo>
                    <a:pt x="1604" y="7831"/>
                  </a:lnTo>
                  <a:lnTo>
                    <a:pt x="944" y="8020"/>
                  </a:lnTo>
                  <a:lnTo>
                    <a:pt x="567" y="7925"/>
                  </a:lnTo>
                  <a:lnTo>
                    <a:pt x="284" y="7831"/>
                  </a:lnTo>
                  <a:lnTo>
                    <a:pt x="189" y="7831"/>
                  </a:lnTo>
                  <a:lnTo>
                    <a:pt x="189" y="7925"/>
                  </a:lnTo>
                  <a:lnTo>
                    <a:pt x="189" y="8208"/>
                  </a:lnTo>
                  <a:lnTo>
                    <a:pt x="1" y="8397"/>
                  </a:lnTo>
                  <a:lnTo>
                    <a:pt x="1" y="8586"/>
                  </a:lnTo>
                  <a:lnTo>
                    <a:pt x="1" y="8680"/>
                  </a:lnTo>
                  <a:lnTo>
                    <a:pt x="95" y="8774"/>
                  </a:lnTo>
                  <a:lnTo>
                    <a:pt x="472" y="8869"/>
                  </a:lnTo>
                  <a:lnTo>
                    <a:pt x="755" y="8869"/>
                  </a:lnTo>
                  <a:lnTo>
                    <a:pt x="567" y="8963"/>
                  </a:lnTo>
                  <a:lnTo>
                    <a:pt x="755" y="8963"/>
                  </a:lnTo>
                  <a:lnTo>
                    <a:pt x="1038" y="8869"/>
                  </a:lnTo>
                  <a:lnTo>
                    <a:pt x="1416" y="8586"/>
                  </a:lnTo>
                  <a:lnTo>
                    <a:pt x="1416" y="8774"/>
                  </a:lnTo>
                  <a:lnTo>
                    <a:pt x="1510" y="8869"/>
                  </a:lnTo>
                  <a:lnTo>
                    <a:pt x="1699" y="8774"/>
                  </a:lnTo>
                  <a:lnTo>
                    <a:pt x="1793" y="8774"/>
                  </a:lnTo>
                  <a:lnTo>
                    <a:pt x="2265" y="8586"/>
                  </a:lnTo>
                  <a:lnTo>
                    <a:pt x="2642" y="8491"/>
                  </a:lnTo>
                  <a:lnTo>
                    <a:pt x="3397" y="8491"/>
                  </a:lnTo>
                  <a:lnTo>
                    <a:pt x="4152" y="8397"/>
                  </a:lnTo>
                  <a:lnTo>
                    <a:pt x="4623" y="8397"/>
                  </a:lnTo>
                  <a:lnTo>
                    <a:pt x="5001" y="8114"/>
                  </a:lnTo>
                  <a:lnTo>
                    <a:pt x="5001" y="8208"/>
                  </a:lnTo>
                  <a:lnTo>
                    <a:pt x="5284" y="8114"/>
                  </a:lnTo>
                  <a:lnTo>
                    <a:pt x="5850" y="7831"/>
                  </a:lnTo>
                  <a:lnTo>
                    <a:pt x="5944" y="7925"/>
                  </a:lnTo>
                  <a:lnTo>
                    <a:pt x="5850" y="8020"/>
                  </a:lnTo>
                  <a:lnTo>
                    <a:pt x="5850" y="8114"/>
                  </a:lnTo>
                  <a:lnTo>
                    <a:pt x="5944" y="8020"/>
                  </a:lnTo>
                  <a:lnTo>
                    <a:pt x="6416" y="7925"/>
                  </a:lnTo>
                  <a:lnTo>
                    <a:pt x="7170" y="7925"/>
                  </a:lnTo>
                  <a:lnTo>
                    <a:pt x="7170" y="8020"/>
                  </a:lnTo>
                  <a:lnTo>
                    <a:pt x="7076" y="8114"/>
                  </a:lnTo>
                  <a:lnTo>
                    <a:pt x="7265" y="8020"/>
                  </a:lnTo>
                  <a:lnTo>
                    <a:pt x="7359" y="7925"/>
                  </a:lnTo>
                  <a:lnTo>
                    <a:pt x="7359" y="7831"/>
                  </a:lnTo>
                  <a:lnTo>
                    <a:pt x="7548" y="8020"/>
                  </a:lnTo>
                  <a:lnTo>
                    <a:pt x="8397" y="7642"/>
                  </a:lnTo>
                  <a:lnTo>
                    <a:pt x="8963" y="7454"/>
                  </a:lnTo>
                  <a:lnTo>
                    <a:pt x="9151" y="7359"/>
                  </a:lnTo>
                  <a:lnTo>
                    <a:pt x="9246" y="7359"/>
                  </a:lnTo>
                  <a:lnTo>
                    <a:pt x="9151" y="7171"/>
                  </a:lnTo>
                  <a:lnTo>
                    <a:pt x="9246" y="7076"/>
                  </a:lnTo>
                  <a:lnTo>
                    <a:pt x="9340" y="7076"/>
                  </a:lnTo>
                  <a:lnTo>
                    <a:pt x="9340" y="7171"/>
                  </a:lnTo>
                  <a:lnTo>
                    <a:pt x="9434" y="7076"/>
                  </a:lnTo>
                  <a:lnTo>
                    <a:pt x="9529" y="7171"/>
                  </a:lnTo>
                  <a:lnTo>
                    <a:pt x="9434" y="7265"/>
                  </a:lnTo>
                  <a:lnTo>
                    <a:pt x="9340" y="7265"/>
                  </a:lnTo>
                  <a:lnTo>
                    <a:pt x="9340" y="7359"/>
                  </a:lnTo>
                  <a:lnTo>
                    <a:pt x="9717" y="7171"/>
                  </a:lnTo>
                  <a:lnTo>
                    <a:pt x="10095" y="7076"/>
                  </a:lnTo>
                  <a:lnTo>
                    <a:pt x="10095" y="7171"/>
                  </a:lnTo>
                  <a:lnTo>
                    <a:pt x="10001" y="7171"/>
                  </a:lnTo>
                  <a:lnTo>
                    <a:pt x="9906" y="7265"/>
                  </a:lnTo>
                  <a:lnTo>
                    <a:pt x="9906" y="7359"/>
                  </a:lnTo>
                  <a:lnTo>
                    <a:pt x="9623" y="7265"/>
                  </a:lnTo>
                  <a:lnTo>
                    <a:pt x="9717" y="7454"/>
                  </a:lnTo>
                  <a:lnTo>
                    <a:pt x="10850" y="7076"/>
                  </a:lnTo>
                  <a:lnTo>
                    <a:pt x="11038" y="7076"/>
                  </a:lnTo>
                  <a:lnTo>
                    <a:pt x="11133" y="7171"/>
                  </a:lnTo>
                  <a:lnTo>
                    <a:pt x="11321" y="7265"/>
                  </a:lnTo>
                  <a:lnTo>
                    <a:pt x="11416" y="7265"/>
                  </a:lnTo>
                  <a:lnTo>
                    <a:pt x="11604" y="7171"/>
                  </a:lnTo>
                  <a:lnTo>
                    <a:pt x="11793" y="6982"/>
                  </a:lnTo>
                  <a:lnTo>
                    <a:pt x="11887" y="6888"/>
                  </a:lnTo>
                  <a:lnTo>
                    <a:pt x="12170" y="6888"/>
                  </a:lnTo>
                  <a:lnTo>
                    <a:pt x="12076" y="7076"/>
                  </a:lnTo>
                  <a:lnTo>
                    <a:pt x="12265" y="7076"/>
                  </a:lnTo>
                  <a:lnTo>
                    <a:pt x="12359" y="6888"/>
                  </a:lnTo>
                  <a:lnTo>
                    <a:pt x="12548" y="6793"/>
                  </a:lnTo>
                  <a:lnTo>
                    <a:pt x="12736" y="6793"/>
                  </a:lnTo>
                  <a:lnTo>
                    <a:pt x="12453" y="6982"/>
                  </a:lnTo>
                  <a:lnTo>
                    <a:pt x="12925" y="6982"/>
                  </a:lnTo>
                  <a:lnTo>
                    <a:pt x="13491" y="6888"/>
                  </a:lnTo>
                  <a:lnTo>
                    <a:pt x="14434" y="6605"/>
                  </a:lnTo>
                  <a:lnTo>
                    <a:pt x="15849" y="6510"/>
                  </a:lnTo>
                  <a:lnTo>
                    <a:pt x="16510" y="6416"/>
                  </a:lnTo>
                  <a:lnTo>
                    <a:pt x="16982" y="6227"/>
                  </a:lnTo>
                  <a:lnTo>
                    <a:pt x="17831" y="6038"/>
                  </a:lnTo>
                  <a:lnTo>
                    <a:pt x="18680" y="6038"/>
                  </a:lnTo>
                  <a:lnTo>
                    <a:pt x="19057" y="5850"/>
                  </a:lnTo>
                  <a:lnTo>
                    <a:pt x="19340" y="5755"/>
                  </a:lnTo>
                  <a:lnTo>
                    <a:pt x="20472" y="5661"/>
                  </a:lnTo>
                  <a:lnTo>
                    <a:pt x="21604" y="5567"/>
                  </a:lnTo>
                  <a:lnTo>
                    <a:pt x="22736" y="5378"/>
                  </a:lnTo>
                  <a:lnTo>
                    <a:pt x="23774" y="5095"/>
                  </a:lnTo>
                  <a:lnTo>
                    <a:pt x="23774" y="5284"/>
                  </a:lnTo>
                  <a:lnTo>
                    <a:pt x="24151" y="5189"/>
                  </a:lnTo>
                  <a:lnTo>
                    <a:pt x="24246" y="5189"/>
                  </a:lnTo>
                  <a:lnTo>
                    <a:pt x="24246" y="5095"/>
                  </a:lnTo>
                  <a:lnTo>
                    <a:pt x="24623" y="5001"/>
                  </a:lnTo>
                  <a:lnTo>
                    <a:pt x="25000" y="5095"/>
                  </a:lnTo>
                  <a:lnTo>
                    <a:pt x="25378" y="5095"/>
                  </a:lnTo>
                  <a:lnTo>
                    <a:pt x="25755" y="4906"/>
                  </a:lnTo>
                  <a:lnTo>
                    <a:pt x="25755" y="5095"/>
                  </a:lnTo>
                  <a:lnTo>
                    <a:pt x="25849" y="5001"/>
                  </a:lnTo>
                  <a:lnTo>
                    <a:pt x="26132" y="4906"/>
                  </a:lnTo>
                  <a:lnTo>
                    <a:pt x="27264" y="4906"/>
                  </a:lnTo>
                  <a:lnTo>
                    <a:pt x="28491" y="4718"/>
                  </a:lnTo>
                  <a:lnTo>
                    <a:pt x="28302" y="4529"/>
                  </a:lnTo>
                  <a:lnTo>
                    <a:pt x="28491" y="4435"/>
                  </a:lnTo>
                  <a:lnTo>
                    <a:pt x="28585" y="4340"/>
                  </a:lnTo>
                  <a:lnTo>
                    <a:pt x="28774" y="4529"/>
                  </a:lnTo>
                  <a:lnTo>
                    <a:pt x="28679" y="4623"/>
                  </a:lnTo>
                  <a:lnTo>
                    <a:pt x="29717" y="4623"/>
                  </a:lnTo>
                  <a:lnTo>
                    <a:pt x="30189" y="4529"/>
                  </a:lnTo>
                  <a:lnTo>
                    <a:pt x="31510" y="4246"/>
                  </a:lnTo>
                  <a:lnTo>
                    <a:pt x="32076" y="4057"/>
                  </a:lnTo>
                  <a:lnTo>
                    <a:pt x="32547" y="3869"/>
                  </a:lnTo>
                  <a:lnTo>
                    <a:pt x="32642" y="3963"/>
                  </a:lnTo>
                  <a:lnTo>
                    <a:pt x="32830" y="4057"/>
                  </a:lnTo>
                  <a:lnTo>
                    <a:pt x="33019" y="4057"/>
                  </a:lnTo>
                  <a:lnTo>
                    <a:pt x="33679" y="3869"/>
                  </a:lnTo>
                  <a:lnTo>
                    <a:pt x="33962" y="3586"/>
                  </a:lnTo>
                  <a:lnTo>
                    <a:pt x="34623" y="3586"/>
                  </a:lnTo>
                  <a:lnTo>
                    <a:pt x="35660" y="3491"/>
                  </a:lnTo>
                  <a:lnTo>
                    <a:pt x="37170" y="3586"/>
                  </a:lnTo>
                  <a:lnTo>
                    <a:pt x="37547" y="3397"/>
                  </a:lnTo>
                  <a:lnTo>
                    <a:pt x="38019" y="3303"/>
                  </a:lnTo>
                  <a:lnTo>
                    <a:pt x="39151" y="3208"/>
                  </a:lnTo>
                  <a:lnTo>
                    <a:pt x="41038" y="3208"/>
                  </a:lnTo>
                  <a:lnTo>
                    <a:pt x="41038" y="3114"/>
                  </a:lnTo>
                  <a:lnTo>
                    <a:pt x="41226" y="3020"/>
                  </a:lnTo>
                  <a:lnTo>
                    <a:pt x="41981" y="2925"/>
                  </a:lnTo>
                  <a:lnTo>
                    <a:pt x="44811" y="2925"/>
                  </a:lnTo>
                  <a:lnTo>
                    <a:pt x="45000" y="2831"/>
                  </a:lnTo>
                  <a:lnTo>
                    <a:pt x="45189" y="2642"/>
                  </a:lnTo>
                  <a:lnTo>
                    <a:pt x="45283" y="2548"/>
                  </a:lnTo>
                  <a:lnTo>
                    <a:pt x="45566" y="2548"/>
                  </a:lnTo>
                  <a:lnTo>
                    <a:pt x="45472" y="2737"/>
                  </a:lnTo>
                  <a:lnTo>
                    <a:pt x="46132" y="2548"/>
                  </a:lnTo>
                  <a:lnTo>
                    <a:pt x="46887" y="2548"/>
                  </a:lnTo>
                  <a:lnTo>
                    <a:pt x="47547" y="2454"/>
                  </a:lnTo>
                  <a:lnTo>
                    <a:pt x="48207" y="2265"/>
                  </a:lnTo>
                  <a:lnTo>
                    <a:pt x="48302" y="2359"/>
                  </a:lnTo>
                  <a:lnTo>
                    <a:pt x="49434" y="2359"/>
                  </a:lnTo>
                  <a:lnTo>
                    <a:pt x="49717" y="2265"/>
                  </a:lnTo>
                  <a:lnTo>
                    <a:pt x="50094" y="2171"/>
                  </a:lnTo>
                  <a:lnTo>
                    <a:pt x="50755" y="2076"/>
                  </a:lnTo>
                  <a:lnTo>
                    <a:pt x="52170" y="1982"/>
                  </a:lnTo>
                  <a:lnTo>
                    <a:pt x="54056" y="1793"/>
                  </a:lnTo>
                  <a:lnTo>
                    <a:pt x="56132" y="1510"/>
                  </a:lnTo>
                  <a:lnTo>
                    <a:pt x="56037" y="1605"/>
                  </a:lnTo>
                  <a:lnTo>
                    <a:pt x="55943" y="1699"/>
                  </a:lnTo>
                  <a:lnTo>
                    <a:pt x="55754" y="1699"/>
                  </a:lnTo>
                  <a:lnTo>
                    <a:pt x="55471" y="1793"/>
                  </a:lnTo>
                  <a:lnTo>
                    <a:pt x="55377" y="1888"/>
                  </a:lnTo>
                  <a:lnTo>
                    <a:pt x="56415" y="1605"/>
                  </a:lnTo>
                  <a:lnTo>
                    <a:pt x="56887" y="1510"/>
                  </a:lnTo>
                  <a:lnTo>
                    <a:pt x="56981" y="1605"/>
                  </a:lnTo>
                  <a:lnTo>
                    <a:pt x="56887" y="1699"/>
                  </a:lnTo>
                  <a:lnTo>
                    <a:pt x="57358" y="1605"/>
                  </a:lnTo>
                  <a:lnTo>
                    <a:pt x="57736" y="1605"/>
                  </a:lnTo>
                  <a:lnTo>
                    <a:pt x="58207" y="1510"/>
                  </a:lnTo>
                  <a:lnTo>
                    <a:pt x="58679" y="1510"/>
                  </a:lnTo>
                  <a:lnTo>
                    <a:pt x="58773" y="1416"/>
                  </a:lnTo>
                  <a:lnTo>
                    <a:pt x="58868" y="1322"/>
                  </a:lnTo>
                  <a:lnTo>
                    <a:pt x="59056" y="1133"/>
                  </a:lnTo>
                  <a:lnTo>
                    <a:pt x="59151" y="1227"/>
                  </a:lnTo>
                  <a:lnTo>
                    <a:pt x="59339" y="1227"/>
                  </a:lnTo>
                  <a:lnTo>
                    <a:pt x="59434" y="1322"/>
                  </a:lnTo>
                  <a:lnTo>
                    <a:pt x="59339" y="1510"/>
                  </a:lnTo>
                  <a:lnTo>
                    <a:pt x="59811" y="1416"/>
                  </a:lnTo>
                  <a:lnTo>
                    <a:pt x="60000" y="1322"/>
                  </a:lnTo>
                  <a:lnTo>
                    <a:pt x="60094" y="1416"/>
                  </a:lnTo>
                  <a:lnTo>
                    <a:pt x="60377" y="1322"/>
                  </a:lnTo>
                  <a:lnTo>
                    <a:pt x="60660" y="1227"/>
                  </a:lnTo>
                  <a:lnTo>
                    <a:pt x="61320" y="1133"/>
                  </a:lnTo>
                  <a:lnTo>
                    <a:pt x="61981" y="1227"/>
                  </a:lnTo>
                  <a:lnTo>
                    <a:pt x="62641" y="1227"/>
                  </a:lnTo>
                  <a:lnTo>
                    <a:pt x="62547" y="1133"/>
                  </a:lnTo>
                  <a:lnTo>
                    <a:pt x="63207" y="1039"/>
                  </a:lnTo>
                  <a:lnTo>
                    <a:pt x="63019" y="1133"/>
                  </a:lnTo>
                  <a:lnTo>
                    <a:pt x="63585" y="1133"/>
                  </a:lnTo>
                  <a:lnTo>
                    <a:pt x="63302" y="1039"/>
                  </a:lnTo>
                  <a:lnTo>
                    <a:pt x="63773" y="850"/>
                  </a:lnTo>
                  <a:lnTo>
                    <a:pt x="64151" y="756"/>
                  </a:lnTo>
                  <a:lnTo>
                    <a:pt x="64434" y="850"/>
                  </a:lnTo>
                  <a:lnTo>
                    <a:pt x="64434" y="1133"/>
                  </a:lnTo>
                  <a:lnTo>
                    <a:pt x="65283" y="850"/>
                  </a:lnTo>
                  <a:lnTo>
                    <a:pt x="65283" y="944"/>
                  </a:lnTo>
                  <a:lnTo>
                    <a:pt x="65471" y="944"/>
                  </a:lnTo>
                  <a:lnTo>
                    <a:pt x="65566" y="850"/>
                  </a:lnTo>
                  <a:lnTo>
                    <a:pt x="65754" y="944"/>
                  </a:lnTo>
                  <a:lnTo>
                    <a:pt x="66132" y="850"/>
                  </a:lnTo>
                  <a:lnTo>
                    <a:pt x="66981" y="850"/>
                  </a:lnTo>
                  <a:lnTo>
                    <a:pt x="66981" y="944"/>
                  </a:lnTo>
                  <a:lnTo>
                    <a:pt x="66886" y="1039"/>
                  </a:lnTo>
                  <a:lnTo>
                    <a:pt x="66792" y="1039"/>
                  </a:lnTo>
                  <a:lnTo>
                    <a:pt x="66792" y="1133"/>
                  </a:lnTo>
                  <a:lnTo>
                    <a:pt x="67641" y="944"/>
                  </a:lnTo>
                  <a:lnTo>
                    <a:pt x="68113" y="850"/>
                  </a:lnTo>
                  <a:lnTo>
                    <a:pt x="68584" y="850"/>
                  </a:lnTo>
                  <a:lnTo>
                    <a:pt x="68773" y="944"/>
                  </a:lnTo>
                  <a:lnTo>
                    <a:pt x="68962" y="944"/>
                  </a:lnTo>
                  <a:lnTo>
                    <a:pt x="69150" y="850"/>
                  </a:lnTo>
                  <a:lnTo>
                    <a:pt x="70849" y="944"/>
                  </a:lnTo>
                  <a:lnTo>
                    <a:pt x="71509" y="850"/>
                  </a:lnTo>
                  <a:lnTo>
                    <a:pt x="72169" y="756"/>
                  </a:lnTo>
                  <a:lnTo>
                    <a:pt x="73207" y="756"/>
                  </a:lnTo>
                  <a:lnTo>
                    <a:pt x="73584" y="944"/>
                  </a:lnTo>
                  <a:lnTo>
                    <a:pt x="73962" y="944"/>
                  </a:lnTo>
                  <a:lnTo>
                    <a:pt x="73773" y="756"/>
                  </a:lnTo>
                  <a:lnTo>
                    <a:pt x="74056" y="567"/>
                  </a:lnTo>
                  <a:lnTo>
                    <a:pt x="74150" y="567"/>
                  </a:lnTo>
                  <a:lnTo>
                    <a:pt x="74150" y="756"/>
                  </a:lnTo>
                  <a:lnTo>
                    <a:pt x="74339" y="850"/>
                  </a:lnTo>
                  <a:lnTo>
                    <a:pt x="74433" y="756"/>
                  </a:lnTo>
                  <a:lnTo>
                    <a:pt x="74716" y="661"/>
                  </a:lnTo>
                  <a:lnTo>
                    <a:pt x="75188" y="661"/>
                  </a:lnTo>
                  <a:lnTo>
                    <a:pt x="75188" y="756"/>
                  </a:lnTo>
                  <a:lnTo>
                    <a:pt x="74999" y="850"/>
                  </a:lnTo>
                  <a:lnTo>
                    <a:pt x="75377" y="756"/>
                  </a:lnTo>
                  <a:lnTo>
                    <a:pt x="75754" y="756"/>
                  </a:lnTo>
                  <a:lnTo>
                    <a:pt x="75471" y="850"/>
                  </a:lnTo>
                  <a:lnTo>
                    <a:pt x="75565" y="944"/>
                  </a:lnTo>
                  <a:lnTo>
                    <a:pt x="76226" y="1039"/>
                  </a:lnTo>
                  <a:lnTo>
                    <a:pt x="76320" y="850"/>
                  </a:lnTo>
                  <a:lnTo>
                    <a:pt x="76509" y="850"/>
                  </a:lnTo>
                  <a:lnTo>
                    <a:pt x="76792" y="756"/>
                  </a:lnTo>
                  <a:lnTo>
                    <a:pt x="77075" y="661"/>
                  </a:lnTo>
                  <a:lnTo>
                    <a:pt x="76886" y="850"/>
                  </a:lnTo>
                  <a:lnTo>
                    <a:pt x="76981" y="944"/>
                  </a:lnTo>
                  <a:lnTo>
                    <a:pt x="77264" y="1039"/>
                  </a:lnTo>
                  <a:lnTo>
                    <a:pt x="77547" y="1133"/>
                  </a:lnTo>
                  <a:lnTo>
                    <a:pt x="77924" y="1227"/>
                  </a:lnTo>
                  <a:lnTo>
                    <a:pt x="78018" y="1133"/>
                  </a:lnTo>
                  <a:lnTo>
                    <a:pt x="77924" y="1039"/>
                  </a:lnTo>
                  <a:lnTo>
                    <a:pt x="78207" y="944"/>
                  </a:lnTo>
                  <a:lnTo>
                    <a:pt x="78490" y="1039"/>
                  </a:lnTo>
                  <a:lnTo>
                    <a:pt x="78773" y="1039"/>
                  </a:lnTo>
                  <a:lnTo>
                    <a:pt x="79056" y="1133"/>
                  </a:lnTo>
                  <a:lnTo>
                    <a:pt x="79716" y="944"/>
                  </a:lnTo>
                  <a:lnTo>
                    <a:pt x="80282" y="756"/>
                  </a:lnTo>
                  <a:lnTo>
                    <a:pt x="80282" y="850"/>
                  </a:lnTo>
                  <a:lnTo>
                    <a:pt x="80188" y="944"/>
                  </a:lnTo>
                  <a:lnTo>
                    <a:pt x="80848" y="1039"/>
                  </a:lnTo>
                  <a:lnTo>
                    <a:pt x="81131" y="1039"/>
                  </a:lnTo>
                  <a:lnTo>
                    <a:pt x="81131" y="1133"/>
                  </a:lnTo>
                  <a:lnTo>
                    <a:pt x="81037" y="1227"/>
                  </a:lnTo>
                  <a:lnTo>
                    <a:pt x="81697" y="1039"/>
                  </a:lnTo>
                  <a:lnTo>
                    <a:pt x="81886" y="944"/>
                  </a:lnTo>
                  <a:lnTo>
                    <a:pt x="81792" y="850"/>
                  </a:lnTo>
                  <a:lnTo>
                    <a:pt x="81414" y="850"/>
                  </a:lnTo>
                  <a:lnTo>
                    <a:pt x="80943" y="944"/>
                  </a:lnTo>
                  <a:lnTo>
                    <a:pt x="81037" y="756"/>
                  </a:lnTo>
                  <a:lnTo>
                    <a:pt x="80754" y="944"/>
                  </a:lnTo>
                  <a:lnTo>
                    <a:pt x="80660" y="756"/>
                  </a:lnTo>
                  <a:lnTo>
                    <a:pt x="80754" y="661"/>
                  </a:lnTo>
                  <a:lnTo>
                    <a:pt x="80188" y="661"/>
                  </a:lnTo>
                  <a:lnTo>
                    <a:pt x="80188" y="567"/>
                  </a:lnTo>
                  <a:lnTo>
                    <a:pt x="80282" y="567"/>
                  </a:lnTo>
                  <a:lnTo>
                    <a:pt x="79528" y="473"/>
                  </a:lnTo>
                  <a:lnTo>
                    <a:pt x="79339" y="567"/>
                  </a:lnTo>
                  <a:lnTo>
                    <a:pt x="79245" y="567"/>
                  </a:lnTo>
                  <a:lnTo>
                    <a:pt x="79245" y="661"/>
                  </a:lnTo>
                  <a:lnTo>
                    <a:pt x="79056" y="850"/>
                  </a:lnTo>
                  <a:lnTo>
                    <a:pt x="78867" y="378"/>
                  </a:lnTo>
                  <a:lnTo>
                    <a:pt x="78679" y="473"/>
                  </a:lnTo>
                  <a:lnTo>
                    <a:pt x="78396" y="567"/>
                  </a:lnTo>
                  <a:lnTo>
                    <a:pt x="78018" y="661"/>
                  </a:lnTo>
                  <a:lnTo>
                    <a:pt x="77924" y="661"/>
                  </a:lnTo>
                  <a:lnTo>
                    <a:pt x="77830" y="567"/>
                  </a:lnTo>
                  <a:lnTo>
                    <a:pt x="77075" y="567"/>
                  </a:lnTo>
                  <a:lnTo>
                    <a:pt x="77264" y="473"/>
                  </a:lnTo>
                  <a:lnTo>
                    <a:pt x="77169" y="284"/>
                  </a:lnTo>
                  <a:lnTo>
                    <a:pt x="76981" y="378"/>
                  </a:lnTo>
                  <a:lnTo>
                    <a:pt x="76792" y="473"/>
                  </a:lnTo>
                  <a:lnTo>
                    <a:pt x="76037" y="473"/>
                  </a:lnTo>
                  <a:lnTo>
                    <a:pt x="74716" y="190"/>
                  </a:lnTo>
                  <a:lnTo>
                    <a:pt x="74433" y="378"/>
                  </a:lnTo>
                  <a:lnTo>
                    <a:pt x="74056" y="378"/>
                  </a:lnTo>
                  <a:lnTo>
                    <a:pt x="74150" y="190"/>
                  </a:lnTo>
                  <a:lnTo>
                    <a:pt x="74056" y="190"/>
                  </a:lnTo>
                  <a:lnTo>
                    <a:pt x="73773" y="284"/>
                  </a:lnTo>
                  <a:lnTo>
                    <a:pt x="73773" y="95"/>
                  </a:lnTo>
                  <a:lnTo>
                    <a:pt x="73301" y="190"/>
                  </a:lnTo>
                  <a:lnTo>
                    <a:pt x="72830" y="190"/>
                  </a:lnTo>
                  <a:lnTo>
                    <a:pt x="72830" y="378"/>
                  </a:lnTo>
                  <a:lnTo>
                    <a:pt x="72924" y="473"/>
                  </a:lnTo>
                  <a:lnTo>
                    <a:pt x="72924" y="567"/>
                  </a:lnTo>
                  <a:lnTo>
                    <a:pt x="72735" y="661"/>
                  </a:lnTo>
                  <a:lnTo>
                    <a:pt x="72735" y="567"/>
                  </a:lnTo>
                  <a:lnTo>
                    <a:pt x="72547" y="473"/>
                  </a:lnTo>
                  <a:lnTo>
                    <a:pt x="72452" y="378"/>
                  </a:lnTo>
                  <a:lnTo>
                    <a:pt x="72641" y="284"/>
                  </a:lnTo>
                  <a:lnTo>
                    <a:pt x="71603" y="284"/>
                  </a:lnTo>
                  <a:lnTo>
                    <a:pt x="70849" y="190"/>
                  </a:lnTo>
                  <a:lnTo>
                    <a:pt x="70660" y="284"/>
                  </a:lnTo>
                  <a:lnTo>
                    <a:pt x="69905" y="473"/>
                  </a:lnTo>
                  <a:lnTo>
                    <a:pt x="69056" y="473"/>
                  </a:lnTo>
                  <a:lnTo>
                    <a:pt x="68207" y="378"/>
                  </a:lnTo>
                  <a:lnTo>
                    <a:pt x="67547" y="284"/>
                  </a:lnTo>
                  <a:lnTo>
                    <a:pt x="67641" y="190"/>
                  </a:lnTo>
                  <a:lnTo>
                    <a:pt x="67735" y="190"/>
                  </a:lnTo>
                  <a:lnTo>
                    <a:pt x="67169" y="95"/>
                  </a:lnTo>
                  <a:lnTo>
                    <a:pt x="66698" y="95"/>
                  </a:lnTo>
                  <a:lnTo>
                    <a:pt x="66886" y="190"/>
                  </a:lnTo>
                  <a:lnTo>
                    <a:pt x="65283" y="190"/>
                  </a:lnTo>
                  <a:lnTo>
                    <a:pt x="64905" y="95"/>
                  </a:lnTo>
                  <a:lnTo>
                    <a:pt x="64905" y="190"/>
                  </a:lnTo>
                  <a:lnTo>
                    <a:pt x="65000" y="190"/>
                  </a:lnTo>
                  <a:lnTo>
                    <a:pt x="65094" y="284"/>
                  </a:lnTo>
                  <a:lnTo>
                    <a:pt x="65094" y="378"/>
                  </a:lnTo>
                  <a:lnTo>
                    <a:pt x="64528" y="284"/>
                  </a:lnTo>
                  <a:lnTo>
                    <a:pt x="63962" y="190"/>
                  </a:lnTo>
                  <a:lnTo>
                    <a:pt x="63773" y="284"/>
                  </a:lnTo>
                  <a:lnTo>
                    <a:pt x="63585" y="473"/>
                  </a:lnTo>
                  <a:lnTo>
                    <a:pt x="63396" y="567"/>
                  </a:lnTo>
                  <a:lnTo>
                    <a:pt x="63302" y="567"/>
                  </a:lnTo>
                  <a:lnTo>
                    <a:pt x="63207" y="473"/>
                  </a:lnTo>
                  <a:lnTo>
                    <a:pt x="63207" y="284"/>
                  </a:lnTo>
                  <a:lnTo>
                    <a:pt x="63396" y="284"/>
                  </a:lnTo>
                  <a:lnTo>
                    <a:pt x="63490" y="190"/>
                  </a:lnTo>
                  <a:lnTo>
                    <a:pt x="63113" y="190"/>
                  </a:lnTo>
                  <a:lnTo>
                    <a:pt x="61981" y="284"/>
                  </a:lnTo>
                  <a:lnTo>
                    <a:pt x="61320" y="284"/>
                  </a:lnTo>
                  <a:lnTo>
                    <a:pt x="61226" y="190"/>
                  </a:lnTo>
                  <a:lnTo>
                    <a:pt x="61320" y="95"/>
                  </a:lnTo>
                  <a:lnTo>
                    <a:pt x="60849" y="190"/>
                  </a:lnTo>
                  <a:lnTo>
                    <a:pt x="60547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4768" name="Freeform 13"/>
            <p:cNvSpPr>
              <a:spLocks noChangeArrowheads="1"/>
            </p:cNvSpPr>
            <p:nvPr/>
          </p:nvSpPr>
          <p:spPr bwMode="auto">
            <a:xfrm rot="-8580000">
              <a:off x="3226" y="1355"/>
              <a:ext cx="91" cy="91"/>
            </a:xfrm>
            <a:custGeom>
              <a:avLst/>
              <a:gdLst>
                <a:gd name="T0" fmla="*/ 0 w 7076"/>
                <a:gd name="T1" fmla="*/ 0 h 7076"/>
                <a:gd name="T2" fmla="*/ 0 w 7076"/>
                <a:gd name="T3" fmla="*/ 0 h 7076"/>
                <a:gd name="T4" fmla="*/ 0 w 7076"/>
                <a:gd name="T5" fmla="*/ 0 h 7076"/>
                <a:gd name="T6" fmla="*/ 0 w 7076"/>
                <a:gd name="T7" fmla="*/ 0 h 7076"/>
                <a:gd name="T8" fmla="*/ 0 w 7076"/>
                <a:gd name="T9" fmla="*/ 0 h 7076"/>
                <a:gd name="T10" fmla="*/ 0 w 7076"/>
                <a:gd name="T11" fmla="*/ 0 h 7076"/>
                <a:gd name="T12" fmla="*/ 0 w 7076"/>
                <a:gd name="T13" fmla="*/ 0 h 7076"/>
                <a:gd name="T14" fmla="*/ 0 w 7076"/>
                <a:gd name="T15" fmla="*/ 0 h 7076"/>
                <a:gd name="T16" fmla="*/ 0 w 7076"/>
                <a:gd name="T17" fmla="*/ 0 h 7076"/>
                <a:gd name="T18" fmla="*/ 0 w 7076"/>
                <a:gd name="T19" fmla="*/ 0 h 7076"/>
                <a:gd name="T20" fmla="*/ 0 w 7076"/>
                <a:gd name="T21" fmla="*/ 0 h 7076"/>
                <a:gd name="T22" fmla="*/ 0 w 7076"/>
                <a:gd name="T23" fmla="*/ 0 h 7076"/>
                <a:gd name="T24" fmla="*/ 0 w 7076"/>
                <a:gd name="T25" fmla="*/ 0 h 7076"/>
                <a:gd name="T26" fmla="*/ 0 w 7076"/>
                <a:gd name="T27" fmla="*/ 0 h 7076"/>
                <a:gd name="T28" fmla="*/ 0 w 7076"/>
                <a:gd name="T29" fmla="*/ 0 h 7076"/>
                <a:gd name="T30" fmla="*/ 0 w 7076"/>
                <a:gd name="T31" fmla="*/ 0 h 7076"/>
                <a:gd name="T32" fmla="*/ 0 w 7076"/>
                <a:gd name="T33" fmla="*/ 0 h 7076"/>
                <a:gd name="T34" fmla="*/ 0 w 7076"/>
                <a:gd name="T35" fmla="*/ 0 h 7076"/>
                <a:gd name="T36" fmla="*/ 0 w 7076"/>
                <a:gd name="T37" fmla="*/ 0 h 7076"/>
                <a:gd name="T38" fmla="*/ 0 w 7076"/>
                <a:gd name="T39" fmla="*/ 0 h 7076"/>
                <a:gd name="T40" fmla="*/ 0 w 7076"/>
                <a:gd name="T41" fmla="*/ 0 h 7076"/>
                <a:gd name="T42" fmla="*/ 0 w 7076"/>
                <a:gd name="T43" fmla="*/ 0 h 7076"/>
                <a:gd name="T44" fmla="*/ 0 w 7076"/>
                <a:gd name="T45" fmla="*/ 0 h 7076"/>
                <a:gd name="T46" fmla="*/ 0 w 7076"/>
                <a:gd name="T47" fmla="*/ 0 h 7076"/>
                <a:gd name="T48" fmla="*/ 0 w 7076"/>
                <a:gd name="T49" fmla="*/ 0 h 7076"/>
                <a:gd name="T50" fmla="*/ 0 w 7076"/>
                <a:gd name="T51" fmla="*/ 0 h 7076"/>
                <a:gd name="T52" fmla="*/ 0 w 7076"/>
                <a:gd name="T53" fmla="*/ 0 h 7076"/>
                <a:gd name="T54" fmla="*/ 0 w 7076"/>
                <a:gd name="T55" fmla="*/ 0 h 7076"/>
                <a:gd name="T56" fmla="*/ 0 w 7076"/>
                <a:gd name="T57" fmla="*/ 0 h 7076"/>
                <a:gd name="T58" fmla="*/ 0 w 7076"/>
                <a:gd name="T59" fmla="*/ 0 h 7076"/>
                <a:gd name="T60" fmla="*/ 0 w 7076"/>
                <a:gd name="T61" fmla="*/ 0 h 7076"/>
                <a:gd name="T62" fmla="*/ 0 w 7076"/>
                <a:gd name="T63" fmla="*/ 0 h 7076"/>
                <a:gd name="T64" fmla="*/ 0 w 7076"/>
                <a:gd name="T65" fmla="*/ 0 h 7076"/>
                <a:gd name="T66" fmla="*/ 0 w 7076"/>
                <a:gd name="T67" fmla="*/ 0 h 7076"/>
                <a:gd name="T68" fmla="*/ 0 w 7076"/>
                <a:gd name="T69" fmla="*/ 0 h 7076"/>
                <a:gd name="T70" fmla="*/ 0 w 7076"/>
                <a:gd name="T71" fmla="*/ 0 h 7076"/>
                <a:gd name="T72" fmla="*/ 0 w 7076"/>
                <a:gd name="T73" fmla="*/ 0 h 7076"/>
                <a:gd name="T74" fmla="*/ 0 w 7076"/>
                <a:gd name="T75" fmla="*/ 0 h 7076"/>
                <a:gd name="T76" fmla="*/ 0 w 7076"/>
                <a:gd name="T77" fmla="*/ 0 h 7076"/>
                <a:gd name="T78" fmla="*/ 0 w 7076"/>
                <a:gd name="T79" fmla="*/ 0 h 7076"/>
                <a:gd name="T80" fmla="*/ 0 w 7076"/>
                <a:gd name="T81" fmla="*/ 0 h 7076"/>
                <a:gd name="T82" fmla="*/ 0 w 7076"/>
                <a:gd name="T83" fmla="*/ 0 h 7076"/>
                <a:gd name="T84" fmla="*/ 0 w 7076"/>
                <a:gd name="T85" fmla="*/ 0 h 7076"/>
                <a:gd name="T86" fmla="*/ 0 w 7076"/>
                <a:gd name="T87" fmla="*/ 0 h 7076"/>
                <a:gd name="T88" fmla="*/ 0 w 7076"/>
                <a:gd name="T89" fmla="*/ 0 h 7076"/>
                <a:gd name="T90" fmla="*/ 0 w 7076"/>
                <a:gd name="T91" fmla="*/ 0 h 7076"/>
                <a:gd name="T92" fmla="*/ 0 w 7076"/>
                <a:gd name="T93" fmla="*/ 0 h 7076"/>
                <a:gd name="T94" fmla="*/ 0 w 7076"/>
                <a:gd name="T95" fmla="*/ 0 h 7076"/>
                <a:gd name="T96" fmla="*/ 0 w 7076"/>
                <a:gd name="T97" fmla="*/ 0 h 707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076" h="7076">
                  <a:moveTo>
                    <a:pt x="2548" y="1132"/>
                  </a:moveTo>
                  <a:lnTo>
                    <a:pt x="2548" y="1132"/>
                  </a:lnTo>
                  <a:close/>
                  <a:moveTo>
                    <a:pt x="2170" y="1132"/>
                  </a:moveTo>
                  <a:lnTo>
                    <a:pt x="2170" y="1227"/>
                  </a:lnTo>
                  <a:lnTo>
                    <a:pt x="2265" y="1132"/>
                  </a:lnTo>
                  <a:lnTo>
                    <a:pt x="2170" y="1132"/>
                  </a:lnTo>
                  <a:close/>
                  <a:moveTo>
                    <a:pt x="2076" y="1227"/>
                  </a:moveTo>
                  <a:lnTo>
                    <a:pt x="2076" y="1227"/>
                  </a:lnTo>
                  <a:close/>
                  <a:moveTo>
                    <a:pt x="472" y="1604"/>
                  </a:moveTo>
                  <a:lnTo>
                    <a:pt x="378" y="1698"/>
                  </a:lnTo>
                  <a:lnTo>
                    <a:pt x="472" y="1651"/>
                  </a:lnTo>
                  <a:lnTo>
                    <a:pt x="472" y="1604"/>
                  </a:lnTo>
                  <a:close/>
                  <a:moveTo>
                    <a:pt x="567" y="1604"/>
                  </a:moveTo>
                  <a:lnTo>
                    <a:pt x="472" y="1651"/>
                  </a:lnTo>
                  <a:lnTo>
                    <a:pt x="472" y="1698"/>
                  </a:lnTo>
                  <a:lnTo>
                    <a:pt x="567" y="1604"/>
                  </a:lnTo>
                  <a:close/>
                  <a:moveTo>
                    <a:pt x="6038" y="3680"/>
                  </a:moveTo>
                  <a:lnTo>
                    <a:pt x="6015" y="3703"/>
                  </a:lnTo>
                  <a:lnTo>
                    <a:pt x="6227" y="3774"/>
                  </a:lnTo>
                  <a:lnTo>
                    <a:pt x="6038" y="3680"/>
                  </a:lnTo>
                  <a:close/>
                  <a:moveTo>
                    <a:pt x="850" y="0"/>
                  </a:moveTo>
                  <a:lnTo>
                    <a:pt x="378" y="378"/>
                  </a:lnTo>
                  <a:lnTo>
                    <a:pt x="1" y="755"/>
                  </a:lnTo>
                  <a:lnTo>
                    <a:pt x="95" y="849"/>
                  </a:lnTo>
                  <a:lnTo>
                    <a:pt x="189" y="1038"/>
                  </a:lnTo>
                  <a:lnTo>
                    <a:pt x="284" y="1132"/>
                  </a:lnTo>
                  <a:lnTo>
                    <a:pt x="378" y="1227"/>
                  </a:lnTo>
                  <a:lnTo>
                    <a:pt x="472" y="1227"/>
                  </a:lnTo>
                  <a:lnTo>
                    <a:pt x="755" y="1132"/>
                  </a:lnTo>
                  <a:lnTo>
                    <a:pt x="472" y="1415"/>
                  </a:lnTo>
                  <a:lnTo>
                    <a:pt x="661" y="1415"/>
                  </a:lnTo>
                  <a:lnTo>
                    <a:pt x="567" y="1604"/>
                  </a:lnTo>
                  <a:lnTo>
                    <a:pt x="1227" y="1415"/>
                  </a:lnTo>
                  <a:lnTo>
                    <a:pt x="1038" y="1604"/>
                  </a:lnTo>
                  <a:lnTo>
                    <a:pt x="850" y="1887"/>
                  </a:lnTo>
                  <a:lnTo>
                    <a:pt x="1321" y="2264"/>
                  </a:lnTo>
                  <a:lnTo>
                    <a:pt x="2548" y="3114"/>
                  </a:lnTo>
                  <a:lnTo>
                    <a:pt x="3963" y="4057"/>
                  </a:lnTo>
                  <a:lnTo>
                    <a:pt x="4529" y="4340"/>
                  </a:lnTo>
                  <a:lnTo>
                    <a:pt x="4812" y="4340"/>
                  </a:lnTo>
                  <a:lnTo>
                    <a:pt x="4718" y="4434"/>
                  </a:lnTo>
                  <a:lnTo>
                    <a:pt x="4718" y="4529"/>
                  </a:lnTo>
                  <a:lnTo>
                    <a:pt x="5001" y="4717"/>
                  </a:lnTo>
                  <a:lnTo>
                    <a:pt x="4812" y="4623"/>
                  </a:lnTo>
                  <a:lnTo>
                    <a:pt x="4906" y="4812"/>
                  </a:lnTo>
                  <a:lnTo>
                    <a:pt x="5189" y="5000"/>
                  </a:lnTo>
                  <a:lnTo>
                    <a:pt x="5001" y="4906"/>
                  </a:lnTo>
                  <a:lnTo>
                    <a:pt x="4718" y="4812"/>
                  </a:lnTo>
                  <a:lnTo>
                    <a:pt x="4812" y="4812"/>
                  </a:lnTo>
                  <a:lnTo>
                    <a:pt x="4623" y="4717"/>
                  </a:lnTo>
                  <a:lnTo>
                    <a:pt x="4246" y="4717"/>
                  </a:lnTo>
                  <a:lnTo>
                    <a:pt x="4246" y="4623"/>
                  </a:lnTo>
                  <a:lnTo>
                    <a:pt x="4057" y="4812"/>
                  </a:lnTo>
                  <a:lnTo>
                    <a:pt x="3963" y="5095"/>
                  </a:lnTo>
                  <a:lnTo>
                    <a:pt x="4151" y="4906"/>
                  </a:lnTo>
                  <a:lnTo>
                    <a:pt x="4623" y="4906"/>
                  </a:lnTo>
                  <a:lnTo>
                    <a:pt x="4529" y="5000"/>
                  </a:lnTo>
                  <a:lnTo>
                    <a:pt x="4529" y="5189"/>
                  </a:lnTo>
                  <a:lnTo>
                    <a:pt x="4623" y="5378"/>
                  </a:lnTo>
                  <a:lnTo>
                    <a:pt x="4340" y="5472"/>
                  </a:lnTo>
                  <a:lnTo>
                    <a:pt x="3963" y="5755"/>
                  </a:lnTo>
                  <a:lnTo>
                    <a:pt x="3585" y="6132"/>
                  </a:lnTo>
                  <a:lnTo>
                    <a:pt x="3491" y="6321"/>
                  </a:lnTo>
                  <a:lnTo>
                    <a:pt x="3491" y="6510"/>
                  </a:lnTo>
                  <a:lnTo>
                    <a:pt x="3302" y="6415"/>
                  </a:lnTo>
                  <a:lnTo>
                    <a:pt x="3208" y="6321"/>
                  </a:lnTo>
                  <a:lnTo>
                    <a:pt x="3114" y="6415"/>
                  </a:lnTo>
                  <a:lnTo>
                    <a:pt x="3019" y="6604"/>
                  </a:lnTo>
                  <a:lnTo>
                    <a:pt x="3019" y="6793"/>
                  </a:lnTo>
                  <a:lnTo>
                    <a:pt x="3302" y="6981"/>
                  </a:lnTo>
                  <a:lnTo>
                    <a:pt x="3397" y="6981"/>
                  </a:lnTo>
                  <a:lnTo>
                    <a:pt x="3585" y="6887"/>
                  </a:lnTo>
                  <a:lnTo>
                    <a:pt x="3680" y="6604"/>
                  </a:lnTo>
                  <a:lnTo>
                    <a:pt x="3680" y="6227"/>
                  </a:lnTo>
                  <a:lnTo>
                    <a:pt x="3868" y="6415"/>
                  </a:lnTo>
                  <a:lnTo>
                    <a:pt x="4151" y="6604"/>
                  </a:lnTo>
                  <a:lnTo>
                    <a:pt x="4246" y="6510"/>
                  </a:lnTo>
                  <a:lnTo>
                    <a:pt x="4529" y="6227"/>
                  </a:lnTo>
                  <a:lnTo>
                    <a:pt x="4718" y="5849"/>
                  </a:lnTo>
                  <a:lnTo>
                    <a:pt x="4812" y="5566"/>
                  </a:lnTo>
                  <a:lnTo>
                    <a:pt x="5284" y="5661"/>
                  </a:lnTo>
                  <a:lnTo>
                    <a:pt x="5661" y="5849"/>
                  </a:lnTo>
                  <a:lnTo>
                    <a:pt x="5661" y="5661"/>
                  </a:lnTo>
                  <a:lnTo>
                    <a:pt x="5755" y="5566"/>
                  </a:lnTo>
                  <a:lnTo>
                    <a:pt x="5944" y="5283"/>
                  </a:lnTo>
                  <a:lnTo>
                    <a:pt x="5944" y="5095"/>
                  </a:lnTo>
                  <a:lnTo>
                    <a:pt x="5755" y="5000"/>
                  </a:lnTo>
                  <a:lnTo>
                    <a:pt x="6133" y="5000"/>
                  </a:lnTo>
                  <a:lnTo>
                    <a:pt x="6416" y="4906"/>
                  </a:lnTo>
                  <a:lnTo>
                    <a:pt x="6793" y="4529"/>
                  </a:lnTo>
                  <a:lnTo>
                    <a:pt x="6699" y="4529"/>
                  </a:lnTo>
                  <a:lnTo>
                    <a:pt x="6416" y="4434"/>
                  </a:lnTo>
                  <a:lnTo>
                    <a:pt x="6227" y="4434"/>
                  </a:lnTo>
                  <a:lnTo>
                    <a:pt x="6887" y="4340"/>
                  </a:lnTo>
                  <a:lnTo>
                    <a:pt x="7076" y="4246"/>
                  </a:lnTo>
                  <a:lnTo>
                    <a:pt x="6982" y="4246"/>
                  </a:lnTo>
                  <a:lnTo>
                    <a:pt x="6604" y="4151"/>
                  </a:lnTo>
                  <a:lnTo>
                    <a:pt x="6321" y="4151"/>
                  </a:lnTo>
                  <a:lnTo>
                    <a:pt x="6699" y="4057"/>
                  </a:lnTo>
                  <a:lnTo>
                    <a:pt x="6793" y="3963"/>
                  </a:lnTo>
                  <a:lnTo>
                    <a:pt x="5850" y="3963"/>
                  </a:lnTo>
                  <a:lnTo>
                    <a:pt x="5944" y="3868"/>
                  </a:lnTo>
                  <a:lnTo>
                    <a:pt x="5944" y="3774"/>
                  </a:lnTo>
                  <a:lnTo>
                    <a:pt x="6015" y="3703"/>
                  </a:lnTo>
                  <a:lnTo>
                    <a:pt x="5944" y="3680"/>
                  </a:lnTo>
                  <a:lnTo>
                    <a:pt x="5472" y="3680"/>
                  </a:lnTo>
                  <a:lnTo>
                    <a:pt x="5284" y="3585"/>
                  </a:lnTo>
                  <a:lnTo>
                    <a:pt x="5095" y="3397"/>
                  </a:lnTo>
                  <a:lnTo>
                    <a:pt x="5001" y="3019"/>
                  </a:lnTo>
                  <a:lnTo>
                    <a:pt x="5001" y="2736"/>
                  </a:lnTo>
                  <a:lnTo>
                    <a:pt x="4529" y="2642"/>
                  </a:lnTo>
                  <a:lnTo>
                    <a:pt x="3491" y="2264"/>
                  </a:lnTo>
                  <a:lnTo>
                    <a:pt x="2925" y="1981"/>
                  </a:lnTo>
                  <a:lnTo>
                    <a:pt x="2548" y="1698"/>
                  </a:lnTo>
                  <a:lnTo>
                    <a:pt x="2359" y="1415"/>
                  </a:lnTo>
                  <a:lnTo>
                    <a:pt x="2359" y="1321"/>
                  </a:lnTo>
                  <a:lnTo>
                    <a:pt x="2548" y="1132"/>
                  </a:lnTo>
                  <a:lnTo>
                    <a:pt x="2265" y="1321"/>
                  </a:lnTo>
                  <a:lnTo>
                    <a:pt x="2170" y="1321"/>
                  </a:lnTo>
                  <a:lnTo>
                    <a:pt x="2170" y="1227"/>
                  </a:lnTo>
                  <a:lnTo>
                    <a:pt x="2076" y="1321"/>
                  </a:lnTo>
                  <a:lnTo>
                    <a:pt x="2076" y="1227"/>
                  </a:lnTo>
                  <a:lnTo>
                    <a:pt x="1887" y="1510"/>
                  </a:lnTo>
                  <a:lnTo>
                    <a:pt x="1887" y="1321"/>
                  </a:lnTo>
                  <a:lnTo>
                    <a:pt x="1793" y="1132"/>
                  </a:lnTo>
                  <a:lnTo>
                    <a:pt x="1321" y="849"/>
                  </a:lnTo>
                  <a:lnTo>
                    <a:pt x="1133" y="661"/>
                  </a:lnTo>
                  <a:lnTo>
                    <a:pt x="944" y="472"/>
                  </a:lnTo>
                  <a:lnTo>
                    <a:pt x="850" y="283"/>
                  </a:lnTo>
                  <a:lnTo>
                    <a:pt x="850" y="0"/>
                  </a:lnTo>
                  <a:close/>
                  <a:moveTo>
                    <a:pt x="2642" y="6793"/>
                  </a:moveTo>
                  <a:lnTo>
                    <a:pt x="2642" y="6981"/>
                  </a:lnTo>
                  <a:lnTo>
                    <a:pt x="3019" y="7076"/>
                  </a:lnTo>
                  <a:lnTo>
                    <a:pt x="2736" y="6887"/>
                  </a:lnTo>
                  <a:lnTo>
                    <a:pt x="2642" y="6793"/>
                  </a:lnTo>
                  <a:close/>
                  <a:moveTo>
                    <a:pt x="3019" y="6793"/>
                  </a:moveTo>
                  <a:lnTo>
                    <a:pt x="3019" y="7076"/>
                  </a:lnTo>
                  <a:lnTo>
                    <a:pt x="3114" y="7076"/>
                  </a:lnTo>
                  <a:lnTo>
                    <a:pt x="3019" y="67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74763" name="Freeform 14"/>
          <p:cNvSpPr>
            <a:spLocks noChangeArrowheads="1"/>
          </p:cNvSpPr>
          <p:nvPr/>
        </p:nvSpPr>
        <p:spPr bwMode="auto">
          <a:xfrm>
            <a:off x="5940425" y="2236788"/>
            <a:ext cx="576263" cy="103187"/>
          </a:xfrm>
          <a:custGeom>
            <a:avLst/>
            <a:gdLst>
              <a:gd name="T0" fmla="*/ 2147483646 w 27831"/>
              <a:gd name="T1" fmla="*/ 2147483646 h 2831"/>
              <a:gd name="T2" fmla="*/ 2147483646 w 27831"/>
              <a:gd name="T3" fmla="*/ 2147483646 h 2831"/>
              <a:gd name="T4" fmla="*/ 2147483646 w 27831"/>
              <a:gd name="T5" fmla="*/ 2147483646 h 2831"/>
              <a:gd name="T6" fmla="*/ 2147483646 w 27831"/>
              <a:gd name="T7" fmla="*/ 2147483646 h 2831"/>
              <a:gd name="T8" fmla="*/ 2147483646 w 27831"/>
              <a:gd name="T9" fmla="*/ 2147483646 h 2831"/>
              <a:gd name="T10" fmla="*/ 2147483646 w 27831"/>
              <a:gd name="T11" fmla="*/ 2147483646 h 2831"/>
              <a:gd name="T12" fmla="*/ 2147483646 w 27831"/>
              <a:gd name="T13" fmla="*/ 2147483646 h 2831"/>
              <a:gd name="T14" fmla="*/ 2147483646 w 27831"/>
              <a:gd name="T15" fmla="*/ 2147483646 h 2831"/>
              <a:gd name="T16" fmla="*/ 2147483646 w 27831"/>
              <a:gd name="T17" fmla="*/ 2147483646 h 2831"/>
              <a:gd name="T18" fmla="*/ 2147483646 w 27831"/>
              <a:gd name="T19" fmla="*/ 2147483646 h 2831"/>
              <a:gd name="T20" fmla="*/ 2147483646 w 27831"/>
              <a:gd name="T21" fmla="*/ 2147483646 h 2831"/>
              <a:gd name="T22" fmla="*/ 2147483646 w 27831"/>
              <a:gd name="T23" fmla="*/ 2147483646 h 2831"/>
              <a:gd name="T24" fmla="*/ 2147483646 w 27831"/>
              <a:gd name="T25" fmla="*/ 2147483646 h 2831"/>
              <a:gd name="T26" fmla="*/ 2147483646 w 27831"/>
              <a:gd name="T27" fmla="*/ 2147483646 h 2831"/>
              <a:gd name="T28" fmla="*/ 2147483646 w 27831"/>
              <a:gd name="T29" fmla="*/ 2147483646 h 2831"/>
              <a:gd name="T30" fmla="*/ 2147483646 w 27831"/>
              <a:gd name="T31" fmla="*/ 2147483646 h 2831"/>
              <a:gd name="T32" fmla="*/ 2147483646 w 27831"/>
              <a:gd name="T33" fmla="*/ 2147483646 h 2831"/>
              <a:gd name="T34" fmla="*/ 2147483646 w 27831"/>
              <a:gd name="T35" fmla="*/ 2147483646 h 2831"/>
              <a:gd name="T36" fmla="*/ 2147483646 w 27831"/>
              <a:gd name="T37" fmla="*/ 2147483646 h 2831"/>
              <a:gd name="T38" fmla="*/ 2147483646 w 27831"/>
              <a:gd name="T39" fmla="*/ 2147483646 h 2831"/>
              <a:gd name="T40" fmla="*/ 2147483646 w 27831"/>
              <a:gd name="T41" fmla="*/ 2147483646 h 2831"/>
              <a:gd name="T42" fmla="*/ 2147483646 w 27831"/>
              <a:gd name="T43" fmla="*/ 2147483646 h 2831"/>
              <a:gd name="T44" fmla="*/ 2147483646 w 27831"/>
              <a:gd name="T45" fmla="*/ 2147483646 h 2831"/>
              <a:gd name="T46" fmla="*/ 2147483646 w 27831"/>
              <a:gd name="T47" fmla="*/ 2147483646 h 2831"/>
              <a:gd name="T48" fmla="*/ 2147483646 w 27831"/>
              <a:gd name="T49" fmla="*/ 2147483646 h 2831"/>
              <a:gd name="T50" fmla="*/ 2147483646 w 27831"/>
              <a:gd name="T51" fmla="*/ 2147483646 h 2831"/>
              <a:gd name="T52" fmla="*/ 2147483646 w 27831"/>
              <a:gd name="T53" fmla="*/ 2147483646 h 2831"/>
              <a:gd name="T54" fmla="*/ 2147483646 w 27831"/>
              <a:gd name="T55" fmla="*/ 2147483646 h 2831"/>
              <a:gd name="T56" fmla="*/ 2147483646 w 27831"/>
              <a:gd name="T57" fmla="*/ 2147483646 h 2831"/>
              <a:gd name="T58" fmla="*/ 2147483646 w 27831"/>
              <a:gd name="T59" fmla="*/ 2147483646 h 2831"/>
              <a:gd name="T60" fmla="*/ 2147483646 w 27831"/>
              <a:gd name="T61" fmla="*/ 2147483646 h 2831"/>
              <a:gd name="T62" fmla="*/ 2147483646 w 27831"/>
              <a:gd name="T63" fmla="*/ 2147483646 h 2831"/>
              <a:gd name="T64" fmla="*/ 2147483646 w 27831"/>
              <a:gd name="T65" fmla="*/ 2147483646 h 2831"/>
              <a:gd name="T66" fmla="*/ 2147483646 w 27831"/>
              <a:gd name="T67" fmla="*/ 2147483646 h 2831"/>
              <a:gd name="T68" fmla="*/ 2147483646 w 27831"/>
              <a:gd name="T69" fmla="*/ 2147483646 h 2831"/>
              <a:gd name="T70" fmla="*/ 2147483646 w 27831"/>
              <a:gd name="T71" fmla="*/ 2147483646 h 2831"/>
              <a:gd name="T72" fmla="*/ 2147483646 w 27831"/>
              <a:gd name="T73" fmla="*/ 2147483646 h 2831"/>
              <a:gd name="T74" fmla="*/ 2147483646 w 27831"/>
              <a:gd name="T75" fmla="*/ 2147483646 h 2831"/>
              <a:gd name="T76" fmla="*/ 2147483646 w 27831"/>
              <a:gd name="T77" fmla="*/ 2147483646 h 2831"/>
              <a:gd name="T78" fmla="*/ 2147483646 w 27831"/>
              <a:gd name="T79" fmla="*/ 2147483646 h 2831"/>
              <a:gd name="T80" fmla="*/ 2147483646 w 27831"/>
              <a:gd name="T81" fmla="*/ 2147483646 h 2831"/>
              <a:gd name="T82" fmla="*/ 2147483646 w 27831"/>
              <a:gd name="T83" fmla="*/ 2147483646 h 2831"/>
              <a:gd name="T84" fmla="*/ 2147483646 w 27831"/>
              <a:gd name="T85" fmla="*/ 2147483646 h 2831"/>
              <a:gd name="T86" fmla="*/ 2147483646 w 27831"/>
              <a:gd name="T87" fmla="*/ 2147483646 h 2831"/>
              <a:gd name="T88" fmla="*/ 2147483646 w 27831"/>
              <a:gd name="T89" fmla="*/ 2147483646 h 2831"/>
              <a:gd name="T90" fmla="*/ 2147483646 w 27831"/>
              <a:gd name="T91" fmla="*/ 2147483646 h 2831"/>
              <a:gd name="T92" fmla="*/ 2147483646 w 27831"/>
              <a:gd name="T93" fmla="*/ 2147483646 h 2831"/>
              <a:gd name="T94" fmla="*/ 2147483646 w 27831"/>
              <a:gd name="T95" fmla="*/ 2147483646 h 2831"/>
              <a:gd name="T96" fmla="*/ 2147483646 w 27831"/>
              <a:gd name="T97" fmla="*/ 2147483646 h 2831"/>
              <a:gd name="T98" fmla="*/ 2147483646 w 27831"/>
              <a:gd name="T99" fmla="*/ 2147483646 h 2831"/>
              <a:gd name="T100" fmla="*/ 2147483646 w 27831"/>
              <a:gd name="T101" fmla="*/ 2147483646 h 2831"/>
              <a:gd name="T102" fmla="*/ 2147483646 w 27831"/>
              <a:gd name="T103" fmla="*/ 2147483646 h 2831"/>
              <a:gd name="T104" fmla="*/ 2147483646 w 27831"/>
              <a:gd name="T105" fmla="*/ 2147483646 h 2831"/>
              <a:gd name="T106" fmla="*/ 2147483646 w 27831"/>
              <a:gd name="T107" fmla="*/ 2147483646 h 2831"/>
              <a:gd name="T108" fmla="*/ 2147483646 w 27831"/>
              <a:gd name="T109" fmla="*/ 2147483646 h 2831"/>
              <a:gd name="T110" fmla="*/ 2147483646 w 27831"/>
              <a:gd name="T111" fmla="*/ 2147483646 h 2831"/>
              <a:gd name="T112" fmla="*/ 2147483646 w 27831"/>
              <a:gd name="T113" fmla="*/ 2147483646 h 2831"/>
              <a:gd name="T114" fmla="*/ 2147483646 w 27831"/>
              <a:gd name="T115" fmla="*/ 2147483646 h 283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7831" h="2831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lnTo>
                  <a:pt x="27264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lnTo>
                  <a:pt x="201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4764" name="Text Box 15"/>
          <p:cNvSpPr txBox="1">
            <a:spLocks noChangeArrowheads="1"/>
          </p:cNvSpPr>
          <p:nvPr/>
        </p:nvSpPr>
        <p:spPr bwMode="auto">
          <a:xfrm>
            <a:off x="6480175" y="3060700"/>
            <a:ext cx="3240088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78876" rIns="108000" bIns="63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spcAft>
                <a:spcPct val="0"/>
              </a:spcAft>
            </a:pPr>
            <a:r>
              <a:rPr lang="de-DE" altLang="it-IT" sz="1800"/>
              <a:t>       ODA/PIL</a:t>
            </a:r>
          </a:p>
          <a:p>
            <a:pPr eaLnBrk="1">
              <a:spcAft>
                <a:spcPct val="0"/>
              </a:spcAft>
            </a:pPr>
            <a:endParaRPr lang="de-DE" altLang="it-IT" sz="1800">
              <a:solidFill>
                <a:srgbClr val="FF3333"/>
              </a:solidFill>
            </a:endParaRPr>
          </a:p>
          <a:p>
            <a:pPr eaLnBrk="1">
              <a:spcAft>
                <a:spcPct val="0"/>
              </a:spcAft>
            </a:pPr>
            <a:r>
              <a:rPr lang="de-DE" altLang="it-IT" sz="1800"/>
              <a:t>Dummy regionali (Europe</a:t>
            </a:r>
          </a:p>
          <a:p>
            <a:pPr eaLnBrk="1">
              <a:spcAft>
                <a:spcPct val="0"/>
              </a:spcAft>
            </a:pPr>
            <a:r>
              <a:rPr lang="de-DE" altLang="it-IT" sz="1800"/>
              <a:t>&amp;C. Asia, East Asia &amp; Pacific, Middle East &amp; Sub saharian Africa)</a:t>
            </a:r>
          </a:p>
          <a:p>
            <a:pPr eaLnBrk="1">
              <a:spcAft>
                <a:spcPct val="0"/>
              </a:spcAft>
            </a:pPr>
            <a:endParaRPr lang="de-DE" altLang="it-IT" sz="1800"/>
          </a:p>
          <a:p>
            <a:pPr eaLnBrk="1">
              <a:spcAft>
                <a:spcPct val="0"/>
              </a:spcAft>
            </a:pPr>
            <a:r>
              <a:rPr lang="de-DE" altLang="it-IT" sz="1800"/>
              <a:t>Dummy di reddito (Low </a:t>
            </a:r>
          </a:p>
          <a:p>
            <a:pPr eaLnBrk="1">
              <a:spcAft>
                <a:spcPct val="0"/>
              </a:spcAft>
            </a:pPr>
            <a:r>
              <a:rPr lang="de-DE" altLang="it-IT" sz="1800"/>
              <a:t>income e Lower-middle income)</a:t>
            </a:r>
          </a:p>
          <a:p>
            <a:pPr eaLnBrk="1">
              <a:spcAft>
                <a:spcPct val="0"/>
              </a:spcAft>
            </a:pPr>
            <a:endParaRPr lang="de-DE" altLang="it-IT" sz="1800"/>
          </a:p>
        </p:txBody>
      </p:sp>
      <p:sp>
        <p:nvSpPr>
          <p:cNvPr id="74765" name="Freeform 16"/>
          <p:cNvSpPr>
            <a:spLocks noChangeArrowheads="1"/>
          </p:cNvSpPr>
          <p:nvPr/>
        </p:nvSpPr>
        <p:spPr bwMode="auto">
          <a:xfrm>
            <a:off x="1979613" y="4319588"/>
            <a:ext cx="3240087" cy="2879725"/>
          </a:xfrm>
          <a:custGeom>
            <a:avLst/>
            <a:gdLst>
              <a:gd name="T0" fmla="*/ 2147483646 w 67641"/>
              <a:gd name="T1" fmla="*/ 2147483646 h 69056"/>
              <a:gd name="T2" fmla="*/ 2147483646 w 67641"/>
              <a:gd name="T3" fmla="*/ 2147483646 h 69056"/>
              <a:gd name="T4" fmla="*/ 2147483646 w 67641"/>
              <a:gd name="T5" fmla="*/ 2147483646 h 69056"/>
              <a:gd name="T6" fmla="*/ 2147483646 w 67641"/>
              <a:gd name="T7" fmla="*/ 2147483646 h 69056"/>
              <a:gd name="T8" fmla="*/ 2147483646 w 67641"/>
              <a:gd name="T9" fmla="*/ 2147483646 h 69056"/>
              <a:gd name="T10" fmla="*/ 2147483646 w 67641"/>
              <a:gd name="T11" fmla="*/ 2147483646 h 69056"/>
              <a:gd name="T12" fmla="*/ 2147483646 w 67641"/>
              <a:gd name="T13" fmla="*/ 2147483646 h 69056"/>
              <a:gd name="T14" fmla="*/ 2147483646 w 67641"/>
              <a:gd name="T15" fmla="*/ 2147483646 h 69056"/>
              <a:gd name="T16" fmla="*/ 2147483646 w 67641"/>
              <a:gd name="T17" fmla="*/ 2147483646 h 69056"/>
              <a:gd name="T18" fmla="*/ 2147483646 w 67641"/>
              <a:gd name="T19" fmla="*/ 2147483646 h 69056"/>
              <a:gd name="T20" fmla="*/ 2147483646 w 67641"/>
              <a:gd name="T21" fmla="*/ 2147483646 h 69056"/>
              <a:gd name="T22" fmla="*/ 2147483646 w 67641"/>
              <a:gd name="T23" fmla="*/ 2147483646 h 69056"/>
              <a:gd name="T24" fmla="*/ 2147483646 w 67641"/>
              <a:gd name="T25" fmla="*/ 2147483646 h 69056"/>
              <a:gd name="T26" fmla="*/ 2147483646 w 67641"/>
              <a:gd name="T27" fmla="*/ 2147483646 h 69056"/>
              <a:gd name="T28" fmla="*/ 2147483646 w 67641"/>
              <a:gd name="T29" fmla="*/ 2147483646 h 69056"/>
              <a:gd name="T30" fmla="*/ 2147483646 w 67641"/>
              <a:gd name="T31" fmla="*/ 2147483646 h 69056"/>
              <a:gd name="T32" fmla="*/ 2147483646 w 67641"/>
              <a:gd name="T33" fmla="*/ 2147483646 h 69056"/>
              <a:gd name="T34" fmla="*/ 2147483646 w 67641"/>
              <a:gd name="T35" fmla="*/ 2147483646 h 69056"/>
              <a:gd name="T36" fmla="*/ 2147483646 w 67641"/>
              <a:gd name="T37" fmla="*/ 2147483646 h 69056"/>
              <a:gd name="T38" fmla="*/ 2147483646 w 67641"/>
              <a:gd name="T39" fmla="*/ 2147483646 h 69056"/>
              <a:gd name="T40" fmla="*/ 2147483646 w 67641"/>
              <a:gd name="T41" fmla="*/ 2147483646 h 69056"/>
              <a:gd name="T42" fmla="*/ 2147483646 w 67641"/>
              <a:gd name="T43" fmla="*/ 2147483646 h 69056"/>
              <a:gd name="T44" fmla="*/ 2147483646 w 67641"/>
              <a:gd name="T45" fmla="*/ 2147483646 h 69056"/>
              <a:gd name="T46" fmla="*/ 2147483646 w 67641"/>
              <a:gd name="T47" fmla="*/ 2147483646 h 69056"/>
              <a:gd name="T48" fmla="*/ 2147483646 w 67641"/>
              <a:gd name="T49" fmla="*/ 2147483646 h 69056"/>
              <a:gd name="T50" fmla="*/ 2147483646 w 67641"/>
              <a:gd name="T51" fmla="*/ 2147483646 h 69056"/>
              <a:gd name="T52" fmla="*/ 2147483646 w 67641"/>
              <a:gd name="T53" fmla="*/ 2147483646 h 69056"/>
              <a:gd name="T54" fmla="*/ 2147483646 w 67641"/>
              <a:gd name="T55" fmla="*/ 2147483646 h 69056"/>
              <a:gd name="T56" fmla="*/ 2147483646 w 67641"/>
              <a:gd name="T57" fmla="*/ 2147483646 h 69056"/>
              <a:gd name="T58" fmla="*/ 2147483646 w 67641"/>
              <a:gd name="T59" fmla="*/ 2147483646 h 69056"/>
              <a:gd name="T60" fmla="*/ 2147483646 w 67641"/>
              <a:gd name="T61" fmla="*/ 2147483646 h 69056"/>
              <a:gd name="T62" fmla="*/ 2147483646 w 67641"/>
              <a:gd name="T63" fmla="*/ 2147483646 h 69056"/>
              <a:gd name="T64" fmla="*/ 2147483646 w 67641"/>
              <a:gd name="T65" fmla="*/ 2147483646 h 69056"/>
              <a:gd name="T66" fmla="*/ 2147483646 w 67641"/>
              <a:gd name="T67" fmla="*/ 2147483646 h 69056"/>
              <a:gd name="T68" fmla="*/ 2147483646 w 67641"/>
              <a:gd name="T69" fmla="*/ 2147483646 h 69056"/>
              <a:gd name="T70" fmla="*/ 2147483646 w 67641"/>
              <a:gd name="T71" fmla="*/ 2147483646 h 69056"/>
              <a:gd name="T72" fmla="*/ 2147483646 w 67641"/>
              <a:gd name="T73" fmla="*/ 2147483646 h 69056"/>
              <a:gd name="T74" fmla="*/ 2147483646 w 67641"/>
              <a:gd name="T75" fmla="*/ 2147483646 h 69056"/>
              <a:gd name="T76" fmla="*/ 2147483646 w 67641"/>
              <a:gd name="T77" fmla="*/ 2147483646 h 69056"/>
              <a:gd name="T78" fmla="*/ 2147483646 w 67641"/>
              <a:gd name="T79" fmla="*/ 2147483646 h 69056"/>
              <a:gd name="T80" fmla="*/ 2147483646 w 67641"/>
              <a:gd name="T81" fmla="*/ 2147483646 h 69056"/>
              <a:gd name="T82" fmla="*/ 2147483646 w 67641"/>
              <a:gd name="T83" fmla="*/ 2147483646 h 69056"/>
              <a:gd name="T84" fmla="*/ 2147483646 w 67641"/>
              <a:gd name="T85" fmla="*/ 2147483646 h 69056"/>
              <a:gd name="T86" fmla="*/ 2147483646 w 67641"/>
              <a:gd name="T87" fmla="*/ 2147483646 h 69056"/>
              <a:gd name="T88" fmla="*/ 2147483646 w 67641"/>
              <a:gd name="T89" fmla="*/ 2147483646 h 69056"/>
              <a:gd name="T90" fmla="*/ 2147483646 w 67641"/>
              <a:gd name="T91" fmla="*/ 2147483646 h 69056"/>
              <a:gd name="T92" fmla="*/ 2147483646 w 67641"/>
              <a:gd name="T93" fmla="*/ 2147483646 h 69056"/>
              <a:gd name="T94" fmla="*/ 2147483646 w 67641"/>
              <a:gd name="T95" fmla="*/ 2147483646 h 69056"/>
              <a:gd name="T96" fmla="*/ 2147483646 w 67641"/>
              <a:gd name="T97" fmla="*/ 2147483646 h 69056"/>
              <a:gd name="T98" fmla="*/ 2147483646 w 67641"/>
              <a:gd name="T99" fmla="*/ 2147483646 h 69056"/>
              <a:gd name="T100" fmla="*/ 2147483646 w 67641"/>
              <a:gd name="T101" fmla="*/ 2147483646 h 69056"/>
              <a:gd name="T102" fmla="*/ 2147483646 w 67641"/>
              <a:gd name="T103" fmla="*/ 2147483646 h 69056"/>
              <a:gd name="T104" fmla="*/ 2147483646 w 67641"/>
              <a:gd name="T105" fmla="*/ 2147483646 h 69056"/>
              <a:gd name="T106" fmla="*/ 2147483646 w 67641"/>
              <a:gd name="T107" fmla="*/ 2147483646 h 69056"/>
              <a:gd name="T108" fmla="*/ 2147483646 w 67641"/>
              <a:gd name="T109" fmla="*/ 2147483646 h 69056"/>
              <a:gd name="T110" fmla="*/ 2147483646 w 67641"/>
              <a:gd name="T111" fmla="*/ 2147483646 h 690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7641" h="69056">
                <a:moveTo>
                  <a:pt x="49622" y="2736"/>
                </a:move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4766" name="Text Box 17"/>
          <p:cNvSpPr txBox="1">
            <a:spLocks noChangeArrowheads="1"/>
          </p:cNvSpPr>
          <p:nvPr/>
        </p:nvSpPr>
        <p:spPr bwMode="auto">
          <a:xfrm>
            <a:off x="2422525" y="4500563"/>
            <a:ext cx="2797175" cy="243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78876" rIns="108000" bIns="63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de-DE" altLang="it-IT" sz="1800"/>
              <a:t>Interazione </a:t>
            </a:r>
          </a:p>
          <a:p>
            <a:pPr algn="ctr" eaLnBrk="1">
              <a:spcAft>
                <a:spcPct val="0"/>
              </a:spcAft>
            </a:pPr>
            <a:r>
              <a:rPr lang="de-DE" altLang="it-IT" sz="1800"/>
              <a:t>ODA/PIL con:</a:t>
            </a:r>
          </a:p>
          <a:p>
            <a:pPr eaLnBrk="1">
              <a:spcAft>
                <a:spcPct val="0"/>
              </a:spcAft>
            </a:pPr>
            <a:endParaRPr lang="de-DE" altLang="it-IT" sz="1800"/>
          </a:p>
          <a:p>
            <a:pPr eaLnBrk="1">
              <a:spcAft>
                <a:spcPct val="0"/>
              </a:spcAft>
            </a:pPr>
            <a:r>
              <a:rPr lang="de-DE" altLang="it-IT" sz="1800"/>
              <a:t> Controllo corruzione</a:t>
            </a:r>
          </a:p>
          <a:p>
            <a:pPr eaLnBrk="1">
              <a:spcAft>
                <a:spcPct val="0"/>
              </a:spcAft>
            </a:pPr>
            <a:r>
              <a:rPr lang="de-DE" altLang="it-IT" sz="1800"/>
              <a:t> South Asia dummy</a:t>
            </a:r>
          </a:p>
          <a:p>
            <a:pPr eaLnBrk="1">
              <a:spcAft>
                <a:spcPct val="0"/>
              </a:spcAft>
            </a:pPr>
            <a:r>
              <a:rPr lang="de-DE" altLang="it-IT" sz="1800"/>
              <a:t> East A&amp;Pacific dummy</a:t>
            </a:r>
          </a:p>
          <a:p>
            <a:pPr eaLnBrk="1">
              <a:spcAft>
                <a:spcPct val="0"/>
              </a:spcAft>
            </a:pPr>
            <a:r>
              <a:rPr lang="de-DE" altLang="it-IT" sz="1800"/>
              <a:t> Low income dummy</a:t>
            </a:r>
          </a:p>
          <a:p>
            <a:pPr eaLnBrk="1">
              <a:spcAft>
                <a:spcPct val="0"/>
              </a:spcAft>
            </a:pPr>
            <a:r>
              <a:rPr lang="de-DE" altLang="it-IT" sz="1800"/>
              <a:t> Lower-midlle income        dummy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31763"/>
            <a:ext cx="9070975" cy="1262062"/>
          </a:xfrm>
        </p:spPr>
        <p:txBody>
          <a:bodyPr/>
          <a:lstStyle/>
          <a:p>
            <a:pPr eaLnBrk="1"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it-IT" smtClean="0">
                <a:solidFill>
                  <a:srgbClr val="FFFF99"/>
                </a:solidFill>
                <a:latin typeface="Trebuchet MS" panose="020B0603020202020204" pitchFamily="34" charset="0"/>
              </a:rPr>
              <a:t>CONCLUSIONI</a:t>
            </a: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1439863"/>
            <a:ext cx="8999538" cy="4989512"/>
          </a:xfrm>
        </p:spPr>
        <p:txBody>
          <a:bodyPr tIns="0"/>
          <a:lstStyle/>
          <a:p>
            <a:pPr marL="431800" indent="-323850" algn="just" eaLnBrk="1">
              <a:lnSpc>
                <a:spcPct val="104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it-IT" sz="2200" smtClean="0">
                <a:latin typeface="Trebuchet MS" panose="020B0603020202020204" pitchFamily="34" charset="0"/>
              </a:rPr>
              <a:t>Il termine relativo agli aiuti allo sviluppo risulta essere in tutti i modelli STATISTICAMENTE SIGNIFICATIVO e NEGATIVO</a:t>
            </a:r>
          </a:p>
          <a:p>
            <a:pPr marL="431800" indent="-323850" algn="just" eaLnBrk="1">
              <a:lnSpc>
                <a:spcPct val="104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it-IT" sz="2200" smtClean="0">
                <a:latin typeface="Trebuchet MS" panose="020B0603020202020204" pitchFamily="34" charset="0"/>
              </a:rPr>
              <a:t>Questo risultato è in linea con alcuni studi analizzati nella revisione della letteratura: Duc (2006) e Ekanayake e Chatrna (2010)</a:t>
            </a:r>
          </a:p>
          <a:p>
            <a:pPr marL="431800" indent="-323850" algn="just" eaLnBrk="1">
              <a:lnSpc>
                <a:spcPct val="104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it-IT" sz="2200" smtClean="0">
                <a:latin typeface="Trebuchet MS" panose="020B0603020202020204" pitchFamily="34" charset="0"/>
              </a:rPr>
              <a:t>Vi sono alcune interazioni positive interessanti:</a:t>
            </a:r>
          </a:p>
          <a:p>
            <a:pPr marL="431800" indent="-323850" algn="just" eaLnBrk="1">
              <a:lnSpc>
                <a:spcPct val="104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it-IT" sz="2200" smtClean="0">
                <a:latin typeface="Trebuchet MS" panose="020B0603020202020204" pitchFamily="34" charset="0"/>
              </a:rPr>
              <a:t>- ODA/PIL * Dummy regionali </a:t>
            </a:r>
          </a:p>
          <a:p>
            <a:pPr marL="431800" indent="-323850" algn="just" eaLnBrk="1">
              <a:lnSpc>
                <a:spcPct val="104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it-IT" sz="2200" smtClean="0">
                <a:latin typeface="Trebuchet MS" panose="020B0603020202020204" pitchFamily="34" charset="0"/>
              </a:rPr>
              <a:t>- ODA/PIL * Dummy di reddito</a:t>
            </a:r>
          </a:p>
          <a:p>
            <a:pPr marL="431800" indent="-323850" algn="just" eaLnBrk="1">
              <a:lnSpc>
                <a:spcPct val="104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it-IT" sz="2200" smtClean="0">
                <a:latin typeface="Trebuchet MS" panose="020B0603020202020204" pitchFamily="34" charset="0"/>
              </a:rPr>
              <a:t>- ODA/PIL * Controllo corruzione </a:t>
            </a:r>
          </a:p>
          <a:p>
            <a:pPr marL="431800" indent="-323850" eaLnBrk="1">
              <a:lnSpc>
                <a:spcPct val="104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it-IT" sz="2200" smtClean="0">
              <a:latin typeface="Trebuchet MS" panose="020B0603020202020204" pitchFamily="34" charset="0"/>
            </a:endParaRPr>
          </a:p>
        </p:txBody>
      </p:sp>
      <p:grpSp>
        <p:nvGrpSpPr>
          <p:cNvPr id="76804" name="Group 3"/>
          <p:cNvGrpSpPr>
            <a:grpSpLocks/>
          </p:cNvGrpSpPr>
          <p:nvPr/>
        </p:nvGrpSpPr>
        <p:grpSpPr bwMode="auto">
          <a:xfrm>
            <a:off x="5554663" y="4548188"/>
            <a:ext cx="742950" cy="309562"/>
            <a:chOff x="3499" y="2865"/>
            <a:chExt cx="468" cy="195"/>
          </a:xfrm>
        </p:grpSpPr>
        <p:sp>
          <p:nvSpPr>
            <p:cNvPr id="76807" name="Freeform 4"/>
            <p:cNvSpPr>
              <a:spLocks noChangeArrowheads="1"/>
            </p:cNvSpPr>
            <p:nvPr/>
          </p:nvSpPr>
          <p:spPr bwMode="auto">
            <a:xfrm rot="480000">
              <a:off x="3502" y="2935"/>
              <a:ext cx="411" cy="58"/>
            </a:xfrm>
            <a:custGeom>
              <a:avLst/>
              <a:gdLst>
                <a:gd name="T0" fmla="*/ 0 w 27831"/>
                <a:gd name="T1" fmla="*/ 0 h 2831"/>
                <a:gd name="T2" fmla="*/ 0 w 27831"/>
                <a:gd name="T3" fmla="*/ 0 h 2831"/>
                <a:gd name="T4" fmla="*/ 0 w 27831"/>
                <a:gd name="T5" fmla="*/ 0 h 2831"/>
                <a:gd name="T6" fmla="*/ 0 w 27831"/>
                <a:gd name="T7" fmla="*/ 0 h 2831"/>
                <a:gd name="T8" fmla="*/ 0 w 27831"/>
                <a:gd name="T9" fmla="*/ 0 h 2831"/>
                <a:gd name="T10" fmla="*/ 0 w 27831"/>
                <a:gd name="T11" fmla="*/ 0 h 2831"/>
                <a:gd name="T12" fmla="*/ 0 w 27831"/>
                <a:gd name="T13" fmla="*/ 0 h 2831"/>
                <a:gd name="T14" fmla="*/ 0 w 27831"/>
                <a:gd name="T15" fmla="*/ 0 h 2831"/>
                <a:gd name="T16" fmla="*/ 0 w 27831"/>
                <a:gd name="T17" fmla="*/ 0 h 2831"/>
                <a:gd name="T18" fmla="*/ 0 w 27831"/>
                <a:gd name="T19" fmla="*/ 0 h 2831"/>
                <a:gd name="T20" fmla="*/ 0 w 27831"/>
                <a:gd name="T21" fmla="*/ 0 h 2831"/>
                <a:gd name="T22" fmla="*/ 0 w 27831"/>
                <a:gd name="T23" fmla="*/ 0 h 2831"/>
                <a:gd name="T24" fmla="*/ 0 w 27831"/>
                <a:gd name="T25" fmla="*/ 0 h 2831"/>
                <a:gd name="T26" fmla="*/ 0 w 27831"/>
                <a:gd name="T27" fmla="*/ 0 h 2831"/>
                <a:gd name="T28" fmla="*/ 0 w 27831"/>
                <a:gd name="T29" fmla="*/ 0 h 2831"/>
                <a:gd name="T30" fmla="*/ 0 w 27831"/>
                <a:gd name="T31" fmla="*/ 0 h 2831"/>
                <a:gd name="T32" fmla="*/ 0 w 27831"/>
                <a:gd name="T33" fmla="*/ 0 h 2831"/>
                <a:gd name="T34" fmla="*/ 0 w 27831"/>
                <a:gd name="T35" fmla="*/ 0 h 2831"/>
                <a:gd name="T36" fmla="*/ 0 w 27831"/>
                <a:gd name="T37" fmla="*/ 0 h 2831"/>
                <a:gd name="T38" fmla="*/ 0 w 27831"/>
                <a:gd name="T39" fmla="*/ 0 h 2831"/>
                <a:gd name="T40" fmla="*/ 0 w 27831"/>
                <a:gd name="T41" fmla="*/ 0 h 2831"/>
                <a:gd name="T42" fmla="*/ 0 w 27831"/>
                <a:gd name="T43" fmla="*/ 0 h 2831"/>
                <a:gd name="T44" fmla="*/ 0 w 27831"/>
                <a:gd name="T45" fmla="*/ 0 h 2831"/>
                <a:gd name="T46" fmla="*/ 0 w 27831"/>
                <a:gd name="T47" fmla="*/ 0 h 2831"/>
                <a:gd name="T48" fmla="*/ 0 w 27831"/>
                <a:gd name="T49" fmla="*/ 0 h 2831"/>
                <a:gd name="T50" fmla="*/ 0 w 27831"/>
                <a:gd name="T51" fmla="*/ 0 h 2831"/>
                <a:gd name="T52" fmla="*/ 0 w 27831"/>
                <a:gd name="T53" fmla="*/ 0 h 2831"/>
                <a:gd name="T54" fmla="*/ 0 w 27831"/>
                <a:gd name="T55" fmla="*/ 0 h 2831"/>
                <a:gd name="T56" fmla="*/ 0 w 27831"/>
                <a:gd name="T57" fmla="*/ 0 h 2831"/>
                <a:gd name="T58" fmla="*/ 0 w 27831"/>
                <a:gd name="T59" fmla="*/ 0 h 2831"/>
                <a:gd name="T60" fmla="*/ 0 w 27831"/>
                <a:gd name="T61" fmla="*/ 0 h 2831"/>
                <a:gd name="T62" fmla="*/ 0 w 27831"/>
                <a:gd name="T63" fmla="*/ 0 h 2831"/>
                <a:gd name="T64" fmla="*/ 0 w 27831"/>
                <a:gd name="T65" fmla="*/ 0 h 2831"/>
                <a:gd name="T66" fmla="*/ 0 w 27831"/>
                <a:gd name="T67" fmla="*/ 0 h 2831"/>
                <a:gd name="T68" fmla="*/ 0 w 27831"/>
                <a:gd name="T69" fmla="*/ 0 h 2831"/>
                <a:gd name="T70" fmla="*/ 0 w 27831"/>
                <a:gd name="T71" fmla="*/ 0 h 2831"/>
                <a:gd name="T72" fmla="*/ 0 w 27831"/>
                <a:gd name="T73" fmla="*/ 0 h 2831"/>
                <a:gd name="T74" fmla="*/ 0 w 27831"/>
                <a:gd name="T75" fmla="*/ 0 h 2831"/>
                <a:gd name="T76" fmla="*/ 0 w 27831"/>
                <a:gd name="T77" fmla="*/ 0 h 2831"/>
                <a:gd name="T78" fmla="*/ 0 w 27831"/>
                <a:gd name="T79" fmla="*/ 0 h 2831"/>
                <a:gd name="T80" fmla="*/ 0 w 27831"/>
                <a:gd name="T81" fmla="*/ 0 h 2831"/>
                <a:gd name="T82" fmla="*/ 0 w 27831"/>
                <a:gd name="T83" fmla="*/ 0 h 2831"/>
                <a:gd name="T84" fmla="*/ 0 w 27831"/>
                <a:gd name="T85" fmla="*/ 0 h 2831"/>
                <a:gd name="T86" fmla="*/ 0 w 27831"/>
                <a:gd name="T87" fmla="*/ 0 h 2831"/>
                <a:gd name="T88" fmla="*/ 0 w 27831"/>
                <a:gd name="T89" fmla="*/ 0 h 2831"/>
                <a:gd name="T90" fmla="*/ 0 w 27831"/>
                <a:gd name="T91" fmla="*/ 0 h 2831"/>
                <a:gd name="T92" fmla="*/ 0 w 27831"/>
                <a:gd name="T93" fmla="*/ 0 h 2831"/>
                <a:gd name="T94" fmla="*/ 0 w 27831"/>
                <a:gd name="T95" fmla="*/ 0 h 2831"/>
                <a:gd name="T96" fmla="*/ 0 w 27831"/>
                <a:gd name="T97" fmla="*/ 0 h 2831"/>
                <a:gd name="T98" fmla="*/ 0 w 27831"/>
                <a:gd name="T99" fmla="*/ 0 h 2831"/>
                <a:gd name="T100" fmla="*/ 0 w 27831"/>
                <a:gd name="T101" fmla="*/ 0 h 2831"/>
                <a:gd name="T102" fmla="*/ 0 w 27831"/>
                <a:gd name="T103" fmla="*/ 0 h 2831"/>
                <a:gd name="T104" fmla="*/ 0 w 27831"/>
                <a:gd name="T105" fmla="*/ 0 h 2831"/>
                <a:gd name="T106" fmla="*/ 0 w 27831"/>
                <a:gd name="T107" fmla="*/ 0 h 2831"/>
                <a:gd name="T108" fmla="*/ 0 w 27831"/>
                <a:gd name="T109" fmla="*/ 0 h 2831"/>
                <a:gd name="T110" fmla="*/ 0 w 27831"/>
                <a:gd name="T111" fmla="*/ 0 h 2831"/>
                <a:gd name="T112" fmla="*/ 0 w 27831"/>
                <a:gd name="T113" fmla="*/ 0 h 2831"/>
                <a:gd name="T114" fmla="*/ 0 w 27831"/>
                <a:gd name="T115" fmla="*/ 0 h 28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31" h="2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lnTo>
                    <a:pt x="27264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lnTo>
                    <a:pt x="20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6808" name="Freeform 5"/>
            <p:cNvSpPr>
              <a:spLocks noChangeArrowheads="1"/>
            </p:cNvSpPr>
            <p:nvPr/>
          </p:nvSpPr>
          <p:spPr bwMode="auto">
            <a:xfrm rot="480000">
              <a:off x="3852" y="2871"/>
              <a:ext cx="105" cy="183"/>
            </a:xfrm>
            <a:custGeom>
              <a:avLst/>
              <a:gdLst>
                <a:gd name="T0" fmla="*/ 0 w 7171"/>
                <a:gd name="T1" fmla="*/ 0 h 8869"/>
                <a:gd name="T2" fmla="*/ 0 w 7171"/>
                <a:gd name="T3" fmla="*/ 0 h 8869"/>
                <a:gd name="T4" fmla="*/ 0 w 7171"/>
                <a:gd name="T5" fmla="*/ 0 h 8869"/>
                <a:gd name="T6" fmla="*/ 0 w 7171"/>
                <a:gd name="T7" fmla="*/ 0 h 8869"/>
                <a:gd name="T8" fmla="*/ 0 w 7171"/>
                <a:gd name="T9" fmla="*/ 0 h 8869"/>
                <a:gd name="T10" fmla="*/ 0 w 7171"/>
                <a:gd name="T11" fmla="*/ 0 h 8869"/>
                <a:gd name="T12" fmla="*/ 0 w 7171"/>
                <a:gd name="T13" fmla="*/ 0 h 8869"/>
                <a:gd name="T14" fmla="*/ 0 w 7171"/>
                <a:gd name="T15" fmla="*/ 0 h 8869"/>
                <a:gd name="T16" fmla="*/ 0 w 7171"/>
                <a:gd name="T17" fmla="*/ 0 h 8869"/>
                <a:gd name="T18" fmla="*/ 0 w 7171"/>
                <a:gd name="T19" fmla="*/ 0 h 8869"/>
                <a:gd name="T20" fmla="*/ 0 w 7171"/>
                <a:gd name="T21" fmla="*/ 0 h 8869"/>
                <a:gd name="T22" fmla="*/ 0 w 7171"/>
                <a:gd name="T23" fmla="*/ 0 h 8869"/>
                <a:gd name="T24" fmla="*/ 0 w 7171"/>
                <a:gd name="T25" fmla="*/ 0 h 8869"/>
                <a:gd name="T26" fmla="*/ 0 w 7171"/>
                <a:gd name="T27" fmla="*/ 0 h 8869"/>
                <a:gd name="T28" fmla="*/ 0 w 7171"/>
                <a:gd name="T29" fmla="*/ 0 h 8869"/>
                <a:gd name="T30" fmla="*/ 0 w 7171"/>
                <a:gd name="T31" fmla="*/ 0 h 8869"/>
                <a:gd name="T32" fmla="*/ 0 w 7171"/>
                <a:gd name="T33" fmla="*/ 0 h 8869"/>
                <a:gd name="T34" fmla="*/ 0 w 7171"/>
                <a:gd name="T35" fmla="*/ 0 h 8869"/>
                <a:gd name="T36" fmla="*/ 0 w 7171"/>
                <a:gd name="T37" fmla="*/ 0 h 8869"/>
                <a:gd name="T38" fmla="*/ 0 w 7171"/>
                <a:gd name="T39" fmla="*/ 0 h 8869"/>
                <a:gd name="T40" fmla="*/ 0 w 7171"/>
                <a:gd name="T41" fmla="*/ 0 h 8869"/>
                <a:gd name="T42" fmla="*/ 0 w 7171"/>
                <a:gd name="T43" fmla="*/ 0 h 8869"/>
                <a:gd name="T44" fmla="*/ 0 w 7171"/>
                <a:gd name="T45" fmla="*/ 0 h 8869"/>
                <a:gd name="T46" fmla="*/ 0 w 7171"/>
                <a:gd name="T47" fmla="*/ 0 h 8869"/>
                <a:gd name="T48" fmla="*/ 0 w 7171"/>
                <a:gd name="T49" fmla="*/ 0 h 8869"/>
                <a:gd name="T50" fmla="*/ 0 w 7171"/>
                <a:gd name="T51" fmla="*/ 0 h 8869"/>
                <a:gd name="T52" fmla="*/ 0 w 7171"/>
                <a:gd name="T53" fmla="*/ 0 h 8869"/>
                <a:gd name="T54" fmla="*/ 0 w 7171"/>
                <a:gd name="T55" fmla="*/ 0 h 8869"/>
                <a:gd name="T56" fmla="*/ 0 w 7171"/>
                <a:gd name="T57" fmla="*/ 0 h 8869"/>
                <a:gd name="T58" fmla="*/ 0 w 7171"/>
                <a:gd name="T59" fmla="*/ 0 h 8869"/>
                <a:gd name="T60" fmla="*/ 0 w 7171"/>
                <a:gd name="T61" fmla="*/ 0 h 8869"/>
                <a:gd name="T62" fmla="*/ 0 w 7171"/>
                <a:gd name="T63" fmla="*/ 0 h 8869"/>
                <a:gd name="T64" fmla="*/ 0 w 7171"/>
                <a:gd name="T65" fmla="*/ 0 h 8869"/>
                <a:gd name="T66" fmla="*/ 0 w 7171"/>
                <a:gd name="T67" fmla="*/ 0 h 8869"/>
                <a:gd name="T68" fmla="*/ 0 w 7171"/>
                <a:gd name="T69" fmla="*/ 0 h 8869"/>
                <a:gd name="T70" fmla="*/ 0 w 7171"/>
                <a:gd name="T71" fmla="*/ 0 h 8869"/>
                <a:gd name="T72" fmla="*/ 0 w 7171"/>
                <a:gd name="T73" fmla="*/ 0 h 8869"/>
                <a:gd name="T74" fmla="*/ 0 w 7171"/>
                <a:gd name="T75" fmla="*/ 0 h 8869"/>
                <a:gd name="T76" fmla="*/ 0 w 7171"/>
                <a:gd name="T77" fmla="*/ 0 h 8869"/>
                <a:gd name="T78" fmla="*/ 0 w 7171"/>
                <a:gd name="T79" fmla="*/ 0 h 8869"/>
                <a:gd name="T80" fmla="*/ 0 w 7171"/>
                <a:gd name="T81" fmla="*/ 0 h 8869"/>
                <a:gd name="T82" fmla="*/ 0 w 7171"/>
                <a:gd name="T83" fmla="*/ 0 h 8869"/>
                <a:gd name="T84" fmla="*/ 0 w 7171"/>
                <a:gd name="T85" fmla="*/ 0 h 8869"/>
                <a:gd name="T86" fmla="*/ 0 w 7171"/>
                <a:gd name="T87" fmla="*/ 0 h 8869"/>
                <a:gd name="T88" fmla="*/ 0 w 7171"/>
                <a:gd name="T89" fmla="*/ 0 h 8869"/>
                <a:gd name="T90" fmla="*/ 0 w 7171"/>
                <a:gd name="T91" fmla="*/ 0 h 8869"/>
                <a:gd name="T92" fmla="*/ 0 w 7171"/>
                <a:gd name="T93" fmla="*/ 0 h 8869"/>
                <a:gd name="T94" fmla="*/ 0 w 7171"/>
                <a:gd name="T95" fmla="*/ 0 h 8869"/>
                <a:gd name="T96" fmla="*/ 0 w 7171"/>
                <a:gd name="T97" fmla="*/ 0 h 8869"/>
                <a:gd name="T98" fmla="*/ 0 w 7171"/>
                <a:gd name="T99" fmla="*/ 0 h 8869"/>
                <a:gd name="T100" fmla="*/ 0 w 7171"/>
                <a:gd name="T101" fmla="*/ 0 h 8869"/>
                <a:gd name="T102" fmla="*/ 0 w 7171"/>
                <a:gd name="T103" fmla="*/ 0 h 8869"/>
                <a:gd name="T104" fmla="*/ 0 w 7171"/>
                <a:gd name="T105" fmla="*/ 0 h 8869"/>
                <a:gd name="T106" fmla="*/ 0 w 7171"/>
                <a:gd name="T107" fmla="*/ 0 h 8869"/>
                <a:gd name="T108" fmla="*/ 0 w 7171"/>
                <a:gd name="T109" fmla="*/ 0 h 8869"/>
                <a:gd name="T110" fmla="*/ 0 w 7171"/>
                <a:gd name="T111" fmla="*/ 0 h 88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171" h="8869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lnTo>
                    <a:pt x="567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76805" name="Freeform 6"/>
          <p:cNvSpPr>
            <a:spLocks noChangeArrowheads="1"/>
          </p:cNvSpPr>
          <p:nvPr/>
        </p:nvSpPr>
        <p:spPr bwMode="auto">
          <a:xfrm>
            <a:off x="5759450" y="4140200"/>
            <a:ext cx="344488" cy="414338"/>
          </a:xfrm>
          <a:custGeom>
            <a:avLst/>
            <a:gdLst>
              <a:gd name="T0" fmla="*/ 2147483646 w 15817"/>
              <a:gd name="T1" fmla="*/ 2147483646 h 18981"/>
              <a:gd name="T2" fmla="*/ 2147483646 w 15817"/>
              <a:gd name="T3" fmla="*/ 2147483646 h 18981"/>
              <a:gd name="T4" fmla="*/ 2147483646 w 15817"/>
              <a:gd name="T5" fmla="*/ 2147483646 h 18981"/>
              <a:gd name="T6" fmla="*/ 2147483646 w 15817"/>
              <a:gd name="T7" fmla="*/ 2147483646 h 18981"/>
              <a:gd name="T8" fmla="*/ 2147483646 w 15817"/>
              <a:gd name="T9" fmla="*/ 2147483646 h 18981"/>
              <a:gd name="T10" fmla="*/ 2147483646 w 15817"/>
              <a:gd name="T11" fmla="*/ 2147483646 h 18981"/>
              <a:gd name="T12" fmla="*/ 2147483646 w 15817"/>
              <a:gd name="T13" fmla="*/ 2147483646 h 18981"/>
              <a:gd name="T14" fmla="*/ 2147483646 w 15817"/>
              <a:gd name="T15" fmla="*/ 2147483646 h 18981"/>
              <a:gd name="T16" fmla="*/ 2147483646 w 15817"/>
              <a:gd name="T17" fmla="*/ 2147483646 h 18981"/>
              <a:gd name="T18" fmla="*/ 2147483646 w 15817"/>
              <a:gd name="T19" fmla="*/ 2147483646 h 18981"/>
              <a:gd name="T20" fmla="*/ 2147483646 w 15817"/>
              <a:gd name="T21" fmla="*/ 2147483646 h 18981"/>
              <a:gd name="T22" fmla="*/ 2147483646 w 15817"/>
              <a:gd name="T23" fmla="*/ 2147483646 h 18981"/>
              <a:gd name="T24" fmla="*/ 2147483646 w 15817"/>
              <a:gd name="T25" fmla="*/ 2147483646 h 18981"/>
              <a:gd name="T26" fmla="*/ 2147483646 w 15817"/>
              <a:gd name="T27" fmla="*/ 2147483646 h 18981"/>
              <a:gd name="T28" fmla="*/ 2147483646 w 15817"/>
              <a:gd name="T29" fmla="*/ 2147483646 h 18981"/>
              <a:gd name="T30" fmla="*/ 2147483646 w 15817"/>
              <a:gd name="T31" fmla="*/ 2147483646 h 18981"/>
              <a:gd name="T32" fmla="*/ 2147483646 w 15817"/>
              <a:gd name="T33" fmla="*/ 2147483646 h 18981"/>
              <a:gd name="T34" fmla="*/ 2147483646 w 15817"/>
              <a:gd name="T35" fmla="*/ 2147483646 h 18981"/>
              <a:gd name="T36" fmla="*/ 2147483646 w 15817"/>
              <a:gd name="T37" fmla="*/ 2147483646 h 18981"/>
              <a:gd name="T38" fmla="*/ 2147483646 w 15817"/>
              <a:gd name="T39" fmla="*/ 2147483646 h 18981"/>
              <a:gd name="T40" fmla="*/ 2147483646 w 15817"/>
              <a:gd name="T41" fmla="*/ 2147483646 h 18981"/>
              <a:gd name="T42" fmla="*/ 2147483646 w 15817"/>
              <a:gd name="T43" fmla="*/ 2147483646 h 18981"/>
              <a:gd name="T44" fmla="*/ 2147483646 w 15817"/>
              <a:gd name="T45" fmla="*/ 2147483646 h 18981"/>
              <a:gd name="T46" fmla="*/ 2147483646 w 15817"/>
              <a:gd name="T47" fmla="*/ 2147483646 h 18981"/>
              <a:gd name="T48" fmla="*/ 2147483646 w 15817"/>
              <a:gd name="T49" fmla="*/ 2147483646 h 18981"/>
              <a:gd name="T50" fmla="*/ 2147483646 w 15817"/>
              <a:gd name="T51" fmla="*/ 2147483646 h 18981"/>
              <a:gd name="T52" fmla="*/ 2147483646 w 15817"/>
              <a:gd name="T53" fmla="*/ 2147483646 h 18981"/>
              <a:gd name="T54" fmla="*/ 2147483646 w 15817"/>
              <a:gd name="T55" fmla="*/ 2147483646 h 18981"/>
              <a:gd name="T56" fmla="*/ 2147483646 w 15817"/>
              <a:gd name="T57" fmla="*/ 2147483646 h 18981"/>
              <a:gd name="T58" fmla="*/ 2147483646 w 15817"/>
              <a:gd name="T59" fmla="*/ 2147483646 h 18981"/>
              <a:gd name="T60" fmla="*/ 2147483646 w 15817"/>
              <a:gd name="T61" fmla="*/ 2147483646 h 18981"/>
              <a:gd name="T62" fmla="*/ 2147483646 w 15817"/>
              <a:gd name="T63" fmla="*/ 2147483646 h 18981"/>
              <a:gd name="T64" fmla="*/ 2147483646 w 15817"/>
              <a:gd name="T65" fmla="*/ 2147483646 h 18981"/>
              <a:gd name="T66" fmla="*/ 2147483646 w 15817"/>
              <a:gd name="T67" fmla="*/ 2147483646 h 18981"/>
              <a:gd name="T68" fmla="*/ 2147483646 w 15817"/>
              <a:gd name="T69" fmla="*/ 2147483646 h 18981"/>
              <a:gd name="T70" fmla="*/ 2147483646 w 15817"/>
              <a:gd name="T71" fmla="*/ 2147483646 h 18981"/>
              <a:gd name="T72" fmla="*/ 2147483646 w 15817"/>
              <a:gd name="T73" fmla="*/ 2147483646 h 18981"/>
              <a:gd name="T74" fmla="*/ 2147483646 w 15817"/>
              <a:gd name="T75" fmla="*/ 2147483646 h 18981"/>
              <a:gd name="T76" fmla="*/ 2147483646 w 15817"/>
              <a:gd name="T77" fmla="*/ 2147483646 h 18981"/>
              <a:gd name="T78" fmla="*/ 2147483646 w 15817"/>
              <a:gd name="T79" fmla="*/ 2147483646 h 18981"/>
              <a:gd name="T80" fmla="*/ 2147483646 w 15817"/>
              <a:gd name="T81" fmla="*/ 2147483646 h 18981"/>
              <a:gd name="T82" fmla="*/ 2147483646 w 15817"/>
              <a:gd name="T83" fmla="*/ 2147483646 h 18981"/>
              <a:gd name="T84" fmla="*/ 2147483646 w 15817"/>
              <a:gd name="T85" fmla="*/ 2147483646 h 18981"/>
              <a:gd name="T86" fmla="*/ 2147483646 w 15817"/>
              <a:gd name="T87" fmla="*/ 2147483646 h 18981"/>
              <a:gd name="T88" fmla="*/ 2147483646 w 15817"/>
              <a:gd name="T89" fmla="*/ 2147483646 h 18981"/>
              <a:gd name="T90" fmla="*/ 2147483646 w 15817"/>
              <a:gd name="T91" fmla="*/ 2147483646 h 18981"/>
              <a:gd name="T92" fmla="*/ 2147483646 w 15817"/>
              <a:gd name="T93" fmla="*/ 2147483646 h 18981"/>
              <a:gd name="T94" fmla="*/ 2147483646 w 15817"/>
              <a:gd name="T95" fmla="*/ 2147483646 h 18981"/>
              <a:gd name="T96" fmla="*/ 2147483646 w 15817"/>
              <a:gd name="T97" fmla="*/ 2147483646 h 18981"/>
              <a:gd name="T98" fmla="*/ 2147483646 w 15817"/>
              <a:gd name="T99" fmla="*/ 2147483646 h 18981"/>
              <a:gd name="T100" fmla="*/ 2147483646 w 15817"/>
              <a:gd name="T101" fmla="*/ 2147483646 h 18981"/>
              <a:gd name="T102" fmla="*/ 2147483646 w 15817"/>
              <a:gd name="T103" fmla="*/ 2147483646 h 18981"/>
              <a:gd name="T104" fmla="*/ 2147483646 w 15817"/>
              <a:gd name="T105" fmla="*/ 2147483646 h 18981"/>
              <a:gd name="T106" fmla="*/ 2147483646 w 15817"/>
              <a:gd name="T107" fmla="*/ 2147483646 h 18981"/>
              <a:gd name="T108" fmla="*/ 2147483646 w 15817"/>
              <a:gd name="T109" fmla="*/ 2147483646 h 18981"/>
              <a:gd name="T110" fmla="*/ 2147483646 w 15817"/>
              <a:gd name="T111" fmla="*/ 2147483646 h 18981"/>
              <a:gd name="T112" fmla="*/ 2147483646 w 15817"/>
              <a:gd name="T113" fmla="*/ 2147483646 h 18981"/>
              <a:gd name="T114" fmla="*/ 2147483646 w 15817"/>
              <a:gd name="T115" fmla="*/ 2147483646 h 18981"/>
              <a:gd name="T116" fmla="*/ 2147483646 w 15817"/>
              <a:gd name="T117" fmla="*/ 2147483646 h 18981"/>
              <a:gd name="T118" fmla="*/ 2147483646 w 15817"/>
              <a:gd name="T119" fmla="*/ 2147483646 h 18981"/>
              <a:gd name="T120" fmla="*/ 2147483646 w 15817"/>
              <a:gd name="T121" fmla="*/ 2147483646 h 18981"/>
              <a:gd name="T122" fmla="*/ 2147483646 w 15817"/>
              <a:gd name="T123" fmla="*/ 2147483646 h 18981"/>
              <a:gd name="T124" fmla="*/ 2147483646 w 15817"/>
              <a:gd name="T125" fmla="*/ 2147483646 h 1898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5817" h="18981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lnTo>
                  <a:pt x="11364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lnTo>
                  <a:pt x="3821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lnTo>
                  <a:pt x="8809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lnTo>
                  <a:pt x="8468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lnTo>
                  <a:pt x="6716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lnTo>
                  <a:pt x="9223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lnTo>
                  <a:pt x="9928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lnTo>
                  <a:pt x="7398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lnTo>
                  <a:pt x="8833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lnTo>
                  <a:pt x="8176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lnTo>
                  <a:pt x="8128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6806" name="Text Box 7"/>
          <p:cNvSpPr txBox="1">
            <a:spLocks noChangeArrowheads="1"/>
          </p:cNvSpPr>
          <p:nvPr/>
        </p:nvSpPr>
        <p:spPr bwMode="auto">
          <a:xfrm>
            <a:off x="6300788" y="3076575"/>
            <a:ext cx="3600450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78876" rIns="108000" bIns="63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spcAft>
                <a:spcPct val="0"/>
              </a:spcAft>
            </a:pPr>
            <a:endParaRPr lang="de-DE" altLang="it-IT" sz="1800"/>
          </a:p>
          <a:p>
            <a:pPr eaLnBrk="1">
              <a:lnSpc>
                <a:spcPct val="104000"/>
              </a:lnSpc>
              <a:spcAft>
                <a:spcPct val="0"/>
              </a:spcAft>
            </a:pPr>
            <a:endParaRPr lang="de-DE" altLang="it-IT" sz="1800">
              <a:latin typeface="Trebuchet MS" panose="020B0603020202020204" pitchFamily="34" charset="0"/>
            </a:endParaRPr>
          </a:p>
          <a:p>
            <a:pPr algn="just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1800">
                <a:latin typeface="Trebuchet MS" panose="020B0603020202020204" pitchFamily="34" charset="0"/>
              </a:rPr>
              <a:t>- vi sono regioni dove gli aiuti potrebbero essere più efficaci ( Asia del sud e dell'Est)</a:t>
            </a:r>
          </a:p>
          <a:p>
            <a:pPr algn="just" eaLnBrk="1">
              <a:lnSpc>
                <a:spcPct val="104000"/>
              </a:lnSpc>
              <a:spcAft>
                <a:spcPct val="0"/>
              </a:spcAft>
            </a:pPr>
            <a:endParaRPr lang="de-DE" altLang="it-IT" sz="1800">
              <a:latin typeface="Trebuchet MS" panose="020B0603020202020204" pitchFamily="34" charset="0"/>
            </a:endParaRPr>
          </a:p>
          <a:p>
            <a:pPr algn="just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1800">
                <a:latin typeface="Trebuchet MS" panose="020B0603020202020204" pitchFamily="34" charset="0"/>
              </a:rPr>
              <a:t>- I paesi più poveri rispondono meglio: quindi gli aiuti combatterebbero la povertà ma non favorirebbero la crescita</a:t>
            </a:r>
          </a:p>
          <a:p>
            <a:pPr algn="just" eaLnBrk="1">
              <a:lnSpc>
                <a:spcPct val="104000"/>
              </a:lnSpc>
              <a:spcAft>
                <a:spcPct val="0"/>
              </a:spcAft>
            </a:pPr>
            <a:endParaRPr lang="de-DE" altLang="it-IT" sz="1800">
              <a:latin typeface="Trebuchet MS" panose="020B0603020202020204" pitchFamily="34" charset="0"/>
            </a:endParaRPr>
          </a:p>
          <a:p>
            <a:pPr algn="just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1800">
                <a:latin typeface="Trebuchet MS" panose="020B0603020202020204" pitchFamily="34" charset="0"/>
              </a:rPr>
              <a:t>- In contesti dove la corruzione è più controllata si possono ipotizzare effetti positivi degli aiuti sulla crescita</a:t>
            </a:r>
          </a:p>
          <a:p>
            <a:pPr algn="just" eaLnBrk="1">
              <a:spcAft>
                <a:spcPct val="0"/>
              </a:spcAft>
            </a:pPr>
            <a:endParaRPr lang="de-DE" altLang="it-IT" sz="1800"/>
          </a:p>
          <a:p>
            <a:pPr algn="just" eaLnBrk="1">
              <a:spcAft>
                <a:spcPct val="0"/>
              </a:spcAft>
            </a:pPr>
            <a:endParaRPr lang="de-DE" altLang="it-IT" sz="18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79388"/>
            <a:ext cx="10080625" cy="1262062"/>
          </a:xfrm>
        </p:spPr>
        <p:txBody>
          <a:bodyPr/>
          <a:lstStyle/>
          <a:p>
            <a:pPr eaLnBrk="1"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altLang="it-IT" sz="3600" smtClean="0">
                <a:solidFill>
                  <a:srgbClr val="FFFF99"/>
                </a:solidFill>
                <a:latin typeface="Trebuchet MS" panose="020B0603020202020204" pitchFamily="34" charset="0"/>
              </a:rPr>
              <a:t>1) INQUADRAMENTO DELLA TEMATICA: LA COOPERAZIONE INTERNAZIONALE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989513"/>
          </a:xfrm>
        </p:spPr>
        <p:txBody>
          <a:bodyPr tIns="0"/>
          <a:lstStyle/>
          <a:p>
            <a:pPr marL="0" indent="107950" algn="just" eaLnBrk="1"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altLang="it-IT" sz="2800">
                <a:latin typeface="Trebuchet MS" panose="020B0603020202020204" pitchFamily="34" charset="0"/>
                <a:ea typeface="+mn-ea"/>
              </a:rPr>
              <a:t>Problema dello sviluppo e della cooperazione si affaccia sulla scena internazionale negli anni '60. </a:t>
            </a:r>
          </a:p>
          <a:p>
            <a:pPr marL="0" indent="107950" algn="just" eaLnBrk="1"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altLang="it-IT" sz="2800">
                <a:latin typeface="Trebuchet MS" panose="020B0603020202020204" pitchFamily="34" charset="0"/>
                <a:ea typeface="+mn-ea"/>
              </a:rPr>
              <a:t>Perché?</a:t>
            </a:r>
          </a:p>
          <a:p>
            <a:pPr marL="431800" indent="-323850" eaLnBrk="1">
              <a:buClr>
                <a:srgbClr val="FFFFFF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altLang="it-IT">
              <a:ea typeface="+mn-ea"/>
            </a:endParaRPr>
          </a:p>
        </p:txBody>
      </p:sp>
      <p:grpSp>
        <p:nvGrpSpPr>
          <p:cNvPr id="9220" name="Group 3"/>
          <p:cNvGrpSpPr>
            <a:grpSpLocks/>
          </p:cNvGrpSpPr>
          <p:nvPr/>
        </p:nvGrpSpPr>
        <p:grpSpPr bwMode="auto">
          <a:xfrm>
            <a:off x="2339975" y="2978150"/>
            <a:ext cx="1258888" cy="471488"/>
            <a:chOff x="1474" y="1876"/>
            <a:chExt cx="793" cy="297"/>
          </a:xfrm>
        </p:grpSpPr>
        <p:sp>
          <p:nvSpPr>
            <p:cNvPr id="9236" name="Freeform 4"/>
            <p:cNvSpPr>
              <a:spLocks noChangeArrowheads="1"/>
            </p:cNvSpPr>
            <p:nvPr/>
          </p:nvSpPr>
          <p:spPr bwMode="auto">
            <a:xfrm rot="960000">
              <a:off x="1471" y="1967"/>
              <a:ext cx="669" cy="67"/>
            </a:xfrm>
            <a:custGeom>
              <a:avLst/>
              <a:gdLst>
                <a:gd name="T0" fmla="*/ 0 w 27831"/>
                <a:gd name="T1" fmla="*/ 0 h 2831"/>
                <a:gd name="T2" fmla="*/ 0 w 27831"/>
                <a:gd name="T3" fmla="*/ 0 h 2831"/>
                <a:gd name="T4" fmla="*/ 0 w 27831"/>
                <a:gd name="T5" fmla="*/ 0 h 2831"/>
                <a:gd name="T6" fmla="*/ 0 w 27831"/>
                <a:gd name="T7" fmla="*/ 0 h 2831"/>
                <a:gd name="T8" fmla="*/ 0 w 27831"/>
                <a:gd name="T9" fmla="*/ 0 h 2831"/>
                <a:gd name="T10" fmla="*/ 0 w 27831"/>
                <a:gd name="T11" fmla="*/ 0 h 2831"/>
                <a:gd name="T12" fmla="*/ 0 w 27831"/>
                <a:gd name="T13" fmla="*/ 0 h 2831"/>
                <a:gd name="T14" fmla="*/ 0 w 27831"/>
                <a:gd name="T15" fmla="*/ 0 h 2831"/>
                <a:gd name="T16" fmla="*/ 0 w 27831"/>
                <a:gd name="T17" fmla="*/ 0 h 2831"/>
                <a:gd name="T18" fmla="*/ 0 w 27831"/>
                <a:gd name="T19" fmla="*/ 0 h 2831"/>
                <a:gd name="T20" fmla="*/ 0 w 27831"/>
                <a:gd name="T21" fmla="*/ 0 h 2831"/>
                <a:gd name="T22" fmla="*/ 0 w 27831"/>
                <a:gd name="T23" fmla="*/ 0 h 2831"/>
                <a:gd name="T24" fmla="*/ 0 w 27831"/>
                <a:gd name="T25" fmla="*/ 0 h 2831"/>
                <a:gd name="T26" fmla="*/ 0 w 27831"/>
                <a:gd name="T27" fmla="*/ 0 h 2831"/>
                <a:gd name="T28" fmla="*/ 0 w 27831"/>
                <a:gd name="T29" fmla="*/ 0 h 2831"/>
                <a:gd name="T30" fmla="*/ 0 w 27831"/>
                <a:gd name="T31" fmla="*/ 0 h 2831"/>
                <a:gd name="T32" fmla="*/ 0 w 27831"/>
                <a:gd name="T33" fmla="*/ 0 h 2831"/>
                <a:gd name="T34" fmla="*/ 0 w 27831"/>
                <a:gd name="T35" fmla="*/ 0 h 2831"/>
                <a:gd name="T36" fmla="*/ 0 w 27831"/>
                <a:gd name="T37" fmla="*/ 0 h 2831"/>
                <a:gd name="T38" fmla="*/ 0 w 27831"/>
                <a:gd name="T39" fmla="*/ 0 h 2831"/>
                <a:gd name="T40" fmla="*/ 0 w 27831"/>
                <a:gd name="T41" fmla="*/ 0 h 2831"/>
                <a:gd name="T42" fmla="*/ 0 w 27831"/>
                <a:gd name="T43" fmla="*/ 0 h 2831"/>
                <a:gd name="T44" fmla="*/ 0 w 27831"/>
                <a:gd name="T45" fmla="*/ 0 h 2831"/>
                <a:gd name="T46" fmla="*/ 0 w 27831"/>
                <a:gd name="T47" fmla="*/ 0 h 2831"/>
                <a:gd name="T48" fmla="*/ 0 w 27831"/>
                <a:gd name="T49" fmla="*/ 0 h 2831"/>
                <a:gd name="T50" fmla="*/ 0 w 27831"/>
                <a:gd name="T51" fmla="*/ 0 h 2831"/>
                <a:gd name="T52" fmla="*/ 0 w 27831"/>
                <a:gd name="T53" fmla="*/ 0 h 2831"/>
                <a:gd name="T54" fmla="*/ 0 w 27831"/>
                <a:gd name="T55" fmla="*/ 0 h 2831"/>
                <a:gd name="T56" fmla="*/ 0 w 27831"/>
                <a:gd name="T57" fmla="*/ 0 h 2831"/>
                <a:gd name="T58" fmla="*/ 0 w 27831"/>
                <a:gd name="T59" fmla="*/ 0 h 2831"/>
                <a:gd name="T60" fmla="*/ 0 w 27831"/>
                <a:gd name="T61" fmla="*/ 0 h 2831"/>
                <a:gd name="T62" fmla="*/ 0 w 27831"/>
                <a:gd name="T63" fmla="*/ 0 h 2831"/>
                <a:gd name="T64" fmla="*/ 0 w 27831"/>
                <a:gd name="T65" fmla="*/ 0 h 2831"/>
                <a:gd name="T66" fmla="*/ 0 w 27831"/>
                <a:gd name="T67" fmla="*/ 0 h 2831"/>
                <a:gd name="T68" fmla="*/ 0 w 27831"/>
                <a:gd name="T69" fmla="*/ 0 h 2831"/>
                <a:gd name="T70" fmla="*/ 0 w 27831"/>
                <a:gd name="T71" fmla="*/ 0 h 2831"/>
                <a:gd name="T72" fmla="*/ 0 w 27831"/>
                <a:gd name="T73" fmla="*/ 0 h 2831"/>
                <a:gd name="T74" fmla="*/ 0 w 27831"/>
                <a:gd name="T75" fmla="*/ 0 h 2831"/>
                <a:gd name="T76" fmla="*/ 0 w 27831"/>
                <a:gd name="T77" fmla="*/ 0 h 2831"/>
                <a:gd name="T78" fmla="*/ 0 w 27831"/>
                <a:gd name="T79" fmla="*/ 0 h 2831"/>
                <a:gd name="T80" fmla="*/ 0 w 27831"/>
                <a:gd name="T81" fmla="*/ 0 h 2831"/>
                <a:gd name="T82" fmla="*/ 0 w 27831"/>
                <a:gd name="T83" fmla="*/ 0 h 2831"/>
                <a:gd name="T84" fmla="*/ 0 w 27831"/>
                <a:gd name="T85" fmla="*/ 0 h 2831"/>
                <a:gd name="T86" fmla="*/ 0 w 27831"/>
                <a:gd name="T87" fmla="*/ 0 h 2831"/>
                <a:gd name="T88" fmla="*/ 0 w 27831"/>
                <a:gd name="T89" fmla="*/ 0 h 2831"/>
                <a:gd name="T90" fmla="*/ 0 w 27831"/>
                <a:gd name="T91" fmla="*/ 0 h 2831"/>
                <a:gd name="T92" fmla="*/ 0 w 27831"/>
                <a:gd name="T93" fmla="*/ 0 h 2831"/>
                <a:gd name="T94" fmla="*/ 0 w 27831"/>
                <a:gd name="T95" fmla="*/ 0 h 2831"/>
                <a:gd name="T96" fmla="*/ 0 w 27831"/>
                <a:gd name="T97" fmla="*/ 0 h 2831"/>
                <a:gd name="T98" fmla="*/ 0 w 27831"/>
                <a:gd name="T99" fmla="*/ 0 h 2831"/>
                <a:gd name="T100" fmla="*/ 0 w 27831"/>
                <a:gd name="T101" fmla="*/ 0 h 2831"/>
                <a:gd name="T102" fmla="*/ 0 w 27831"/>
                <a:gd name="T103" fmla="*/ 0 h 2831"/>
                <a:gd name="T104" fmla="*/ 0 w 27831"/>
                <a:gd name="T105" fmla="*/ 0 h 2831"/>
                <a:gd name="T106" fmla="*/ 0 w 27831"/>
                <a:gd name="T107" fmla="*/ 0 h 2831"/>
                <a:gd name="T108" fmla="*/ 0 w 27831"/>
                <a:gd name="T109" fmla="*/ 0 h 2831"/>
                <a:gd name="T110" fmla="*/ 0 w 27831"/>
                <a:gd name="T111" fmla="*/ 0 h 2831"/>
                <a:gd name="T112" fmla="*/ 0 w 27831"/>
                <a:gd name="T113" fmla="*/ 0 h 2831"/>
                <a:gd name="T114" fmla="*/ 0 w 27831"/>
                <a:gd name="T115" fmla="*/ 0 h 28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31" h="2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lnTo>
                    <a:pt x="27264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lnTo>
                    <a:pt x="20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37" name="Freeform 5"/>
            <p:cNvSpPr>
              <a:spLocks noChangeArrowheads="1"/>
            </p:cNvSpPr>
            <p:nvPr/>
          </p:nvSpPr>
          <p:spPr bwMode="auto">
            <a:xfrm rot="960000">
              <a:off x="2119" y="1940"/>
              <a:ext cx="120" cy="221"/>
            </a:xfrm>
            <a:custGeom>
              <a:avLst/>
              <a:gdLst>
                <a:gd name="T0" fmla="*/ 0 w 7171"/>
                <a:gd name="T1" fmla="*/ 0 h 8869"/>
                <a:gd name="T2" fmla="*/ 0 w 7171"/>
                <a:gd name="T3" fmla="*/ 0 h 8869"/>
                <a:gd name="T4" fmla="*/ 0 w 7171"/>
                <a:gd name="T5" fmla="*/ 0 h 8869"/>
                <a:gd name="T6" fmla="*/ 0 w 7171"/>
                <a:gd name="T7" fmla="*/ 0 h 8869"/>
                <a:gd name="T8" fmla="*/ 0 w 7171"/>
                <a:gd name="T9" fmla="*/ 0 h 8869"/>
                <a:gd name="T10" fmla="*/ 0 w 7171"/>
                <a:gd name="T11" fmla="*/ 0 h 8869"/>
                <a:gd name="T12" fmla="*/ 0 w 7171"/>
                <a:gd name="T13" fmla="*/ 0 h 8869"/>
                <a:gd name="T14" fmla="*/ 0 w 7171"/>
                <a:gd name="T15" fmla="*/ 0 h 8869"/>
                <a:gd name="T16" fmla="*/ 0 w 7171"/>
                <a:gd name="T17" fmla="*/ 0 h 8869"/>
                <a:gd name="T18" fmla="*/ 0 w 7171"/>
                <a:gd name="T19" fmla="*/ 0 h 8869"/>
                <a:gd name="T20" fmla="*/ 0 w 7171"/>
                <a:gd name="T21" fmla="*/ 0 h 8869"/>
                <a:gd name="T22" fmla="*/ 0 w 7171"/>
                <a:gd name="T23" fmla="*/ 0 h 8869"/>
                <a:gd name="T24" fmla="*/ 0 w 7171"/>
                <a:gd name="T25" fmla="*/ 0 h 8869"/>
                <a:gd name="T26" fmla="*/ 0 w 7171"/>
                <a:gd name="T27" fmla="*/ 0 h 8869"/>
                <a:gd name="T28" fmla="*/ 0 w 7171"/>
                <a:gd name="T29" fmla="*/ 0 h 8869"/>
                <a:gd name="T30" fmla="*/ 0 w 7171"/>
                <a:gd name="T31" fmla="*/ 0 h 8869"/>
                <a:gd name="T32" fmla="*/ 0 w 7171"/>
                <a:gd name="T33" fmla="*/ 0 h 8869"/>
                <a:gd name="T34" fmla="*/ 0 w 7171"/>
                <a:gd name="T35" fmla="*/ 0 h 8869"/>
                <a:gd name="T36" fmla="*/ 0 w 7171"/>
                <a:gd name="T37" fmla="*/ 0 h 8869"/>
                <a:gd name="T38" fmla="*/ 0 w 7171"/>
                <a:gd name="T39" fmla="*/ 0 h 8869"/>
                <a:gd name="T40" fmla="*/ 0 w 7171"/>
                <a:gd name="T41" fmla="*/ 0 h 8869"/>
                <a:gd name="T42" fmla="*/ 0 w 7171"/>
                <a:gd name="T43" fmla="*/ 0 h 8869"/>
                <a:gd name="T44" fmla="*/ 0 w 7171"/>
                <a:gd name="T45" fmla="*/ 0 h 8869"/>
                <a:gd name="T46" fmla="*/ 0 w 7171"/>
                <a:gd name="T47" fmla="*/ 0 h 8869"/>
                <a:gd name="T48" fmla="*/ 0 w 7171"/>
                <a:gd name="T49" fmla="*/ 0 h 8869"/>
                <a:gd name="T50" fmla="*/ 0 w 7171"/>
                <a:gd name="T51" fmla="*/ 0 h 8869"/>
                <a:gd name="T52" fmla="*/ 0 w 7171"/>
                <a:gd name="T53" fmla="*/ 0 h 8869"/>
                <a:gd name="T54" fmla="*/ 0 w 7171"/>
                <a:gd name="T55" fmla="*/ 0 h 8869"/>
                <a:gd name="T56" fmla="*/ 0 w 7171"/>
                <a:gd name="T57" fmla="*/ 0 h 8869"/>
                <a:gd name="T58" fmla="*/ 0 w 7171"/>
                <a:gd name="T59" fmla="*/ 0 h 8869"/>
                <a:gd name="T60" fmla="*/ 0 w 7171"/>
                <a:gd name="T61" fmla="*/ 0 h 8869"/>
                <a:gd name="T62" fmla="*/ 0 w 7171"/>
                <a:gd name="T63" fmla="*/ 0 h 8869"/>
                <a:gd name="T64" fmla="*/ 0 w 7171"/>
                <a:gd name="T65" fmla="*/ 0 h 8869"/>
                <a:gd name="T66" fmla="*/ 0 w 7171"/>
                <a:gd name="T67" fmla="*/ 0 h 8869"/>
                <a:gd name="T68" fmla="*/ 0 w 7171"/>
                <a:gd name="T69" fmla="*/ 0 h 8869"/>
                <a:gd name="T70" fmla="*/ 0 w 7171"/>
                <a:gd name="T71" fmla="*/ 0 h 8869"/>
                <a:gd name="T72" fmla="*/ 0 w 7171"/>
                <a:gd name="T73" fmla="*/ 0 h 8869"/>
                <a:gd name="T74" fmla="*/ 0 w 7171"/>
                <a:gd name="T75" fmla="*/ 0 h 8869"/>
                <a:gd name="T76" fmla="*/ 0 w 7171"/>
                <a:gd name="T77" fmla="*/ 0 h 8869"/>
                <a:gd name="T78" fmla="*/ 0 w 7171"/>
                <a:gd name="T79" fmla="*/ 0 h 8869"/>
                <a:gd name="T80" fmla="*/ 0 w 7171"/>
                <a:gd name="T81" fmla="*/ 0 h 8869"/>
                <a:gd name="T82" fmla="*/ 0 w 7171"/>
                <a:gd name="T83" fmla="*/ 0 h 8869"/>
                <a:gd name="T84" fmla="*/ 0 w 7171"/>
                <a:gd name="T85" fmla="*/ 0 h 8869"/>
                <a:gd name="T86" fmla="*/ 0 w 7171"/>
                <a:gd name="T87" fmla="*/ 0 h 8869"/>
                <a:gd name="T88" fmla="*/ 0 w 7171"/>
                <a:gd name="T89" fmla="*/ 0 h 8869"/>
                <a:gd name="T90" fmla="*/ 0 w 7171"/>
                <a:gd name="T91" fmla="*/ 0 h 8869"/>
                <a:gd name="T92" fmla="*/ 0 w 7171"/>
                <a:gd name="T93" fmla="*/ 0 h 8869"/>
                <a:gd name="T94" fmla="*/ 0 w 7171"/>
                <a:gd name="T95" fmla="*/ 0 h 8869"/>
                <a:gd name="T96" fmla="*/ 0 w 7171"/>
                <a:gd name="T97" fmla="*/ 0 h 8869"/>
                <a:gd name="T98" fmla="*/ 0 w 7171"/>
                <a:gd name="T99" fmla="*/ 0 h 8869"/>
                <a:gd name="T100" fmla="*/ 0 w 7171"/>
                <a:gd name="T101" fmla="*/ 0 h 8869"/>
                <a:gd name="T102" fmla="*/ 0 w 7171"/>
                <a:gd name="T103" fmla="*/ 0 h 8869"/>
                <a:gd name="T104" fmla="*/ 0 w 7171"/>
                <a:gd name="T105" fmla="*/ 0 h 8869"/>
                <a:gd name="T106" fmla="*/ 0 w 7171"/>
                <a:gd name="T107" fmla="*/ 0 h 8869"/>
                <a:gd name="T108" fmla="*/ 0 w 7171"/>
                <a:gd name="T109" fmla="*/ 0 h 8869"/>
                <a:gd name="T110" fmla="*/ 0 w 7171"/>
                <a:gd name="T111" fmla="*/ 0 h 88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171" h="8869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lnTo>
                    <a:pt x="567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3600450" y="3060700"/>
            <a:ext cx="5276850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2000">
                <a:latin typeface="Trebuchet MS" panose="020B0603020202020204" pitchFamily="34" charset="0"/>
              </a:rPr>
              <a:t>1955: Bandung – Movimento dei non allineati</a:t>
            </a:r>
          </a:p>
        </p:txBody>
      </p:sp>
      <p:grpSp>
        <p:nvGrpSpPr>
          <p:cNvPr id="9222" name="Group 7"/>
          <p:cNvGrpSpPr>
            <a:grpSpLocks/>
          </p:cNvGrpSpPr>
          <p:nvPr/>
        </p:nvGrpSpPr>
        <p:grpSpPr bwMode="auto">
          <a:xfrm>
            <a:off x="2339975" y="2989263"/>
            <a:ext cx="1071563" cy="968375"/>
            <a:chOff x="1474" y="1883"/>
            <a:chExt cx="675" cy="610"/>
          </a:xfrm>
        </p:grpSpPr>
        <p:sp>
          <p:nvSpPr>
            <p:cNvPr id="9234" name="Freeform 8"/>
            <p:cNvSpPr>
              <a:spLocks noChangeArrowheads="1"/>
            </p:cNvSpPr>
            <p:nvPr/>
          </p:nvSpPr>
          <p:spPr bwMode="auto">
            <a:xfrm rot="2640000">
              <a:off x="1402" y="2113"/>
              <a:ext cx="694" cy="69"/>
            </a:xfrm>
            <a:custGeom>
              <a:avLst/>
              <a:gdLst>
                <a:gd name="T0" fmla="*/ 0 w 27831"/>
                <a:gd name="T1" fmla="*/ 0 h 2831"/>
                <a:gd name="T2" fmla="*/ 0 w 27831"/>
                <a:gd name="T3" fmla="*/ 0 h 2831"/>
                <a:gd name="T4" fmla="*/ 0 w 27831"/>
                <a:gd name="T5" fmla="*/ 0 h 2831"/>
                <a:gd name="T6" fmla="*/ 0 w 27831"/>
                <a:gd name="T7" fmla="*/ 0 h 2831"/>
                <a:gd name="T8" fmla="*/ 0 w 27831"/>
                <a:gd name="T9" fmla="*/ 0 h 2831"/>
                <a:gd name="T10" fmla="*/ 0 w 27831"/>
                <a:gd name="T11" fmla="*/ 0 h 2831"/>
                <a:gd name="T12" fmla="*/ 0 w 27831"/>
                <a:gd name="T13" fmla="*/ 0 h 2831"/>
                <a:gd name="T14" fmla="*/ 0 w 27831"/>
                <a:gd name="T15" fmla="*/ 0 h 2831"/>
                <a:gd name="T16" fmla="*/ 0 w 27831"/>
                <a:gd name="T17" fmla="*/ 0 h 2831"/>
                <a:gd name="T18" fmla="*/ 0 w 27831"/>
                <a:gd name="T19" fmla="*/ 0 h 2831"/>
                <a:gd name="T20" fmla="*/ 0 w 27831"/>
                <a:gd name="T21" fmla="*/ 0 h 2831"/>
                <a:gd name="T22" fmla="*/ 0 w 27831"/>
                <a:gd name="T23" fmla="*/ 0 h 2831"/>
                <a:gd name="T24" fmla="*/ 0 w 27831"/>
                <a:gd name="T25" fmla="*/ 0 h 2831"/>
                <a:gd name="T26" fmla="*/ 0 w 27831"/>
                <a:gd name="T27" fmla="*/ 0 h 2831"/>
                <a:gd name="T28" fmla="*/ 0 w 27831"/>
                <a:gd name="T29" fmla="*/ 0 h 2831"/>
                <a:gd name="T30" fmla="*/ 0 w 27831"/>
                <a:gd name="T31" fmla="*/ 0 h 2831"/>
                <a:gd name="T32" fmla="*/ 0 w 27831"/>
                <a:gd name="T33" fmla="*/ 0 h 2831"/>
                <a:gd name="T34" fmla="*/ 0 w 27831"/>
                <a:gd name="T35" fmla="*/ 0 h 2831"/>
                <a:gd name="T36" fmla="*/ 0 w 27831"/>
                <a:gd name="T37" fmla="*/ 0 h 2831"/>
                <a:gd name="T38" fmla="*/ 0 w 27831"/>
                <a:gd name="T39" fmla="*/ 0 h 2831"/>
                <a:gd name="T40" fmla="*/ 0 w 27831"/>
                <a:gd name="T41" fmla="*/ 0 h 2831"/>
                <a:gd name="T42" fmla="*/ 0 w 27831"/>
                <a:gd name="T43" fmla="*/ 0 h 2831"/>
                <a:gd name="T44" fmla="*/ 0 w 27831"/>
                <a:gd name="T45" fmla="*/ 0 h 2831"/>
                <a:gd name="T46" fmla="*/ 0 w 27831"/>
                <a:gd name="T47" fmla="*/ 0 h 2831"/>
                <a:gd name="T48" fmla="*/ 0 w 27831"/>
                <a:gd name="T49" fmla="*/ 0 h 2831"/>
                <a:gd name="T50" fmla="*/ 0 w 27831"/>
                <a:gd name="T51" fmla="*/ 0 h 2831"/>
                <a:gd name="T52" fmla="*/ 0 w 27831"/>
                <a:gd name="T53" fmla="*/ 0 h 2831"/>
                <a:gd name="T54" fmla="*/ 0 w 27831"/>
                <a:gd name="T55" fmla="*/ 0 h 2831"/>
                <a:gd name="T56" fmla="*/ 0 w 27831"/>
                <a:gd name="T57" fmla="*/ 0 h 2831"/>
                <a:gd name="T58" fmla="*/ 0 w 27831"/>
                <a:gd name="T59" fmla="*/ 0 h 2831"/>
                <a:gd name="T60" fmla="*/ 0 w 27831"/>
                <a:gd name="T61" fmla="*/ 0 h 2831"/>
                <a:gd name="T62" fmla="*/ 0 w 27831"/>
                <a:gd name="T63" fmla="*/ 0 h 2831"/>
                <a:gd name="T64" fmla="*/ 0 w 27831"/>
                <a:gd name="T65" fmla="*/ 0 h 2831"/>
                <a:gd name="T66" fmla="*/ 0 w 27831"/>
                <a:gd name="T67" fmla="*/ 0 h 2831"/>
                <a:gd name="T68" fmla="*/ 0 w 27831"/>
                <a:gd name="T69" fmla="*/ 0 h 2831"/>
                <a:gd name="T70" fmla="*/ 0 w 27831"/>
                <a:gd name="T71" fmla="*/ 0 h 2831"/>
                <a:gd name="T72" fmla="*/ 0 w 27831"/>
                <a:gd name="T73" fmla="*/ 0 h 2831"/>
                <a:gd name="T74" fmla="*/ 0 w 27831"/>
                <a:gd name="T75" fmla="*/ 0 h 2831"/>
                <a:gd name="T76" fmla="*/ 0 w 27831"/>
                <a:gd name="T77" fmla="*/ 0 h 2831"/>
                <a:gd name="T78" fmla="*/ 0 w 27831"/>
                <a:gd name="T79" fmla="*/ 0 h 2831"/>
                <a:gd name="T80" fmla="*/ 0 w 27831"/>
                <a:gd name="T81" fmla="*/ 0 h 2831"/>
                <a:gd name="T82" fmla="*/ 0 w 27831"/>
                <a:gd name="T83" fmla="*/ 0 h 2831"/>
                <a:gd name="T84" fmla="*/ 0 w 27831"/>
                <a:gd name="T85" fmla="*/ 0 h 2831"/>
                <a:gd name="T86" fmla="*/ 0 w 27831"/>
                <a:gd name="T87" fmla="*/ 0 h 2831"/>
                <a:gd name="T88" fmla="*/ 0 w 27831"/>
                <a:gd name="T89" fmla="*/ 0 h 2831"/>
                <a:gd name="T90" fmla="*/ 0 w 27831"/>
                <a:gd name="T91" fmla="*/ 0 h 2831"/>
                <a:gd name="T92" fmla="*/ 0 w 27831"/>
                <a:gd name="T93" fmla="*/ 0 h 2831"/>
                <a:gd name="T94" fmla="*/ 0 w 27831"/>
                <a:gd name="T95" fmla="*/ 0 h 2831"/>
                <a:gd name="T96" fmla="*/ 0 w 27831"/>
                <a:gd name="T97" fmla="*/ 0 h 2831"/>
                <a:gd name="T98" fmla="*/ 0 w 27831"/>
                <a:gd name="T99" fmla="*/ 0 h 2831"/>
                <a:gd name="T100" fmla="*/ 0 w 27831"/>
                <a:gd name="T101" fmla="*/ 0 h 2831"/>
                <a:gd name="T102" fmla="*/ 0 w 27831"/>
                <a:gd name="T103" fmla="*/ 0 h 2831"/>
                <a:gd name="T104" fmla="*/ 0 w 27831"/>
                <a:gd name="T105" fmla="*/ 0 h 2831"/>
                <a:gd name="T106" fmla="*/ 0 w 27831"/>
                <a:gd name="T107" fmla="*/ 0 h 2831"/>
                <a:gd name="T108" fmla="*/ 0 w 27831"/>
                <a:gd name="T109" fmla="*/ 0 h 2831"/>
                <a:gd name="T110" fmla="*/ 0 w 27831"/>
                <a:gd name="T111" fmla="*/ 0 h 2831"/>
                <a:gd name="T112" fmla="*/ 0 w 27831"/>
                <a:gd name="T113" fmla="*/ 0 h 2831"/>
                <a:gd name="T114" fmla="*/ 0 w 27831"/>
                <a:gd name="T115" fmla="*/ 0 h 28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31" h="2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lnTo>
                    <a:pt x="27264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lnTo>
                    <a:pt x="20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35" name="Freeform 9"/>
            <p:cNvSpPr>
              <a:spLocks noChangeArrowheads="1"/>
            </p:cNvSpPr>
            <p:nvPr/>
          </p:nvSpPr>
          <p:spPr bwMode="auto">
            <a:xfrm rot="2640000">
              <a:off x="1920" y="2241"/>
              <a:ext cx="178" cy="220"/>
            </a:xfrm>
            <a:custGeom>
              <a:avLst/>
              <a:gdLst>
                <a:gd name="T0" fmla="*/ 0 w 7171"/>
                <a:gd name="T1" fmla="*/ 0 h 8869"/>
                <a:gd name="T2" fmla="*/ 0 w 7171"/>
                <a:gd name="T3" fmla="*/ 0 h 8869"/>
                <a:gd name="T4" fmla="*/ 0 w 7171"/>
                <a:gd name="T5" fmla="*/ 0 h 8869"/>
                <a:gd name="T6" fmla="*/ 0 w 7171"/>
                <a:gd name="T7" fmla="*/ 0 h 8869"/>
                <a:gd name="T8" fmla="*/ 0 w 7171"/>
                <a:gd name="T9" fmla="*/ 0 h 8869"/>
                <a:gd name="T10" fmla="*/ 0 w 7171"/>
                <a:gd name="T11" fmla="*/ 0 h 8869"/>
                <a:gd name="T12" fmla="*/ 0 w 7171"/>
                <a:gd name="T13" fmla="*/ 0 h 8869"/>
                <a:gd name="T14" fmla="*/ 0 w 7171"/>
                <a:gd name="T15" fmla="*/ 0 h 8869"/>
                <a:gd name="T16" fmla="*/ 0 w 7171"/>
                <a:gd name="T17" fmla="*/ 0 h 8869"/>
                <a:gd name="T18" fmla="*/ 0 w 7171"/>
                <a:gd name="T19" fmla="*/ 0 h 8869"/>
                <a:gd name="T20" fmla="*/ 0 w 7171"/>
                <a:gd name="T21" fmla="*/ 0 h 8869"/>
                <a:gd name="T22" fmla="*/ 0 w 7171"/>
                <a:gd name="T23" fmla="*/ 0 h 8869"/>
                <a:gd name="T24" fmla="*/ 0 w 7171"/>
                <a:gd name="T25" fmla="*/ 0 h 8869"/>
                <a:gd name="T26" fmla="*/ 0 w 7171"/>
                <a:gd name="T27" fmla="*/ 0 h 8869"/>
                <a:gd name="T28" fmla="*/ 0 w 7171"/>
                <a:gd name="T29" fmla="*/ 0 h 8869"/>
                <a:gd name="T30" fmla="*/ 0 w 7171"/>
                <a:gd name="T31" fmla="*/ 0 h 8869"/>
                <a:gd name="T32" fmla="*/ 0 w 7171"/>
                <a:gd name="T33" fmla="*/ 0 h 8869"/>
                <a:gd name="T34" fmla="*/ 0 w 7171"/>
                <a:gd name="T35" fmla="*/ 0 h 8869"/>
                <a:gd name="T36" fmla="*/ 0 w 7171"/>
                <a:gd name="T37" fmla="*/ 0 h 8869"/>
                <a:gd name="T38" fmla="*/ 0 w 7171"/>
                <a:gd name="T39" fmla="*/ 0 h 8869"/>
                <a:gd name="T40" fmla="*/ 0 w 7171"/>
                <a:gd name="T41" fmla="*/ 0 h 8869"/>
                <a:gd name="T42" fmla="*/ 0 w 7171"/>
                <a:gd name="T43" fmla="*/ 0 h 8869"/>
                <a:gd name="T44" fmla="*/ 0 w 7171"/>
                <a:gd name="T45" fmla="*/ 0 h 8869"/>
                <a:gd name="T46" fmla="*/ 0 w 7171"/>
                <a:gd name="T47" fmla="*/ 0 h 8869"/>
                <a:gd name="T48" fmla="*/ 0 w 7171"/>
                <a:gd name="T49" fmla="*/ 0 h 8869"/>
                <a:gd name="T50" fmla="*/ 0 w 7171"/>
                <a:gd name="T51" fmla="*/ 0 h 8869"/>
                <a:gd name="T52" fmla="*/ 0 w 7171"/>
                <a:gd name="T53" fmla="*/ 0 h 8869"/>
                <a:gd name="T54" fmla="*/ 0 w 7171"/>
                <a:gd name="T55" fmla="*/ 0 h 8869"/>
                <a:gd name="T56" fmla="*/ 0 w 7171"/>
                <a:gd name="T57" fmla="*/ 0 h 8869"/>
                <a:gd name="T58" fmla="*/ 0 w 7171"/>
                <a:gd name="T59" fmla="*/ 0 h 8869"/>
                <a:gd name="T60" fmla="*/ 0 w 7171"/>
                <a:gd name="T61" fmla="*/ 0 h 8869"/>
                <a:gd name="T62" fmla="*/ 0 w 7171"/>
                <a:gd name="T63" fmla="*/ 0 h 8869"/>
                <a:gd name="T64" fmla="*/ 0 w 7171"/>
                <a:gd name="T65" fmla="*/ 0 h 8869"/>
                <a:gd name="T66" fmla="*/ 0 w 7171"/>
                <a:gd name="T67" fmla="*/ 0 h 8869"/>
                <a:gd name="T68" fmla="*/ 0 w 7171"/>
                <a:gd name="T69" fmla="*/ 0 h 8869"/>
                <a:gd name="T70" fmla="*/ 0 w 7171"/>
                <a:gd name="T71" fmla="*/ 0 h 8869"/>
                <a:gd name="T72" fmla="*/ 0 w 7171"/>
                <a:gd name="T73" fmla="*/ 0 h 8869"/>
                <a:gd name="T74" fmla="*/ 0 w 7171"/>
                <a:gd name="T75" fmla="*/ 0 h 8869"/>
                <a:gd name="T76" fmla="*/ 0 w 7171"/>
                <a:gd name="T77" fmla="*/ 0 h 8869"/>
                <a:gd name="T78" fmla="*/ 0 w 7171"/>
                <a:gd name="T79" fmla="*/ 0 h 8869"/>
                <a:gd name="T80" fmla="*/ 0 w 7171"/>
                <a:gd name="T81" fmla="*/ 0 h 8869"/>
                <a:gd name="T82" fmla="*/ 0 w 7171"/>
                <a:gd name="T83" fmla="*/ 0 h 8869"/>
                <a:gd name="T84" fmla="*/ 0 w 7171"/>
                <a:gd name="T85" fmla="*/ 0 h 8869"/>
                <a:gd name="T86" fmla="*/ 0 w 7171"/>
                <a:gd name="T87" fmla="*/ 0 h 8869"/>
                <a:gd name="T88" fmla="*/ 0 w 7171"/>
                <a:gd name="T89" fmla="*/ 0 h 8869"/>
                <a:gd name="T90" fmla="*/ 0 w 7171"/>
                <a:gd name="T91" fmla="*/ 0 h 8869"/>
                <a:gd name="T92" fmla="*/ 0 w 7171"/>
                <a:gd name="T93" fmla="*/ 0 h 8869"/>
                <a:gd name="T94" fmla="*/ 0 w 7171"/>
                <a:gd name="T95" fmla="*/ 0 h 8869"/>
                <a:gd name="T96" fmla="*/ 0 w 7171"/>
                <a:gd name="T97" fmla="*/ 0 h 8869"/>
                <a:gd name="T98" fmla="*/ 0 w 7171"/>
                <a:gd name="T99" fmla="*/ 0 h 8869"/>
                <a:gd name="T100" fmla="*/ 0 w 7171"/>
                <a:gd name="T101" fmla="*/ 0 h 8869"/>
                <a:gd name="T102" fmla="*/ 0 w 7171"/>
                <a:gd name="T103" fmla="*/ 0 h 8869"/>
                <a:gd name="T104" fmla="*/ 0 w 7171"/>
                <a:gd name="T105" fmla="*/ 0 h 8869"/>
                <a:gd name="T106" fmla="*/ 0 w 7171"/>
                <a:gd name="T107" fmla="*/ 0 h 8869"/>
                <a:gd name="T108" fmla="*/ 0 w 7171"/>
                <a:gd name="T109" fmla="*/ 0 h 8869"/>
                <a:gd name="T110" fmla="*/ 0 w 7171"/>
                <a:gd name="T111" fmla="*/ 0 h 88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171" h="8869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lnTo>
                    <a:pt x="567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9223" name="Text Box 10"/>
          <p:cNvSpPr txBox="1">
            <a:spLocks noChangeArrowheads="1"/>
          </p:cNvSpPr>
          <p:nvPr/>
        </p:nvSpPr>
        <p:spPr bwMode="auto">
          <a:xfrm>
            <a:off x="3240088" y="3779838"/>
            <a:ext cx="62357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2000">
                <a:latin typeface="Trebuchet MS" panose="020B0603020202020204" pitchFamily="34" charset="0"/>
              </a:rPr>
              <a:t>1960: entrano nell'Assemblea Generale ONU 16 nuovi</a:t>
            </a:r>
          </a:p>
          <a:p>
            <a:pPr algn="just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2000">
                <a:latin typeface="Trebuchet MS" panose="020B0603020202020204" pitchFamily="34" charset="0"/>
              </a:rPr>
              <a:t>Stati africani</a:t>
            </a:r>
          </a:p>
        </p:txBody>
      </p:sp>
      <p:grpSp>
        <p:nvGrpSpPr>
          <p:cNvPr id="9224" name="Group 11"/>
          <p:cNvGrpSpPr>
            <a:grpSpLocks/>
          </p:cNvGrpSpPr>
          <p:nvPr/>
        </p:nvGrpSpPr>
        <p:grpSpPr bwMode="auto">
          <a:xfrm>
            <a:off x="179388" y="3052763"/>
            <a:ext cx="6478587" cy="3244850"/>
            <a:chOff x="113" y="1923"/>
            <a:chExt cx="4081" cy="2044"/>
          </a:xfrm>
        </p:grpSpPr>
        <p:sp>
          <p:nvSpPr>
            <p:cNvPr id="9230" name="Freeform 12"/>
            <p:cNvSpPr>
              <a:spLocks noChangeArrowheads="1"/>
            </p:cNvSpPr>
            <p:nvPr/>
          </p:nvSpPr>
          <p:spPr bwMode="auto">
            <a:xfrm rot="4740000">
              <a:off x="1101" y="2383"/>
              <a:ext cx="1021" cy="99"/>
            </a:xfrm>
            <a:custGeom>
              <a:avLst/>
              <a:gdLst>
                <a:gd name="T0" fmla="*/ 0 w 27831"/>
                <a:gd name="T1" fmla="*/ 0 h 2831"/>
                <a:gd name="T2" fmla="*/ 0 w 27831"/>
                <a:gd name="T3" fmla="*/ 0 h 2831"/>
                <a:gd name="T4" fmla="*/ 0 w 27831"/>
                <a:gd name="T5" fmla="*/ 0 h 2831"/>
                <a:gd name="T6" fmla="*/ 0 w 27831"/>
                <a:gd name="T7" fmla="*/ 0 h 2831"/>
                <a:gd name="T8" fmla="*/ 0 w 27831"/>
                <a:gd name="T9" fmla="*/ 0 h 2831"/>
                <a:gd name="T10" fmla="*/ 0 w 27831"/>
                <a:gd name="T11" fmla="*/ 0 h 2831"/>
                <a:gd name="T12" fmla="*/ 0 w 27831"/>
                <a:gd name="T13" fmla="*/ 0 h 2831"/>
                <a:gd name="T14" fmla="*/ 0 w 27831"/>
                <a:gd name="T15" fmla="*/ 0 h 2831"/>
                <a:gd name="T16" fmla="*/ 0 w 27831"/>
                <a:gd name="T17" fmla="*/ 0 h 2831"/>
                <a:gd name="T18" fmla="*/ 0 w 27831"/>
                <a:gd name="T19" fmla="*/ 0 h 2831"/>
                <a:gd name="T20" fmla="*/ 0 w 27831"/>
                <a:gd name="T21" fmla="*/ 0 h 2831"/>
                <a:gd name="T22" fmla="*/ 0 w 27831"/>
                <a:gd name="T23" fmla="*/ 0 h 2831"/>
                <a:gd name="T24" fmla="*/ 0 w 27831"/>
                <a:gd name="T25" fmla="*/ 0 h 2831"/>
                <a:gd name="T26" fmla="*/ 0 w 27831"/>
                <a:gd name="T27" fmla="*/ 0 h 2831"/>
                <a:gd name="T28" fmla="*/ 0 w 27831"/>
                <a:gd name="T29" fmla="*/ 0 h 2831"/>
                <a:gd name="T30" fmla="*/ 0 w 27831"/>
                <a:gd name="T31" fmla="*/ 0 h 2831"/>
                <a:gd name="T32" fmla="*/ 0 w 27831"/>
                <a:gd name="T33" fmla="*/ 0 h 2831"/>
                <a:gd name="T34" fmla="*/ 0 w 27831"/>
                <a:gd name="T35" fmla="*/ 0 h 2831"/>
                <a:gd name="T36" fmla="*/ 0 w 27831"/>
                <a:gd name="T37" fmla="*/ 0 h 2831"/>
                <a:gd name="T38" fmla="*/ 0 w 27831"/>
                <a:gd name="T39" fmla="*/ 0 h 2831"/>
                <a:gd name="T40" fmla="*/ 0 w 27831"/>
                <a:gd name="T41" fmla="*/ 0 h 2831"/>
                <a:gd name="T42" fmla="*/ 0 w 27831"/>
                <a:gd name="T43" fmla="*/ 0 h 2831"/>
                <a:gd name="T44" fmla="*/ 0 w 27831"/>
                <a:gd name="T45" fmla="*/ 0 h 2831"/>
                <a:gd name="T46" fmla="*/ 0 w 27831"/>
                <a:gd name="T47" fmla="*/ 0 h 2831"/>
                <a:gd name="T48" fmla="*/ 0 w 27831"/>
                <a:gd name="T49" fmla="*/ 0 h 2831"/>
                <a:gd name="T50" fmla="*/ 0 w 27831"/>
                <a:gd name="T51" fmla="*/ 0 h 2831"/>
                <a:gd name="T52" fmla="*/ 0 w 27831"/>
                <a:gd name="T53" fmla="*/ 0 h 2831"/>
                <a:gd name="T54" fmla="*/ 0 w 27831"/>
                <a:gd name="T55" fmla="*/ 0 h 2831"/>
                <a:gd name="T56" fmla="*/ 0 w 27831"/>
                <a:gd name="T57" fmla="*/ 0 h 2831"/>
                <a:gd name="T58" fmla="*/ 0 w 27831"/>
                <a:gd name="T59" fmla="*/ 0 h 2831"/>
                <a:gd name="T60" fmla="*/ 0 w 27831"/>
                <a:gd name="T61" fmla="*/ 0 h 2831"/>
                <a:gd name="T62" fmla="*/ 0 w 27831"/>
                <a:gd name="T63" fmla="*/ 0 h 2831"/>
                <a:gd name="T64" fmla="*/ 0 w 27831"/>
                <a:gd name="T65" fmla="*/ 0 h 2831"/>
                <a:gd name="T66" fmla="*/ 0 w 27831"/>
                <a:gd name="T67" fmla="*/ 0 h 2831"/>
                <a:gd name="T68" fmla="*/ 0 w 27831"/>
                <a:gd name="T69" fmla="*/ 0 h 2831"/>
                <a:gd name="T70" fmla="*/ 0 w 27831"/>
                <a:gd name="T71" fmla="*/ 0 h 2831"/>
                <a:gd name="T72" fmla="*/ 0 w 27831"/>
                <a:gd name="T73" fmla="*/ 0 h 2831"/>
                <a:gd name="T74" fmla="*/ 0 w 27831"/>
                <a:gd name="T75" fmla="*/ 0 h 2831"/>
                <a:gd name="T76" fmla="*/ 0 w 27831"/>
                <a:gd name="T77" fmla="*/ 0 h 2831"/>
                <a:gd name="T78" fmla="*/ 0 w 27831"/>
                <a:gd name="T79" fmla="*/ 0 h 2831"/>
                <a:gd name="T80" fmla="*/ 0 w 27831"/>
                <a:gd name="T81" fmla="*/ 0 h 2831"/>
                <a:gd name="T82" fmla="*/ 0 w 27831"/>
                <a:gd name="T83" fmla="*/ 0 h 2831"/>
                <a:gd name="T84" fmla="*/ 0 w 27831"/>
                <a:gd name="T85" fmla="*/ 0 h 2831"/>
                <a:gd name="T86" fmla="*/ 0 w 27831"/>
                <a:gd name="T87" fmla="*/ 0 h 2831"/>
                <a:gd name="T88" fmla="*/ 0 w 27831"/>
                <a:gd name="T89" fmla="*/ 0 h 2831"/>
                <a:gd name="T90" fmla="*/ 0 w 27831"/>
                <a:gd name="T91" fmla="*/ 0 h 2831"/>
                <a:gd name="T92" fmla="*/ 0 w 27831"/>
                <a:gd name="T93" fmla="*/ 0 h 2831"/>
                <a:gd name="T94" fmla="*/ 0 w 27831"/>
                <a:gd name="T95" fmla="*/ 0 h 2831"/>
                <a:gd name="T96" fmla="*/ 0 w 27831"/>
                <a:gd name="T97" fmla="*/ 0 h 2831"/>
                <a:gd name="T98" fmla="*/ 0 w 27831"/>
                <a:gd name="T99" fmla="*/ 0 h 2831"/>
                <a:gd name="T100" fmla="*/ 0 w 27831"/>
                <a:gd name="T101" fmla="*/ 0 h 2831"/>
                <a:gd name="T102" fmla="*/ 0 w 27831"/>
                <a:gd name="T103" fmla="*/ 0 h 2831"/>
                <a:gd name="T104" fmla="*/ 0 w 27831"/>
                <a:gd name="T105" fmla="*/ 0 h 2831"/>
                <a:gd name="T106" fmla="*/ 0 w 27831"/>
                <a:gd name="T107" fmla="*/ 0 h 2831"/>
                <a:gd name="T108" fmla="*/ 0 w 27831"/>
                <a:gd name="T109" fmla="*/ 0 h 2831"/>
                <a:gd name="T110" fmla="*/ 0 w 27831"/>
                <a:gd name="T111" fmla="*/ 0 h 2831"/>
                <a:gd name="T112" fmla="*/ 0 w 27831"/>
                <a:gd name="T113" fmla="*/ 0 h 2831"/>
                <a:gd name="T114" fmla="*/ 0 w 27831"/>
                <a:gd name="T115" fmla="*/ 0 h 28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31" h="2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lnTo>
                    <a:pt x="27264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lnTo>
                    <a:pt x="20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31" name="Freeform 13"/>
            <p:cNvSpPr>
              <a:spLocks noChangeArrowheads="1"/>
            </p:cNvSpPr>
            <p:nvPr/>
          </p:nvSpPr>
          <p:spPr bwMode="auto">
            <a:xfrm rot="4500000">
              <a:off x="1637" y="2807"/>
              <a:ext cx="162" cy="224"/>
            </a:xfrm>
            <a:custGeom>
              <a:avLst/>
              <a:gdLst>
                <a:gd name="T0" fmla="*/ 0 w 7171"/>
                <a:gd name="T1" fmla="*/ 0 h 8869"/>
                <a:gd name="T2" fmla="*/ 0 w 7171"/>
                <a:gd name="T3" fmla="*/ 0 h 8869"/>
                <a:gd name="T4" fmla="*/ 0 w 7171"/>
                <a:gd name="T5" fmla="*/ 0 h 8869"/>
                <a:gd name="T6" fmla="*/ 0 w 7171"/>
                <a:gd name="T7" fmla="*/ 0 h 8869"/>
                <a:gd name="T8" fmla="*/ 0 w 7171"/>
                <a:gd name="T9" fmla="*/ 0 h 8869"/>
                <a:gd name="T10" fmla="*/ 0 w 7171"/>
                <a:gd name="T11" fmla="*/ 0 h 8869"/>
                <a:gd name="T12" fmla="*/ 0 w 7171"/>
                <a:gd name="T13" fmla="*/ 0 h 8869"/>
                <a:gd name="T14" fmla="*/ 0 w 7171"/>
                <a:gd name="T15" fmla="*/ 0 h 8869"/>
                <a:gd name="T16" fmla="*/ 0 w 7171"/>
                <a:gd name="T17" fmla="*/ 0 h 8869"/>
                <a:gd name="T18" fmla="*/ 0 w 7171"/>
                <a:gd name="T19" fmla="*/ 0 h 8869"/>
                <a:gd name="T20" fmla="*/ 0 w 7171"/>
                <a:gd name="T21" fmla="*/ 0 h 8869"/>
                <a:gd name="T22" fmla="*/ 0 w 7171"/>
                <a:gd name="T23" fmla="*/ 0 h 8869"/>
                <a:gd name="T24" fmla="*/ 0 w 7171"/>
                <a:gd name="T25" fmla="*/ 0 h 8869"/>
                <a:gd name="T26" fmla="*/ 0 w 7171"/>
                <a:gd name="T27" fmla="*/ 0 h 8869"/>
                <a:gd name="T28" fmla="*/ 0 w 7171"/>
                <a:gd name="T29" fmla="*/ 0 h 8869"/>
                <a:gd name="T30" fmla="*/ 0 w 7171"/>
                <a:gd name="T31" fmla="*/ 0 h 8869"/>
                <a:gd name="T32" fmla="*/ 0 w 7171"/>
                <a:gd name="T33" fmla="*/ 0 h 8869"/>
                <a:gd name="T34" fmla="*/ 0 w 7171"/>
                <a:gd name="T35" fmla="*/ 0 h 8869"/>
                <a:gd name="T36" fmla="*/ 0 w 7171"/>
                <a:gd name="T37" fmla="*/ 0 h 8869"/>
                <a:gd name="T38" fmla="*/ 0 w 7171"/>
                <a:gd name="T39" fmla="*/ 0 h 8869"/>
                <a:gd name="T40" fmla="*/ 0 w 7171"/>
                <a:gd name="T41" fmla="*/ 0 h 8869"/>
                <a:gd name="T42" fmla="*/ 0 w 7171"/>
                <a:gd name="T43" fmla="*/ 0 h 8869"/>
                <a:gd name="T44" fmla="*/ 0 w 7171"/>
                <a:gd name="T45" fmla="*/ 0 h 8869"/>
                <a:gd name="T46" fmla="*/ 0 w 7171"/>
                <a:gd name="T47" fmla="*/ 0 h 8869"/>
                <a:gd name="T48" fmla="*/ 0 w 7171"/>
                <a:gd name="T49" fmla="*/ 0 h 8869"/>
                <a:gd name="T50" fmla="*/ 0 w 7171"/>
                <a:gd name="T51" fmla="*/ 0 h 8869"/>
                <a:gd name="T52" fmla="*/ 0 w 7171"/>
                <a:gd name="T53" fmla="*/ 0 h 8869"/>
                <a:gd name="T54" fmla="*/ 0 w 7171"/>
                <a:gd name="T55" fmla="*/ 0 h 8869"/>
                <a:gd name="T56" fmla="*/ 0 w 7171"/>
                <a:gd name="T57" fmla="*/ 0 h 8869"/>
                <a:gd name="T58" fmla="*/ 0 w 7171"/>
                <a:gd name="T59" fmla="*/ 0 h 8869"/>
                <a:gd name="T60" fmla="*/ 0 w 7171"/>
                <a:gd name="T61" fmla="*/ 0 h 8869"/>
                <a:gd name="T62" fmla="*/ 0 w 7171"/>
                <a:gd name="T63" fmla="*/ 0 h 8869"/>
                <a:gd name="T64" fmla="*/ 0 w 7171"/>
                <a:gd name="T65" fmla="*/ 0 h 8869"/>
                <a:gd name="T66" fmla="*/ 0 w 7171"/>
                <a:gd name="T67" fmla="*/ 0 h 8869"/>
                <a:gd name="T68" fmla="*/ 0 w 7171"/>
                <a:gd name="T69" fmla="*/ 0 h 8869"/>
                <a:gd name="T70" fmla="*/ 0 w 7171"/>
                <a:gd name="T71" fmla="*/ 0 h 8869"/>
                <a:gd name="T72" fmla="*/ 0 w 7171"/>
                <a:gd name="T73" fmla="*/ 0 h 8869"/>
                <a:gd name="T74" fmla="*/ 0 w 7171"/>
                <a:gd name="T75" fmla="*/ 0 h 8869"/>
                <a:gd name="T76" fmla="*/ 0 w 7171"/>
                <a:gd name="T77" fmla="*/ 0 h 8869"/>
                <a:gd name="T78" fmla="*/ 0 w 7171"/>
                <a:gd name="T79" fmla="*/ 0 h 8869"/>
                <a:gd name="T80" fmla="*/ 0 w 7171"/>
                <a:gd name="T81" fmla="*/ 0 h 8869"/>
                <a:gd name="T82" fmla="*/ 0 w 7171"/>
                <a:gd name="T83" fmla="*/ 0 h 8869"/>
                <a:gd name="T84" fmla="*/ 0 w 7171"/>
                <a:gd name="T85" fmla="*/ 0 h 8869"/>
                <a:gd name="T86" fmla="*/ 0 w 7171"/>
                <a:gd name="T87" fmla="*/ 0 h 8869"/>
                <a:gd name="T88" fmla="*/ 0 w 7171"/>
                <a:gd name="T89" fmla="*/ 0 h 8869"/>
                <a:gd name="T90" fmla="*/ 0 w 7171"/>
                <a:gd name="T91" fmla="*/ 0 h 8869"/>
                <a:gd name="T92" fmla="*/ 0 w 7171"/>
                <a:gd name="T93" fmla="*/ 0 h 8869"/>
                <a:gd name="T94" fmla="*/ 0 w 7171"/>
                <a:gd name="T95" fmla="*/ 0 h 8869"/>
                <a:gd name="T96" fmla="*/ 0 w 7171"/>
                <a:gd name="T97" fmla="*/ 0 h 8869"/>
                <a:gd name="T98" fmla="*/ 0 w 7171"/>
                <a:gd name="T99" fmla="*/ 0 h 8869"/>
                <a:gd name="T100" fmla="*/ 0 w 7171"/>
                <a:gd name="T101" fmla="*/ 0 h 8869"/>
                <a:gd name="T102" fmla="*/ 0 w 7171"/>
                <a:gd name="T103" fmla="*/ 0 h 8869"/>
                <a:gd name="T104" fmla="*/ 0 w 7171"/>
                <a:gd name="T105" fmla="*/ 0 h 8869"/>
                <a:gd name="T106" fmla="*/ 0 w 7171"/>
                <a:gd name="T107" fmla="*/ 0 h 8869"/>
                <a:gd name="T108" fmla="*/ 0 w 7171"/>
                <a:gd name="T109" fmla="*/ 0 h 8869"/>
                <a:gd name="T110" fmla="*/ 0 w 7171"/>
                <a:gd name="T111" fmla="*/ 0 h 88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171" h="8869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lnTo>
                    <a:pt x="567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32" name="Text Box 14"/>
            <p:cNvSpPr txBox="1">
              <a:spLocks noChangeArrowheads="1"/>
            </p:cNvSpPr>
            <p:nvPr/>
          </p:nvSpPr>
          <p:spPr bwMode="auto">
            <a:xfrm>
              <a:off x="1674" y="3061"/>
              <a:ext cx="2520" cy="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3200"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800"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000"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000"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000"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000"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000"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000"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just" eaLnBrk="1">
                <a:lnSpc>
                  <a:spcPct val="104000"/>
                </a:lnSpc>
                <a:spcAft>
                  <a:spcPct val="0"/>
                </a:spcAft>
              </a:pPr>
              <a:r>
                <a:rPr lang="de-DE" altLang="it-IT" sz="2000">
                  <a:latin typeface="Trebuchet MS" panose="020B0603020202020204" pitchFamily="34" charset="0"/>
                </a:rPr>
                <a:t>1963: Prima riforma statuto ONU </a:t>
              </a:r>
            </a:p>
            <a:p>
              <a:pPr algn="just" eaLnBrk="1">
                <a:lnSpc>
                  <a:spcPct val="104000"/>
                </a:lnSpc>
                <a:spcAft>
                  <a:spcPct val="0"/>
                </a:spcAft>
              </a:pPr>
              <a:r>
                <a:rPr lang="de-DE" altLang="it-IT" sz="2000">
                  <a:latin typeface="Trebuchet MS" panose="020B0603020202020204" pitchFamily="34" charset="0"/>
                </a:rPr>
                <a:t>(aumento membri Consiglio di </a:t>
              </a:r>
            </a:p>
            <a:p>
              <a:pPr algn="just" eaLnBrk="1">
                <a:lnSpc>
                  <a:spcPct val="104000"/>
                </a:lnSpc>
                <a:spcAft>
                  <a:spcPct val="0"/>
                </a:spcAft>
              </a:pPr>
              <a:r>
                <a:rPr lang="de-DE" altLang="it-IT" sz="2000">
                  <a:latin typeface="Trebuchet MS" panose="020B0603020202020204" pitchFamily="34" charset="0"/>
                </a:rPr>
                <a:t>Sicurezza e dell'ECOSOC)</a:t>
              </a:r>
            </a:p>
          </p:txBody>
        </p:sp>
        <p:sp>
          <p:nvSpPr>
            <p:cNvPr id="9233" name="Text Box 15"/>
            <p:cNvSpPr txBox="1">
              <a:spLocks noChangeArrowheads="1"/>
            </p:cNvSpPr>
            <p:nvPr/>
          </p:nvSpPr>
          <p:spPr bwMode="auto">
            <a:xfrm>
              <a:off x="113" y="2913"/>
              <a:ext cx="1360" cy="1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 sz="3200"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 sz="2800"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 sz="2400"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 sz="2000"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 sz="2000"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 sz="2000"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 sz="2000"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 sz="2000"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 sz="2000"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just" eaLnBrk="1">
                <a:lnSpc>
                  <a:spcPct val="104000"/>
                </a:lnSpc>
                <a:spcAft>
                  <a:spcPct val="0"/>
                </a:spcAft>
              </a:pPr>
              <a:r>
                <a:rPr lang="de-DE" altLang="it-IT" sz="2000">
                  <a:latin typeface="Trebuchet MS" panose="020B0603020202020204" pitchFamily="34" charset="0"/>
                </a:rPr>
                <a:t>1964: nasce il Gruppo 77</a:t>
              </a:r>
            </a:p>
            <a:p>
              <a:pPr algn="just" eaLnBrk="1">
                <a:lnSpc>
                  <a:spcPct val="104000"/>
                </a:lnSpc>
                <a:spcAft>
                  <a:spcPct val="0"/>
                </a:spcAft>
              </a:pPr>
              <a:r>
                <a:rPr lang="de-DE" altLang="it-IT" sz="2000">
                  <a:latin typeface="Trebuchet MS" panose="020B0603020202020204" pitchFamily="34" charset="0"/>
                </a:rPr>
                <a:t>per coordinare richieste del Sud </a:t>
              </a:r>
            </a:p>
            <a:p>
              <a:pPr algn="just" eaLnBrk="1">
                <a:lnSpc>
                  <a:spcPct val="104000"/>
                </a:lnSpc>
                <a:spcAft>
                  <a:spcPct val="0"/>
                </a:spcAft>
              </a:pPr>
              <a:r>
                <a:rPr lang="de-DE" altLang="it-IT" sz="2000">
                  <a:latin typeface="Trebuchet MS" panose="020B0603020202020204" pitchFamily="34" charset="0"/>
                </a:rPr>
                <a:t>del mondo</a:t>
              </a:r>
            </a:p>
          </p:txBody>
        </p:sp>
      </p:grpSp>
      <p:grpSp>
        <p:nvGrpSpPr>
          <p:cNvPr id="9225" name="Group 16"/>
          <p:cNvGrpSpPr>
            <a:grpSpLocks/>
          </p:cNvGrpSpPr>
          <p:nvPr/>
        </p:nvGrpSpPr>
        <p:grpSpPr bwMode="auto">
          <a:xfrm>
            <a:off x="1439863" y="3060700"/>
            <a:ext cx="976312" cy="1438275"/>
            <a:chOff x="907" y="1928"/>
            <a:chExt cx="615" cy="906"/>
          </a:xfrm>
        </p:grpSpPr>
        <p:sp>
          <p:nvSpPr>
            <p:cNvPr id="9228" name="Freeform 17"/>
            <p:cNvSpPr>
              <a:spLocks noChangeArrowheads="1"/>
            </p:cNvSpPr>
            <p:nvPr/>
          </p:nvSpPr>
          <p:spPr bwMode="auto">
            <a:xfrm rot="7320000">
              <a:off x="837" y="2265"/>
              <a:ext cx="848" cy="85"/>
            </a:xfrm>
            <a:custGeom>
              <a:avLst/>
              <a:gdLst>
                <a:gd name="T0" fmla="*/ 0 w 27831"/>
                <a:gd name="T1" fmla="*/ 0 h 2831"/>
                <a:gd name="T2" fmla="*/ 0 w 27831"/>
                <a:gd name="T3" fmla="*/ 0 h 2831"/>
                <a:gd name="T4" fmla="*/ 0 w 27831"/>
                <a:gd name="T5" fmla="*/ 0 h 2831"/>
                <a:gd name="T6" fmla="*/ 0 w 27831"/>
                <a:gd name="T7" fmla="*/ 0 h 2831"/>
                <a:gd name="T8" fmla="*/ 0 w 27831"/>
                <a:gd name="T9" fmla="*/ 0 h 2831"/>
                <a:gd name="T10" fmla="*/ 0 w 27831"/>
                <a:gd name="T11" fmla="*/ 0 h 2831"/>
                <a:gd name="T12" fmla="*/ 0 w 27831"/>
                <a:gd name="T13" fmla="*/ 0 h 2831"/>
                <a:gd name="T14" fmla="*/ 0 w 27831"/>
                <a:gd name="T15" fmla="*/ 0 h 2831"/>
                <a:gd name="T16" fmla="*/ 0 w 27831"/>
                <a:gd name="T17" fmla="*/ 0 h 2831"/>
                <a:gd name="T18" fmla="*/ 0 w 27831"/>
                <a:gd name="T19" fmla="*/ 0 h 2831"/>
                <a:gd name="T20" fmla="*/ 0 w 27831"/>
                <a:gd name="T21" fmla="*/ 0 h 2831"/>
                <a:gd name="T22" fmla="*/ 0 w 27831"/>
                <a:gd name="T23" fmla="*/ 0 h 2831"/>
                <a:gd name="T24" fmla="*/ 0 w 27831"/>
                <a:gd name="T25" fmla="*/ 0 h 2831"/>
                <a:gd name="T26" fmla="*/ 0 w 27831"/>
                <a:gd name="T27" fmla="*/ 0 h 2831"/>
                <a:gd name="T28" fmla="*/ 0 w 27831"/>
                <a:gd name="T29" fmla="*/ 0 h 2831"/>
                <a:gd name="T30" fmla="*/ 0 w 27831"/>
                <a:gd name="T31" fmla="*/ 0 h 2831"/>
                <a:gd name="T32" fmla="*/ 0 w 27831"/>
                <a:gd name="T33" fmla="*/ 0 h 2831"/>
                <a:gd name="T34" fmla="*/ 0 w 27831"/>
                <a:gd name="T35" fmla="*/ 0 h 2831"/>
                <a:gd name="T36" fmla="*/ 0 w 27831"/>
                <a:gd name="T37" fmla="*/ 0 h 2831"/>
                <a:gd name="T38" fmla="*/ 0 w 27831"/>
                <a:gd name="T39" fmla="*/ 0 h 2831"/>
                <a:gd name="T40" fmla="*/ 0 w 27831"/>
                <a:gd name="T41" fmla="*/ 0 h 2831"/>
                <a:gd name="T42" fmla="*/ 0 w 27831"/>
                <a:gd name="T43" fmla="*/ 0 h 2831"/>
                <a:gd name="T44" fmla="*/ 0 w 27831"/>
                <a:gd name="T45" fmla="*/ 0 h 2831"/>
                <a:gd name="T46" fmla="*/ 0 w 27831"/>
                <a:gd name="T47" fmla="*/ 0 h 2831"/>
                <a:gd name="T48" fmla="*/ 0 w 27831"/>
                <a:gd name="T49" fmla="*/ 0 h 2831"/>
                <a:gd name="T50" fmla="*/ 0 w 27831"/>
                <a:gd name="T51" fmla="*/ 0 h 2831"/>
                <a:gd name="T52" fmla="*/ 0 w 27831"/>
                <a:gd name="T53" fmla="*/ 0 h 2831"/>
                <a:gd name="T54" fmla="*/ 0 w 27831"/>
                <a:gd name="T55" fmla="*/ 0 h 2831"/>
                <a:gd name="T56" fmla="*/ 0 w 27831"/>
                <a:gd name="T57" fmla="*/ 0 h 2831"/>
                <a:gd name="T58" fmla="*/ 0 w 27831"/>
                <a:gd name="T59" fmla="*/ 0 h 2831"/>
                <a:gd name="T60" fmla="*/ 0 w 27831"/>
                <a:gd name="T61" fmla="*/ 0 h 2831"/>
                <a:gd name="T62" fmla="*/ 0 w 27831"/>
                <a:gd name="T63" fmla="*/ 0 h 2831"/>
                <a:gd name="T64" fmla="*/ 0 w 27831"/>
                <a:gd name="T65" fmla="*/ 0 h 2831"/>
                <a:gd name="T66" fmla="*/ 0 w 27831"/>
                <a:gd name="T67" fmla="*/ 0 h 2831"/>
                <a:gd name="T68" fmla="*/ 0 w 27831"/>
                <a:gd name="T69" fmla="*/ 0 h 2831"/>
                <a:gd name="T70" fmla="*/ 0 w 27831"/>
                <a:gd name="T71" fmla="*/ 0 h 2831"/>
                <a:gd name="T72" fmla="*/ 0 w 27831"/>
                <a:gd name="T73" fmla="*/ 0 h 2831"/>
                <a:gd name="T74" fmla="*/ 0 w 27831"/>
                <a:gd name="T75" fmla="*/ 0 h 2831"/>
                <a:gd name="T76" fmla="*/ 0 w 27831"/>
                <a:gd name="T77" fmla="*/ 0 h 2831"/>
                <a:gd name="T78" fmla="*/ 0 w 27831"/>
                <a:gd name="T79" fmla="*/ 0 h 2831"/>
                <a:gd name="T80" fmla="*/ 0 w 27831"/>
                <a:gd name="T81" fmla="*/ 0 h 2831"/>
                <a:gd name="T82" fmla="*/ 0 w 27831"/>
                <a:gd name="T83" fmla="*/ 0 h 2831"/>
                <a:gd name="T84" fmla="*/ 0 w 27831"/>
                <a:gd name="T85" fmla="*/ 0 h 2831"/>
                <a:gd name="T86" fmla="*/ 0 w 27831"/>
                <a:gd name="T87" fmla="*/ 0 h 2831"/>
                <a:gd name="T88" fmla="*/ 0 w 27831"/>
                <a:gd name="T89" fmla="*/ 0 h 2831"/>
                <a:gd name="T90" fmla="*/ 0 w 27831"/>
                <a:gd name="T91" fmla="*/ 0 h 2831"/>
                <a:gd name="T92" fmla="*/ 0 w 27831"/>
                <a:gd name="T93" fmla="*/ 0 h 2831"/>
                <a:gd name="T94" fmla="*/ 0 w 27831"/>
                <a:gd name="T95" fmla="*/ 0 h 2831"/>
                <a:gd name="T96" fmla="*/ 0 w 27831"/>
                <a:gd name="T97" fmla="*/ 0 h 2831"/>
                <a:gd name="T98" fmla="*/ 0 w 27831"/>
                <a:gd name="T99" fmla="*/ 0 h 2831"/>
                <a:gd name="T100" fmla="*/ 0 w 27831"/>
                <a:gd name="T101" fmla="*/ 0 h 2831"/>
                <a:gd name="T102" fmla="*/ 0 w 27831"/>
                <a:gd name="T103" fmla="*/ 0 h 2831"/>
                <a:gd name="T104" fmla="*/ 0 w 27831"/>
                <a:gd name="T105" fmla="*/ 0 h 2831"/>
                <a:gd name="T106" fmla="*/ 0 w 27831"/>
                <a:gd name="T107" fmla="*/ 0 h 2831"/>
                <a:gd name="T108" fmla="*/ 0 w 27831"/>
                <a:gd name="T109" fmla="*/ 0 h 2831"/>
                <a:gd name="T110" fmla="*/ 0 w 27831"/>
                <a:gd name="T111" fmla="*/ 0 h 2831"/>
                <a:gd name="T112" fmla="*/ 0 w 27831"/>
                <a:gd name="T113" fmla="*/ 0 h 2831"/>
                <a:gd name="T114" fmla="*/ 0 w 27831"/>
                <a:gd name="T115" fmla="*/ 0 h 28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31" h="2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lnTo>
                    <a:pt x="27264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lnTo>
                    <a:pt x="20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29" name="Freeform 18"/>
            <p:cNvSpPr>
              <a:spLocks noChangeArrowheads="1"/>
            </p:cNvSpPr>
            <p:nvPr/>
          </p:nvSpPr>
          <p:spPr bwMode="auto">
            <a:xfrm rot="7320000">
              <a:off x="971" y="2535"/>
              <a:ext cx="217" cy="269"/>
            </a:xfrm>
            <a:custGeom>
              <a:avLst/>
              <a:gdLst>
                <a:gd name="T0" fmla="*/ 0 w 7171"/>
                <a:gd name="T1" fmla="*/ 0 h 8869"/>
                <a:gd name="T2" fmla="*/ 0 w 7171"/>
                <a:gd name="T3" fmla="*/ 0 h 8869"/>
                <a:gd name="T4" fmla="*/ 0 w 7171"/>
                <a:gd name="T5" fmla="*/ 0 h 8869"/>
                <a:gd name="T6" fmla="*/ 0 w 7171"/>
                <a:gd name="T7" fmla="*/ 0 h 8869"/>
                <a:gd name="T8" fmla="*/ 0 w 7171"/>
                <a:gd name="T9" fmla="*/ 0 h 8869"/>
                <a:gd name="T10" fmla="*/ 0 w 7171"/>
                <a:gd name="T11" fmla="*/ 0 h 8869"/>
                <a:gd name="T12" fmla="*/ 0 w 7171"/>
                <a:gd name="T13" fmla="*/ 0 h 8869"/>
                <a:gd name="T14" fmla="*/ 0 w 7171"/>
                <a:gd name="T15" fmla="*/ 0 h 8869"/>
                <a:gd name="T16" fmla="*/ 0 w 7171"/>
                <a:gd name="T17" fmla="*/ 0 h 8869"/>
                <a:gd name="T18" fmla="*/ 0 w 7171"/>
                <a:gd name="T19" fmla="*/ 0 h 8869"/>
                <a:gd name="T20" fmla="*/ 0 w 7171"/>
                <a:gd name="T21" fmla="*/ 0 h 8869"/>
                <a:gd name="T22" fmla="*/ 0 w 7171"/>
                <a:gd name="T23" fmla="*/ 0 h 8869"/>
                <a:gd name="T24" fmla="*/ 0 w 7171"/>
                <a:gd name="T25" fmla="*/ 0 h 8869"/>
                <a:gd name="T26" fmla="*/ 0 w 7171"/>
                <a:gd name="T27" fmla="*/ 0 h 8869"/>
                <a:gd name="T28" fmla="*/ 0 w 7171"/>
                <a:gd name="T29" fmla="*/ 0 h 8869"/>
                <a:gd name="T30" fmla="*/ 0 w 7171"/>
                <a:gd name="T31" fmla="*/ 0 h 8869"/>
                <a:gd name="T32" fmla="*/ 0 w 7171"/>
                <a:gd name="T33" fmla="*/ 0 h 8869"/>
                <a:gd name="T34" fmla="*/ 0 w 7171"/>
                <a:gd name="T35" fmla="*/ 0 h 8869"/>
                <a:gd name="T36" fmla="*/ 0 w 7171"/>
                <a:gd name="T37" fmla="*/ 0 h 8869"/>
                <a:gd name="T38" fmla="*/ 0 w 7171"/>
                <a:gd name="T39" fmla="*/ 0 h 8869"/>
                <a:gd name="T40" fmla="*/ 0 w 7171"/>
                <a:gd name="T41" fmla="*/ 0 h 8869"/>
                <a:gd name="T42" fmla="*/ 0 w 7171"/>
                <a:gd name="T43" fmla="*/ 0 h 8869"/>
                <a:gd name="T44" fmla="*/ 0 w 7171"/>
                <a:gd name="T45" fmla="*/ 0 h 8869"/>
                <a:gd name="T46" fmla="*/ 0 w 7171"/>
                <a:gd name="T47" fmla="*/ 0 h 8869"/>
                <a:gd name="T48" fmla="*/ 0 w 7171"/>
                <a:gd name="T49" fmla="*/ 0 h 8869"/>
                <a:gd name="T50" fmla="*/ 0 w 7171"/>
                <a:gd name="T51" fmla="*/ 0 h 8869"/>
                <a:gd name="T52" fmla="*/ 0 w 7171"/>
                <a:gd name="T53" fmla="*/ 0 h 8869"/>
                <a:gd name="T54" fmla="*/ 0 w 7171"/>
                <a:gd name="T55" fmla="*/ 0 h 8869"/>
                <a:gd name="T56" fmla="*/ 0 w 7171"/>
                <a:gd name="T57" fmla="*/ 0 h 8869"/>
                <a:gd name="T58" fmla="*/ 0 w 7171"/>
                <a:gd name="T59" fmla="*/ 0 h 8869"/>
                <a:gd name="T60" fmla="*/ 0 w 7171"/>
                <a:gd name="T61" fmla="*/ 0 h 8869"/>
                <a:gd name="T62" fmla="*/ 0 w 7171"/>
                <a:gd name="T63" fmla="*/ 0 h 8869"/>
                <a:gd name="T64" fmla="*/ 0 w 7171"/>
                <a:gd name="T65" fmla="*/ 0 h 8869"/>
                <a:gd name="T66" fmla="*/ 0 w 7171"/>
                <a:gd name="T67" fmla="*/ 0 h 8869"/>
                <a:gd name="T68" fmla="*/ 0 w 7171"/>
                <a:gd name="T69" fmla="*/ 0 h 8869"/>
                <a:gd name="T70" fmla="*/ 0 w 7171"/>
                <a:gd name="T71" fmla="*/ 0 h 8869"/>
                <a:gd name="T72" fmla="*/ 0 w 7171"/>
                <a:gd name="T73" fmla="*/ 0 h 8869"/>
                <a:gd name="T74" fmla="*/ 0 w 7171"/>
                <a:gd name="T75" fmla="*/ 0 h 8869"/>
                <a:gd name="T76" fmla="*/ 0 w 7171"/>
                <a:gd name="T77" fmla="*/ 0 h 8869"/>
                <a:gd name="T78" fmla="*/ 0 w 7171"/>
                <a:gd name="T79" fmla="*/ 0 h 8869"/>
                <a:gd name="T80" fmla="*/ 0 w 7171"/>
                <a:gd name="T81" fmla="*/ 0 h 8869"/>
                <a:gd name="T82" fmla="*/ 0 w 7171"/>
                <a:gd name="T83" fmla="*/ 0 h 8869"/>
                <a:gd name="T84" fmla="*/ 0 w 7171"/>
                <a:gd name="T85" fmla="*/ 0 h 8869"/>
                <a:gd name="T86" fmla="*/ 0 w 7171"/>
                <a:gd name="T87" fmla="*/ 0 h 8869"/>
                <a:gd name="T88" fmla="*/ 0 w 7171"/>
                <a:gd name="T89" fmla="*/ 0 h 8869"/>
                <a:gd name="T90" fmla="*/ 0 w 7171"/>
                <a:gd name="T91" fmla="*/ 0 h 8869"/>
                <a:gd name="T92" fmla="*/ 0 w 7171"/>
                <a:gd name="T93" fmla="*/ 0 h 8869"/>
                <a:gd name="T94" fmla="*/ 0 w 7171"/>
                <a:gd name="T95" fmla="*/ 0 h 8869"/>
                <a:gd name="T96" fmla="*/ 0 w 7171"/>
                <a:gd name="T97" fmla="*/ 0 h 8869"/>
                <a:gd name="T98" fmla="*/ 0 w 7171"/>
                <a:gd name="T99" fmla="*/ 0 h 8869"/>
                <a:gd name="T100" fmla="*/ 0 w 7171"/>
                <a:gd name="T101" fmla="*/ 0 h 8869"/>
                <a:gd name="T102" fmla="*/ 0 w 7171"/>
                <a:gd name="T103" fmla="*/ 0 h 8869"/>
                <a:gd name="T104" fmla="*/ 0 w 7171"/>
                <a:gd name="T105" fmla="*/ 0 h 8869"/>
                <a:gd name="T106" fmla="*/ 0 w 7171"/>
                <a:gd name="T107" fmla="*/ 0 h 8869"/>
                <a:gd name="T108" fmla="*/ 0 w 7171"/>
                <a:gd name="T109" fmla="*/ 0 h 8869"/>
                <a:gd name="T110" fmla="*/ 0 w 7171"/>
                <a:gd name="T111" fmla="*/ 0 h 88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171" h="8869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lnTo>
                    <a:pt x="567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9226" name="Freeform 19"/>
          <p:cNvSpPr>
            <a:spLocks noChangeArrowheads="1"/>
          </p:cNvSpPr>
          <p:nvPr/>
        </p:nvSpPr>
        <p:spPr bwMode="auto">
          <a:xfrm>
            <a:off x="1439863" y="6659563"/>
            <a:ext cx="720725" cy="720725"/>
          </a:xfrm>
          <a:custGeom>
            <a:avLst/>
            <a:gdLst>
              <a:gd name="T0" fmla="*/ 2147483646 w 15817"/>
              <a:gd name="T1" fmla="*/ 2147483646 h 18981"/>
              <a:gd name="T2" fmla="*/ 2147483646 w 15817"/>
              <a:gd name="T3" fmla="*/ 2147483646 h 18981"/>
              <a:gd name="T4" fmla="*/ 2147483646 w 15817"/>
              <a:gd name="T5" fmla="*/ 2147483646 h 18981"/>
              <a:gd name="T6" fmla="*/ 2147483646 w 15817"/>
              <a:gd name="T7" fmla="*/ 2147483646 h 18981"/>
              <a:gd name="T8" fmla="*/ 2147483646 w 15817"/>
              <a:gd name="T9" fmla="*/ 2147483646 h 18981"/>
              <a:gd name="T10" fmla="*/ 2147483646 w 15817"/>
              <a:gd name="T11" fmla="*/ 2147483646 h 18981"/>
              <a:gd name="T12" fmla="*/ 2147483646 w 15817"/>
              <a:gd name="T13" fmla="*/ 2147483646 h 18981"/>
              <a:gd name="T14" fmla="*/ 2147483646 w 15817"/>
              <a:gd name="T15" fmla="*/ 2147483646 h 18981"/>
              <a:gd name="T16" fmla="*/ 2147483646 w 15817"/>
              <a:gd name="T17" fmla="*/ 2147483646 h 18981"/>
              <a:gd name="T18" fmla="*/ 2147483646 w 15817"/>
              <a:gd name="T19" fmla="*/ 2147483646 h 18981"/>
              <a:gd name="T20" fmla="*/ 2147483646 w 15817"/>
              <a:gd name="T21" fmla="*/ 2147483646 h 18981"/>
              <a:gd name="T22" fmla="*/ 2147483646 w 15817"/>
              <a:gd name="T23" fmla="*/ 2147483646 h 18981"/>
              <a:gd name="T24" fmla="*/ 2147483646 w 15817"/>
              <a:gd name="T25" fmla="*/ 2147483646 h 18981"/>
              <a:gd name="T26" fmla="*/ 2147483646 w 15817"/>
              <a:gd name="T27" fmla="*/ 2147483646 h 18981"/>
              <a:gd name="T28" fmla="*/ 2147483646 w 15817"/>
              <a:gd name="T29" fmla="*/ 2147483646 h 18981"/>
              <a:gd name="T30" fmla="*/ 2147483646 w 15817"/>
              <a:gd name="T31" fmla="*/ 2147483646 h 18981"/>
              <a:gd name="T32" fmla="*/ 2147483646 w 15817"/>
              <a:gd name="T33" fmla="*/ 2147483646 h 18981"/>
              <a:gd name="T34" fmla="*/ 2147483646 w 15817"/>
              <a:gd name="T35" fmla="*/ 2147483646 h 18981"/>
              <a:gd name="T36" fmla="*/ 2147483646 w 15817"/>
              <a:gd name="T37" fmla="*/ 2147483646 h 18981"/>
              <a:gd name="T38" fmla="*/ 2147483646 w 15817"/>
              <a:gd name="T39" fmla="*/ 2147483646 h 18981"/>
              <a:gd name="T40" fmla="*/ 2147483646 w 15817"/>
              <a:gd name="T41" fmla="*/ 2147483646 h 18981"/>
              <a:gd name="T42" fmla="*/ 2147483646 w 15817"/>
              <a:gd name="T43" fmla="*/ 2147483646 h 18981"/>
              <a:gd name="T44" fmla="*/ 2147483646 w 15817"/>
              <a:gd name="T45" fmla="*/ 2147483646 h 18981"/>
              <a:gd name="T46" fmla="*/ 2147483646 w 15817"/>
              <a:gd name="T47" fmla="*/ 2147483646 h 18981"/>
              <a:gd name="T48" fmla="*/ 2147483646 w 15817"/>
              <a:gd name="T49" fmla="*/ 2147483646 h 18981"/>
              <a:gd name="T50" fmla="*/ 2147483646 w 15817"/>
              <a:gd name="T51" fmla="*/ 2147483646 h 18981"/>
              <a:gd name="T52" fmla="*/ 2147483646 w 15817"/>
              <a:gd name="T53" fmla="*/ 2147483646 h 18981"/>
              <a:gd name="T54" fmla="*/ 2147483646 w 15817"/>
              <a:gd name="T55" fmla="*/ 2147483646 h 18981"/>
              <a:gd name="T56" fmla="*/ 2147483646 w 15817"/>
              <a:gd name="T57" fmla="*/ 2147483646 h 18981"/>
              <a:gd name="T58" fmla="*/ 2147483646 w 15817"/>
              <a:gd name="T59" fmla="*/ 2147483646 h 18981"/>
              <a:gd name="T60" fmla="*/ 2147483646 w 15817"/>
              <a:gd name="T61" fmla="*/ 2147483646 h 18981"/>
              <a:gd name="T62" fmla="*/ 2147483646 w 15817"/>
              <a:gd name="T63" fmla="*/ 2147483646 h 18981"/>
              <a:gd name="T64" fmla="*/ 2147483646 w 15817"/>
              <a:gd name="T65" fmla="*/ 2147483646 h 18981"/>
              <a:gd name="T66" fmla="*/ 2147483646 w 15817"/>
              <a:gd name="T67" fmla="*/ 2147483646 h 18981"/>
              <a:gd name="T68" fmla="*/ 2147483646 w 15817"/>
              <a:gd name="T69" fmla="*/ 2147483646 h 18981"/>
              <a:gd name="T70" fmla="*/ 2147483646 w 15817"/>
              <a:gd name="T71" fmla="*/ 2147483646 h 18981"/>
              <a:gd name="T72" fmla="*/ 2147483646 w 15817"/>
              <a:gd name="T73" fmla="*/ 2147483646 h 18981"/>
              <a:gd name="T74" fmla="*/ 2147483646 w 15817"/>
              <a:gd name="T75" fmla="*/ 2147483646 h 18981"/>
              <a:gd name="T76" fmla="*/ 2147483646 w 15817"/>
              <a:gd name="T77" fmla="*/ 2147483646 h 18981"/>
              <a:gd name="T78" fmla="*/ 2147483646 w 15817"/>
              <a:gd name="T79" fmla="*/ 2147483646 h 18981"/>
              <a:gd name="T80" fmla="*/ 2147483646 w 15817"/>
              <a:gd name="T81" fmla="*/ 2147483646 h 18981"/>
              <a:gd name="T82" fmla="*/ 2147483646 w 15817"/>
              <a:gd name="T83" fmla="*/ 2147483646 h 18981"/>
              <a:gd name="T84" fmla="*/ 2147483646 w 15817"/>
              <a:gd name="T85" fmla="*/ 2147483646 h 18981"/>
              <a:gd name="T86" fmla="*/ 2147483646 w 15817"/>
              <a:gd name="T87" fmla="*/ 2147483646 h 18981"/>
              <a:gd name="T88" fmla="*/ 2147483646 w 15817"/>
              <a:gd name="T89" fmla="*/ 2147483646 h 18981"/>
              <a:gd name="T90" fmla="*/ 2147483646 w 15817"/>
              <a:gd name="T91" fmla="*/ 2147483646 h 18981"/>
              <a:gd name="T92" fmla="*/ 2147483646 w 15817"/>
              <a:gd name="T93" fmla="*/ 2147483646 h 18981"/>
              <a:gd name="T94" fmla="*/ 2147483646 w 15817"/>
              <a:gd name="T95" fmla="*/ 2147483646 h 18981"/>
              <a:gd name="T96" fmla="*/ 2147483646 w 15817"/>
              <a:gd name="T97" fmla="*/ 2147483646 h 18981"/>
              <a:gd name="T98" fmla="*/ 2147483646 w 15817"/>
              <a:gd name="T99" fmla="*/ 2147483646 h 18981"/>
              <a:gd name="T100" fmla="*/ 2147483646 w 15817"/>
              <a:gd name="T101" fmla="*/ 2147483646 h 18981"/>
              <a:gd name="T102" fmla="*/ 2147483646 w 15817"/>
              <a:gd name="T103" fmla="*/ 2147483646 h 18981"/>
              <a:gd name="T104" fmla="*/ 2147483646 w 15817"/>
              <a:gd name="T105" fmla="*/ 2147483646 h 18981"/>
              <a:gd name="T106" fmla="*/ 2147483646 w 15817"/>
              <a:gd name="T107" fmla="*/ 2147483646 h 18981"/>
              <a:gd name="T108" fmla="*/ 2147483646 w 15817"/>
              <a:gd name="T109" fmla="*/ 2147483646 h 18981"/>
              <a:gd name="T110" fmla="*/ 2147483646 w 15817"/>
              <a:gd name="T111" fmla="*/ 2147483646 h 18981"/>
              <a:gd name="T112" fmla="*/ 2147483646 w 15817"/>
              <a:gd name="T113" fmla="*/ 2147483646 h 18981"/>
              <a:gd name="T114" fmla="*/ 2147483646 w 15817"/>
              <a:gd name="T115" fmla="*/ 2147483646 h 18981"/>
              <a:gd name="T116" fmla="*/ 2147483646 w 15817"/>
              <a:gd name="T117" fmla="*/ 2147483646 h 18981"/>
              <a:gd name="T118" fmla="*/ 2147483646 w 15817"/>
              <a:gd name="T119" fmla="*/ 2147483646 h 18981"/>
              <a:gd name="T120" fmla="*/ 2147483646 w 15817"/>
              <a:gd name="T121" fmla="*/ 2147483646 h 18981"/>
              <a:gd name="T122" fmla="*/ 2147483646 w 15817"/>
              <a:gd name="T123" fmla="*/ 2147483646 h 18981"/>
              <a:gd name="T124" fmla="*/ 2147483646 w 15817"/>
              <a:gd name="T125" fmla="*/ 2147483646 h 1898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5817" h="18981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lnTo>
                  <a:pt x="11364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lnTo>
                  <a:pt x="3821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lnTo>
                  <a:pt x="8809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lnTo>
                  <a:pt x="8468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lnTo>
                  <a:pt x="6716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lnTo>
                  <a:pt x="9223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lnTo>
                  <a:pt x="9928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lnTo>
                  <a:pt x="7398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lnTo>
                  <a:pt x="8833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lnTo>
                  <a:pt x="8176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lnTo>
                  <a:pt x="8128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27" name="Text Box 20"/>
          <p:cNvSpPr txBox="1">
            <a:spLocks noChangeArrowheads="1"/>
          </p:cNvSpPr>
          <p:nvPr/>
        </p:nvSpPr>
        <p:spPr bwMode="auto">
          <a:xfrm>
            <a:off x="2339975" y="6427788"/>
            <a:ext cx="7397750" cy="113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2200">
                <a:latin typeface="Trebuchet MS" panose="020B0603020202020204" pitchFamily="34" charset="0"/>
              </a:rPr>
              <a:t>PRESA DI COSCIENZA RISPETTO AI PROBLEMI DELLO SVILUPPO E RISPETTO ALLE RESPONSABILITÀ DELL'OCCIDENTE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360363" y="198438"/>
            <a:ext cx="8518525" cy="141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04000"/>
              </a:lnSpc>
              <a:spcAft>
                <a:spcPct val="0"/>
              </a:spcAft>
            </a:pPr>
            <a:r>
              <a:rPr lang="en-US" altLang="it-IT">
                <a:solidFill>
                  <a:srgbClr val="FFFF99"/>
                </a:solidFill>
                <a:latin typeface="Trebuchet MS" panose="020B0603020202020204" pitchFamily="34" charset="0"/>
              </a:rPr>
              <a:t>1) INQUADRAMENTO DELLA TEMATICA: LA COOPERAZIONE INTERNAZIONALE GOVERNATIVA E NON GOVERNATIVA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360363" y="2160588"/>
            <a:ext cx="9539287" cy="465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2000">
                <a:latin typeface="Trebuchet MS" panose="020B0603020202020204" pitchFamily="34" charset="0"/>
              </a:rPr>
              <a:t> </a:t>
            </a:r>
            <a:r>
              <a:rPr lang="de-DE" altLang="it-IT" sz="2000" u="sng">
                <a:latin typeface="Trebuchet MS" panose="020B0603020202020204" pitchFamily="34" charset="0"/>
              </a:rPr>
              <a:t>Cooperazione internazionale allo sviluppo</a:t>
            </a:r>
            <a:r>
              <a:rPr lang="de-DE" altLang="it-IT" sz="2000">
                <a:latin typeface="Trebuchet MS" panose="020B0603020202020204" pitchFamily="34" charset="0"/>
              </a:rPr>
              <a:t> si divide in:</a:t>
            </a:r>
          </a:p>
          <a:p>
            <a:pPr algn="just" eaLnBrk="1">
              <a:lnSpc>
                <a:spcPct val="104000"/>
              </a:lnSpc>
              <a:spcAft>
                <a:spcPct val="0"/>
              </a:spcAft>
            </a:pPr>
            <a:endParaRPr lang="de-DE" altLang="it-IT" sz="2000">
              <a:latin typeface="Trebuchet MS" panose="020B0603020202020204" pitchFamily="34" charset="0"/>
            </a:endParaRPr>
          </a:p>
          <a:p>
            <a:pPr algn="just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2000">
                <a:latin typeface="Trebuchet MS" panose="020B0603020202020204" pitchFamily="34" charset="0"/>
              </a:rPr>
              <a:t>a) </a:t>
            </a:r>
            <a:r>
              <a:rPr lang="de-DE" altLang="it-IT" sz="2000" b="1" u="sng">
                <a:latin typeface="Trebuchet MS" panose="020B0603020202020204" pitchFamily="34" charset="0"/>
              </a:rPr>
              <a:t>cooperazione governativa</a:t>
            </a:r>
            <a:r>
              <a:rPr lang="de-DE" altLang="it-IT" sz="2000">
                <a:latin typeface="Trebuchet MS" panose="020B0603020202020204" pitchFamily="34" charset="0"/>
              </a:rPr>
              <a:t>, i cui attori principali sono i governi nazionali e gli istituti sovranazionali</a:t>
            </a:r>
          </a:p>
          <a:p>
            <a:pPr algn="just" eaLnBrk="1">
              <a:lnSpc>
                <a:spcPct val="104000"/>
              </a:lnSpc>
              <a:spcAft>
                <a:spcPct val="0"/>
              </a:spcAft>
            </a:pPr>
            <a:endParaRPr lang="de-DE" altLang="it-IT" sz="2000">
              <a:latin typeface="Trebuchet MS" panose="020B0603020202020204" pitchFamily="34" charset="0"/>
            </a:endParaRPr>
          </a:p>
          <a:p>
            <a:pPr algn="just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2000">
                <a:latin typeface="Trebuchet MS" panose="020B0603020202020204" pitchFamily="34" charset="0"/>
              </a:rPr>
              <a:t>b) </a:t>
            </a:r>
            <a:r>
              <a:rPr lang="de-DE" altLang="it-IT" sz="2000" b="1" u="sng">
                <a:latin typeface="Trebuchet MS" panose="020B0603020202020204" pitchFamily="34" charset="0"/>
              </a:rPr>
              <a:t>cooperazione non governativa</a:t>
            </a:r>
            <a:r>
              <a:rPr lang="de-DE" altLang="it-IT" sz="2000">
                <a:latin typeface="Trebuchet MS" panose="020B0603020202020204" pitchFamily="34" charset="0"/>
              </a:rPr>
              <a:t>, i cui attori si identificano in ONG, istituti privati e associazioni di volontariato</a:t>
            </a:r>
          </a:p>
          <a:p>
            <a:pPr eaLnBrk="1">
              <a:lnSpc>
                <a:spcPct val="104000"/>
              </a:lnSpc>
              <a:spcAft>
                <a:spcPct val="0"/>
              </a:spcAft>
            </a:pPr>
            <a:endParaRPr lang="de-DE" altLang="it-IT" sz="2000">
              <a:latin typeface="Trebuchet MS" panose="020B0603020202020204" pitchFamily="34" charset="0"/>
            </a:endParaRPr>
          </a:p>
          <a:p>
            <a:pPr eaLnBrk="1">
              <a:lnSpc>
                <a:spcPct val="104000"/>
              </a:lnSpc>
              <a:spcAft>
                <a:spcPct val="0"/>
              </a:spcAft>
            </a:pPr>
            <a:endParaRPr lang="de-DE" altLang="it-IT" sz="2000">
              <a:latin typeface="Trebuchet MS" panose="020B0603020202020204" pitchFamily="34" charset="0"/>
            </a:endParaRPr>
          </a:p>
          <a:p>
            <a:pPr algn="ctr" eaLnBrk="1">
              <a:lnSpc>
                <a:spcPct val="104000"/>
              </a:lnSpc>
              <a:spcAft>
                <a:spcPct val="0"/>
              </a:spcAft>
            </a:pPr>
            <a:endParaRPr lang="de-DE" altLang="it-IT" sz="2000">
              <a:latin typeface="Trebuchet MS" panose="020B0603020202020204" pitchFamily="34" charset="0"/>
            </a:endParaRPr>
          </a:p>
          <a:p>
            <a:pPr algn="ctr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2200">
                <a:latin typeface="Trebuchet MS" panose="020B0603020202020204" pitchFamily="34" charset="0"/>
              </a:rPr>
              <a:t>OGGETTO DI STUDIO: COOPERAZIONE GOVERNATIVA</a:t>
            </a:r>
          </a:p>
          <a:p>
            <a:pPr algn="ctr" eaLnBrk="1">
              <a:lnSpc>
                <a:spcPct val="104000"/>
              </a:lnSpc>
              <a:spcAft>
                <a:spcPct val="0"/>
              </a:spcAft>
            </a:pPr>
            <a:endParaRPr lang="de-DE" altLang="it-IT" sz="2200">
              <a:latin typeface="Trebuchet MS" panose="020B0603020202020204" pitchFamily="34" charset="0"/>
            </a:endParaRPr>
          </a:p>
          <a:p>
            <a:pPr algn="ctr" eaLnBrk="1">
              <a:lnSpc>
                <a:spcPct val="104000"/>
              </a:lnSpc>
              <a:spcAft>
                <a:spcPct val="0"/>
              </a:spcAft>
            </a:pPr>
            <a:endParaRPr lang="de-DE" altLang="it-IT" sz="2200">
              <a:latin typeface="Trebuchet MS" panose="020B0603020202020204" pitchFamily="34" charset="0"/>
            </a:endParaRPr>
          </a:p>
          <a:p>
            <a:pPr algn="ctr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2200" b="1">
                <a:latin typeface="Trebuchet MS" panose="020B0603020202020204" pitchFamily="34" charset="0"/>
              </a:rPr>
              <a:t>AIUTO PUBBLICO ALLO SVILUPPO</a:t>
            </a:r>
          </a:p>
        </p:txBody>
      </p:sp>
      <p:sp>
        <p:nvSpPr>
          <p:cNvPr id="11268" name="Freeform 3"/>
          <p:cNvSpPr>
            <a:spLocks noChangeArrowheads="1"/>
          </p:cNvSpPr>
          <p:nvPr/>
        </p:nvSpPr>
        <p:spPr bwMode="auto">
          <a:xfrm rot="5460000">
            <a:off x="1251744" y="5391944"/>
            <a:ext cx="534988" cy="558800"/>
          </a:xfrm>
          <a:custGeom>
            <a:avLst/>
            <a:gdLst>
              <a:gd name="T0" fmla="*/ 2147483646 w 17082"/>
              <a:gd name="T1" fmla="*/ 2147483646 h 17228"/>
              <a:gd name="T2" fmla="*/ 2147483646 w 17082"/>
              <a:gd name="T3" fmla="*/ 2147483646 h 17228"/>
              <a:gd name="T4" fmla="*/ 2147483646 w 17082"/>
              <a:gd name="T5" fmla="*/ 2147483646 h 17228"/>
              <a:gd name="T6" fmla="*/ 2147483646 w 17082"/>
              <a:gd name="T7" fmla="*/ 2147483646 h 17228"/>
              <a:gd name="T8" fmla="*/ 2147483646 w 17082"/>
              <a:gd name="T9" fmla="*/ 2147483646 h 17228"/>
              <a:gd name="T10" fmla="*/ 2147483646 w 17082"/>
              <a:gd name="T11" fmla="*/ 2147483646 h 17228"/>
              <a:gd name="T12" fmla="*/ 2147483646 w 17082"/>
              <a:gd name="T13" fmla="*/ 2147483646 h 17228"/>
              <a:gd name="T14" fmla="*/ 2147483646 w 17082"/>
              <a:gd name="T15" fmla="*/ 2147483646 h 17228"/>
              <a:gd name="T16" fmla="*/ 2147483646 w 17082"/>
              <a:gd name="T17" fmla="*/ 2147483646 h 17228"/>
              <a:gd name="T18" fmla="*/ 2147483646 w 17082"/>
              <a:gd name="T19" fmla="*/ 2147483646 h 17228"/>
              <a:gd name="T20" fmla="*/ 2147483646 w 17082"/>
              <a:gd name="T21" fmla="*/ 2147483646 h 17228"/>
              <a:gd name="T22" fmla="*/ 2147483646 w 17082"/>
              <a:gd name="T23" fmla="*/ 2147483646 h 17228"/>
              <a:gd name="T24" fmla="*/ 2147483646 w 17082"/>
              <a:gd name="T25" fmla="*/ 2147483646 h 17228"/>
              <a:gd name="T26" fmla="*/ 2147483646 w 17082"/>
              <a:gd name="T27" fmla="*/ 2147483646 h 17228"/>
              <a:gd name="T28" fmla="*/ 2147483646 w 17082"/>
              <a:gd name="T29" fmla="*/ 2147483646 h 17228"/>
              <a:gd name="T30" fmla="*/ 2147483646 w 17082"/>
              <a:gd name="T31" fmla="*/ 2147483646 h 17228"/>
              <a:gd name="T32" fmla="*/ 2147483646 w 17082"/>
              <a:gd name="T33" fmla="*/ 2147483646 h 17228"/>
              <a:gd name="T34" fmla="*/ 2147483646 w 17082"/>
              <a:gd name="T35" fmla="*/ 2147483646 h 17228"/>
              <a:gd name="T36" fmla="*/ 2147483646 w 17082"/>
              <a:gd name="T37" fmla="*/ 2147483646 h 17228"/>
              <a:gd name="T38" fmla="*/ 2147483646 w 17082"/>
              <a:gd name="T39" fmla="*/ 2147483646 h 17228"/>
              <a:gd name="T40" fmla="*/ 2147483646 w 17082"/>
              <a:gd name="T41" fmla="*/ 2147483646 h 17228"/>
              <a:gd name="T42" fmla="*/ 2147483646 w 17082"/>
              <a:gd name="T43" fmla="*/ 2147483646 h 17228"/>
              <a:gd name="T44" fmla="*/ 2147483646 w 17082"/>
              <a:gd name="T45" fmla="*/ 2147483646 h 17228"/>
              <a:gd name="T46" fmla="*/ 2147483646 w 17082"/>
              <a:gd name="T47" fmla="*/ 2147483646 h 17228"/>
              <a:gd name="T48" fmla="*/ 2147483646 w 17082"/>
              <a:gd name="T49" fmla="*/ 2147483646 h 17228"/>
              <a:gd name="T50" fmla="*/ 2147483646 w 17082"/>
              <a:gd name="T51" fmla="*/ 2147483646 h 17228"/>
              <a:gd name="T52" fmla="*/ 2147483646 w 17082"/>
              <a:gd name="T53" fmla="*/ 2147483646 h 17228"/>
              <a:gd name="T54" fmla="*/ 2147483646 w 17082"/>
              <a:gd name="T55" fmla="*/ 2147483646 h 17228"/>
              <a:gd name="T56" fmla="*/ 2147483646 w 17082"/>
              <a:gd name="T57" fmla="*/ 2147483646 h 17228"/>
              <a:gd name="T58" fmla="*/ 2147483646 w 17082"/>
              <a:gd name="T59" fmla="*/ 2147483646 h 17228"/>
              <a:gd name="T60" fmla="*/ 2147483646 w 17082"/>
              <a:gd name="T61" fmla="*/ 2147483646 h 17228"/>
              <a:gd name="T62" fmla="*/ 2147483646 w 17082"/>
              <a:gd name="T63" fmla="*/ 2147483646 h 17228"/>
              <a:gd name="T64" fmla="*/ 2147483646 w 17082"/>
              <a:gd name="T65" fmla="*/ 2147483646 h 17228"/>
              <a:gd name="T66" fmla="*/ 2147483646 w 17082"/>
              <a:gd name="T67" fmla="*/ 2147483646 h 17228"/>
              <a:gd name="T68" fmla="*/ 2147483646 w 17082"/>
              <a:gd name="T69" fmla="*/ 2147483646 h 17228"/>
              <a:gd name="T70" fmla="*/ 2147483646 w 17082"/>
              <a:gd name="T71" fmla="*/ 2147483646 h 17228"/>
              <a:gd name="T72" fmla="*/ 2147483646 w 17082"/>
              <a:gd name="T73" fmla="*/ 2147483646 h 17228"/>
              <a:gd name="T74" fmla="*/ 2147483646 w 17082"/>
              <a:gd name="T75" fmla="*/ 2147483646 h 17228"/>
              <a:gd name="T76" fmla="*/ 2147483646 w 17082"/>
              <a:gd name="T77" fmla="*/ 2147483646 h 17228"/>
              <a:gd name="T78" fmla="*/ 2147483646 w 17082"/>
              <a:gd name="T79" fmla="*/ 2147483646 h 17228"/>
              <a:gd name="T80" fmla="*/ 2147483646 w 17082"/>
              <a:gd name="T81" fmla="*/ 2147483646 h 17228"/>
              <a:gd name="T82" fmla="*/ 2147483646 w 17082"/>
              <a:gd name="T83" fmla="*/ 2147483646 h 17228"/>
              <a:gd name="T84" fmla="*/ 2147483646 w 17082"/>
              <a:gd name="T85" fmla="*/ 2147483646 h 17228"/>
              <a:gd name="T86" fmla="*/ 2147483646 w 17082"/>
              <a:gd name="T87" fmla="*/ 2147483646 h 17228"/>
              <a:gd name="T88" fmla="*/ 2147483646 w 17082"/>
              <a:gd name="T89" fmla="*/ 2147483646 h 17228"/>
              <a:gd name="T90" fmla="*/ 2147483646 w 17082"/>
              <a:gd name="T91" fmla="*/ 2147483646 h 17228"/>
              <a:gd name="T92" fmla="*/ 2147483646 w 17082"/>
              <a:gd name="T93" fmla="*/ 2147483646 h 17228"/>
              <a:gd name="T94" fmla="*/ 2147483646 w 17082"/>
              <a:gd name="T95" fmla="*/ 2147483646 h 17228"/>
              <a:gd name="T96" fmla="*/ 2147483646 w 17082"/>
              <a:gd name="T97" fmla="*/ 2147483646 h 17228"/>
              <a:gd name="T98" fmla="*/ 2147483646 w 17082"/>
              <a:gd name="T99" fmla="*/ 2147483646 h 17228"/>
              <a:gd name="T100" fmla="*/ 2147483646 w 17082"/>
              <a:gd name="T101" fmla="*/ 2147483646 h 17228"/>
              <a:gd name="T102" fmla="*/ 2147483646 w 17082"/>
              <a:gd name="T103" fmla="*/ 2147483646 h 17228"/>
              <a:gd name="T104" fmla="*/ 0 w 17082"/>
              <a:gd name="T105" fmla="*/ 2147483646 h 17228"/>
              <a:gd name="T106" fmla="*/ 2147483646 w 17082"/>
              <a:gd name="T107" fmla="*/ 2147483646 h 17228"/>
              <a:gd name="T108" fmla="*/ 2147483646 w 17082"/>
              <a:gd name="T109" fmla="*/ 2147483646 h 17228"/>
              <a:gd name="T110" fmla="*/ 2147483646 w 17082"/>
              <a:gd name="T111" fmla="*/ 2147483646 h 17228"/>
              <a:gd name="T112" fmla="*/ 2147483646 w 17082"/>
              <a:gd name="T113" fmla="*/ 2147483646 h 17228"/>
              <a:gd name="T114" fmla="*/ 2147483646 w 17082"/>
              <a:gd name="T115" fmla="*/ 2147483646 h 17228"/>
              <a:gd name="T116" fmla="*/ 2147483646 w 17082"/>
              <a:gd name="T117" fmla="*/ 2147483646 h 17228"/>
              <a:gd name="T118" fmla="*/ 2147483646 w 17082"/>
              <a:gd name="T119" fmla="*/ 2147483646 h 17228"/>
              <a:gd name="T120" fmla="*/ 2147483646 w 17082"/>
              <a:gd name="T121" fmla="*/ 2147483646 h 17228"/>
              <a:gd name="T122" fmla="*/ 2147483646 w 17082"/>
              <a:gd name="T123" fmla="*/ 2147483646 h 17228"/>
              <a:gd name="T124" fmla="*/ 2147483646 w 17082"/>
              <a:gd name="T125" fmla="*/ 2147483646 h 1722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7082" h="17228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lnTo>
                  <a:pt x="6497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lnTo>
                  <a:pt x="6935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lnTo>
                  <a:pt x="64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11269" name="Group 4"/>
          <p:cNvGrpSpPr>
            <a:grpSpLocks/>
          </p:cNvGrpSpPr>
          <p:nvPr/>
        </p:nvGrpSpPr>
        <p:grpSpPr bwMode="auto">
          <a:xfrm>
            <a:off x="1689100" y="6367463"/>
            <a:ext cx="1009650" cy="290512"/>
            <a:chOff x="1064" y="4011"/>
            <a:chExt cx="636" cy="183"/>
          </a:xfrm>
        </p:grpSpPr>
        <p:sp>
          <p:nvSpPr>
            <p:cNvPr id="11270" name="Freeform 5"/>
            <p:cNvSpPr>
              <a:spLocks noChangeArrowheads="1"/>
            </p:cNvSpPr>
            <p:nvPr/>
          </p:nvSpPr>
          <p:spPr bwMode="auto">
            <a:xfrm>
              <a:off x="1064" y="4101"/>
              <a:ext cx="577" cy="58"/>
            </a:xfrm>
            <a:custGeom>
              <a:avLst/>
              <a:gdLst>
                <a:gd name="T0" fmla="*/ 0 w 27831"/>
                <a:gd name="T1" fmla="*/ 0 h 2831"/>
                <a:gd name="T2" fmla="*/ 0 w 27831"/>
                <a:gd name="T3" fmla="*/ 0 h 2831"/>
                <a:gd name="T4" fmla="*/ 0 w 27831"/>
                <a:gd name="T5" fmla="*/ 0 h 2831"/>
                <a:gd name="T6" fmla="*/ 0 w 27831"/>
                <a:gd name="T7" fmla="*/ 0 h 2831"/>
                <a:gd name="T8" fmla="*/ 0 w 27831"/>
                <a:gd name="T9" fmla="*/ 0 h 2831"/>
                <a:gd name="T10" fmla="*/ 0 w 27831"/>
                <a:gd name="T11" fmla="*/ 0 h 2831"/>
                <a:gd name="T12" fmla="*/ 0 w 27831"/>
                <a:gd name="T13" fmla="*/ 0 h 2831"/>
                <a:gd name="T14" fmla="*/ 0 w 27831"/>
                <a:gd name="T15" fmla="*/ 0 h 2831"/>
                <a:gd name="T16" fmla="*/ 0 w 27831"/>
                <a:gd name="T17" fmla="*/ 0 h 2831"/>
                <a:gd name="T18" fmla="*/ 0 w 27831"/>
                <a:gd name="T19" fmla="*/ 0 h 2831"/>
                <a:gd name="T20" fmla="*/ 0 w 27831"/>
                <a:gd name="T21" fmla="*/ 0 h 2831"/>
                <a:gd name="T22" fmla="*/ 0 w 27831"/>
                <a:gd name="T23" fmla="*/ 0 h 2831"/>
                <a:gd name="T24" fmla="*/ 0 w 27831"/>
                <a:gd name="T25" fmla="*/ 0 h 2831"/>
                <a:gd name="T26" fmla="*/ 0 w 27831"/>
                <a:gd name="T27" fmla="*/ 0 h 2831"/>
                <a:gd name="T28" fmla="*/ 0 w 27831"/>
                <a:gd name="T29" fmla="*/ 0 h 2831"/>
                <a:gd name="T30" fmla="*/ 0 w 27831"/>
                <a:gd name="T31" fmla="*/ 0 h 2831"/>
                <a:gd name="T32" fmla="*/ 0 w 27831"/>
                <a:gd name="T33" fmla="*/ 0 h 2831"/>
                <a:gd name="T34" fmla="*/ 0 w 27831"/>
                <a:gd name="T35" fmla="*/ 0 h 2831"/>
                <a:gd name="T36" fmla="*/ 0 w 27831"/>
                <a:gd name="T37" fmla="*/ 0 h 2831"/>
                <a:gd name="T38" fmla="*/ 0 w 27831"/>
                <a:gd name="T39" fmla="*/ 0 h 2831"/>
                <a:gd name="T40" fmla="*/ 0 w 27831"/>
                <a:gd name="T41" fmla="*/ 0 h 2831"/>
                <a:gd name="T42" fmla="*/ 0 w 27831"/>
                <a:gd name="T43" fmla="*/ 0 h 2831"/>
                <a:gd name="T44" fmla="*/ 0 w 27831"/>
                <a:gd name="T45" fmla="*/ 0 h 2831"/>
                <a:gd name="T46" fmla="*/ 0 w 27831"/>
                <a:gd name="T47" fmla="*/ 0 h 2831"/>
                <a:gd name="T48" fmla="*/ 0 w 27831"/>
                <a:gd name="T49" fmla="*/ 0 h 2831"/>
                <a:gd name="T50" fmla="*/ 0 w 27831"/>
                <a:gd name="T51" fmla="*/ 0 h 2831"/>
                <a:gd name="T52" fmla="*/ 0 w 27831"/>
                <a:gd name="T53" fmla="*/ 0 h 2831"/>
                <a:gd name="T54" fmla="*/ 0 w 27831"/>
                <a:gd name="T55" fmla="*/ 0 h 2831"/>
                <a:gd name="T56" fmla="*/ 0 w 27831"/>
                <a:gd name="T57" fmla="*/ 0 h 2831"/>
                <a:gd name="T58" fmla="*/ 0 w 27831"/>
                <a:gd name="T59" fmla="*/ 0 h 2831"/>
                <a:gd name="T60" fmla="*/ 0 w 27831"/>
                <a:gd name="T61" fmla="*/ 0 h 2831"/>
                <a:gd name="T62" fmla="*/ 0 w 27831"/>
                <a:gd name="T63" fmla="*/ 0 h 2831"/>
                <a:gd name="T64" fmla="*/ 0 w 27831"/>
                <a:gd name="T65" fmla="*/ 0 h 2831"/>
                <a:gd name="T66" fmla="*/ 0 w 27831"/>
                <a:gd name="T67" fmla="*/ 0 h 2831"/>
                <a:gd name="T68" fmla="*/ 0 w 27831"/>
                <a:gd name="T69" fmla="*/ 0 h 2831"/>
                <a:gd name="T70" fmla="*/ 0 w 27831"/>
                <a:gd name="T71" fmla="*/ 0 h 2831"/>
                <a:gd name="T72" fmla="*/ 0 w 27831"/>
                <a:gd name="T73" fmla="*/ 0 h 2831"/>
                <a:gd name="T74" fmla="*/ 0 w 27831"/>
                <a:gd name="T75" fmla="*/ 0 h 2831"/>
                <a:gd name="T76" fmla="*/ 0 w 27831"/>
                <a:gd name="T77" fmla="*/ 0 h 2831"/>
                <a:gd name="T78" fmla="*/ 0 w 27831"/>
                <a:gd name="T79" fmla="*/ 0 h 2831"/>
                <a:gd name="T80" fmla="*/ 0 w 27831"/>
                <a:gd name="T81" fmla="*/ 0 h 2831"/>
                <a:gd name="T82" fmla="*/ 0 w 27831"/>
                <a:gd name="T83" fmla="*/ 0 h 2831"/>
                <a:gd name="T84" fmla="*/ 0 w 27831"/>
                <a:gd name="T85" fmla="*/ 0 h 2831"/>
                <a:gd name="T86" fmla="*/ 0 w 27831"/>
                <a:gd name="T87" fmla="*/ 0 h 2831"/>
                <a:gd name="T88" fmla="*/ 0 w 27831"/>
                <a:gd name="T89" fmla="*/ 0 h 2831"/>
                <a:gd name="T90" fmla="*/ 0 w 27831"/>
                <a:gd name="T91" fmla="*/ 0 h 2831"/>
                <a:gd name="T92" fmla="*/ 0 w 27831"/>
                <a:gd name="T93" fmla="*/ 0 h 2831"/>
                <a:gd name="T94" fmla="*/ 0 w 27831"/>
                <a:gd name="T95" fmla="*/ 0 h 2831"/>
                <a:gd name="T96" fmla="*/ 0 w 27831"/>
                <a:gd name="T97" fmla="*/ 0 h 2831"/>
                <a:gd name="T98" fmla="*/ 0 w 27831"/>
                <a:gd name="T99" fmla="*/ 0 h 2831"/>
                <a:gd name="T100" fmla="*/ 0 w 27831"/>
                <a:gd name="T101" fmla="*/ 0 h 2831"/>
                <a:gd name="T102" fmla="*/ 0 w 27831"/>
                <a:gd name="T103" fmla="*/ 0 h 2831"/>
                <a:gd name="T104" fmla="*/ 0 w 27831"/>
                <a:gd name="T105" fmla="*/ 0 h 2831"/>
                <a:gd name="T106" fmla="*/ 0 w 27831"/>
                <a:gd name="T107" fmla="*/ 0 h 2831"/>
                <a:gd name="T108" fmla="*/ 0 w 27831"/>
                <a:gd name="T109" fmla="*/ 0 h 2831"/>
                <a:gd name="T110" fmla="*/ 0 w 27831"/>
                <a:gd name="T111" fmla="*/ 0 h 2831"/>
                <a:gd name="T112" fmla="*/ 0 w 27831"/>
                <a:gd name="T113" fmla="*/ 0 h 2831"/>
                <a:gd name="T114" fmla="*/ 0 w 27831"/>
                <a:gd name="T115" fmla="*/ 0 h 28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31" h="2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lnTo>
                    <a:pt x="27264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lnTo>
                    <a:pt x="20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271" name="Freeform 6"/>
            <p:cNvSpPr>
              <a:spLocks noChangeArrowheads="1"/>
            </p:cNvSpPr>
            <p:nvPr/>
          </p:nvSpPr>
          <p:spPr bwMode="auto">
            <a:xfrm>
              <a:off x="1552" y="4011"/>
              <a:ext cx="148" cy="183"/>
            </a:xfrm>
            <a:custGeom>
              <a:avLst/>
              <a:gdLst>
                <a:gd name="T0" fmla="*/ 0 w 7171"/>
                <a:gd name="T1" fmla="*/ 0 h 8869"/>
                <a:gd name="T2" fmla="*/ 0 w 7171"/>
                <a:gd name="T3" fmla="*/ 0 h 8869"/>
                <a:gd name="T4" fmla="*/ 0 w 7171"/>
                <a:gd name="T5" fmla="*/ 0 h 8869"/>
                <a:gd name="T6" fmla="*/ 0 w 7171"/>
                <a:gd name="T7" fmla="*/ 0 h 8869"/>
                <a:gd name="T8" fmla="*/ 0 w 7171"/>
                <a:gd name="T9" fmla="*/ 0 h 8869"/>
                <a:gd name="T10" fmla="*/ 0 w 7171"/>
                <a:gd name="T11" fmla="*/ 0 h 8869"/>
                <a:gd name="T12" fmla="*/ 0 w 7171"/>
                <a:gd name="T13" fmla="*/ 0 h 8869"/>
                <a:gd name="T14" fmla="*/ 0 w 7171"/>
                <a:gd name="T15" fmla="*/ 0 h 8869"/>
                <a:gd name="T16" fmla="*/ 0 w 7171"/>
                <a:gd name="T17" fmla="*/ 0 h 8869"/>
                <a:gd name="T18" fmla="*/ 0 w 7171"/>
                <a:gd name="T19" fmla="*/ 0 h 8869"/>
                <a:gd name="T20" fmla="*/ 0 w 7171"/>
                <a:gd name="T21" fmla="*/ 0 h 8869"/>
                <a:gd name="T22" fmla="*/ 0 w 7171"/>
                <a:gd name="T23" fmla="*/ 0 h 8869"/>
                <a:gd name="T24" fmla="*/ 0 w 7171"/>
                <a:gd name="T25" fmla="*/ 0 h 8869"/>
                <a:gd name="T26" fmla="*/ 0 w 7171"/>
                <a:gd name="T27" fmla="*/ 0 h 8869"/>
                <a:gd name="T28" fmla="*/ 0 w 7171"/>
                <a:gd name="T29" fmla="*/ 0 h 8869"/>
                <a:gd name="T30" fmla="*/ 0 w 7171"/>
                <a:gd name="T31" fmla="*/ 0 h 8869"/>
                <a:gd name="T32" fmla="*/ 0 w 7171"/>
                <a:gd name="T33" fmla="*/ 0 h 8869"/>
                <a:gd name="T34" fmla="*/ 0 w 7171"/>
                <a:gd name="T35" fmla="*/ 0 h 8869"/>
                <a:gd name="T36" fmla="*/ 0 w 7171"/>
                <a:gd name="T37" fmla="*/ 0 h 8869"/>
                <a:gd name="T38" fmla="*/ 0 w 7171"/>
                <a:gd name="T39" fmla="*/ 0 h 8869"/>
                <a:gd name="T40" fmla="*/ 0 w 7171"/>
                <a:gd name="T41" fmla="*/ 0 h 8869"/>
                <a:gd name="T42" fmla="*/ 0 w 7171"/>
                <a:gd name="T43" fmla="*/ 0 h 8869"/>
                <a:gd name="T44" fmla="*/ 0 w 7171"/>
                <a:gd name="T45" fmla="*/ 0 h 8869"/>
                <a:gd name="T46" fmla="*/ 0 w 7171"/>
                <a:gd name="T47" fmla="*/ 0 h 8869"/>
                <a:gd name="T48" fmla="*/ 0 w 7171"/>
                <a:gd name="T49" fmla="*/ 0 h 8869"/>
                <a:gd name="T50" fmla="*/ 0 w 7171"/>
                <a:gd name="T51" fmla="*/ 0 h 8869"/>
                <a:gd name="T52" fmla="*/ 0 w 7171"/>
                <a:gd name="T53" fmla="*/ 0 h 8869"/>
                <a:gd name="T54" fmla="*/ 0 w 7171"/>
                <a:gd name="T55" fmla="*/ 0 h 8869"/>
                <a:gd name="T56" fmla="*/ 0 w 7171"/>
                <a:gd name="T57" fmla="*/ 0 h 8869"/>
                <a:gd name="T58" fmla="*/ 0 w 7171"/>
                <a:gd name="T59" fmla="*/ 0 h 8869"/>
                <a:gd name="T60" fmla="*/ 0 w 7171"/>
                <a:gd name="T61" fmla="*/ 0 h 8869"/>
                <a:gd name="T62" fmla="*/ 0 w 7171"/>
                <a:gd name="T63" fmla="*/ 0 h 8869"/>
                <a:gd name="T64" fmla="*/ 0 w 7171"/>
                <a:gd name="T65" fmla="*/ 0 h 8869"/>
                <a:gd name="T66" fmla="*/ 0 w 7171"/>
                <a:gd name="T67" fmla="*/ 0 h 8869"/>
                <a:gd name="T68" fmla="*/ 0 w 7171"/>
                <a:gd name="T69" fmla="*/ 0 h 8869"/>
                <a:gd name="T70" fmla="*/ 0 w 7171"/>
                <a:gd name="T71" fmla="*/ 0 h 8869"/>
                <a:gd name="T72" fmla="*/ 0 w 7171"/>
                <a:gd name="T73" fmla="*/ 0 h 8869"/>
                <a:gd name="T74" fmla="*/ 0 w 7171"/>
                <a:gd name="T75" fmla="*/ 0 h 8869"/>
                <a:gd name="T76" fmla="*/ 0 w 7171"/>
                <a:gd name="T77" fmla="*/ 0 h 8869"/>
                <a:gd name="T78" fmla="*/ 0 w 7171"/>
                <a:gd name="T79" fmla="*/ 0 h 8869"/>
                <a:gd name="T80" fmla="*/ 0 w 7171"/>
                <a:gd name="T81" fmla="*/ 0 h 8869"/>
                <a:gd name="T82" fmla="*/ 0 w 7171"/>
                <a:gd name="T83" fmla="*/ 0 h 8869"/>
                <a:gd name="T84" fmla="*/ 0 w 7171"/>
                <a:gd name="T85" fmla="*/ 0 h 8869"/>
                <a:gd name="T86" fmla="*/ 0 w 7171"/>
                <a:gd name="T87" fmla="*/ 0 h 8869"/>
                <a:gd name="T88" fmla="*/ 0 w 7171"/>
                <a:gd name="T89" fmla="*/ 0 h 8869"/>
                <a:gd name="T90" fmla="*/ 0 w 7171"/>
                <a:gd name="T91" fmla="*/ 0 h 8869"/>
                <a:gd name="T92" fmla="*/ 0 w 7171"/>
                <a:gd name="T93" fmla="*/ 0 h 8869"/>
                <a:gd name="T94" fmla="*/ 0 w 7171"/>
                <a:gd name="T95" fmla="*/ 0 h 8869"/>
                <a:gd name="T96" fmla="*/ 0 w 7171"/>
                <a:gd name="T97" fmla="*/ 0 h 8869"/>
                <a:gd name="T98" fmla="*/ 0 w 7171"/>
                <a:gd name="T99" fmla="*/ 0 h 8869"/>
                <a:gd name="T100" fmla="*/ 0 w 7171"/>
                <a:gd name="T101" fmla="*/ 0 h 8869"/>
                <a:gd name="T102" fmla="*/ 0 w 7171"/>
                <a:gd name="T103" fmla="*/ 0 h 8869"/>
                <a:gd name="T104" fmla="*/ 0 w 7171"/>
                <a:gd name="T105" fmla="*/ 0 h 8869"/>
                <a:gd name="T106" fmla="*/ 0 w 7171"/>
                <a:gd name="T107" fmla="*/ 0 h 8869"/>
                <a:gd name="T108" fmla="*/ 0 w 7171"/>
                <a:gd name="T109" fmla="*/ 0 h 8869"/>
                <a:gd name="T110" fmla="*/ 0 w 7171"/>
                <a:gd name="T111" fmla="*/ 0 h 88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171" h="8869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lnTo>
                    <a:pt x="567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/>
          <a:lstStyle/>
          <a:p>
            <a:pPr eaLnBrk="1"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it-IT" sz="3600" smtClean="0">
                <a:solidFill>
                  <a:srgbClr val="FFFF99"/>
                </a:solidFill>
                <a:latin typeface="Trebuchet MS" panose="020B0603020202020204" pitchFamily="34" charset="0"/>
              </a:rPr>
              <a:t>1) INQUADRAMENTO DELLA TEMATICA: LE FORME DELLA COOPERAZIONE GOVERNATIVA</a:t>
            </a: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266700" y="1800225"/>
            <a:ext cx="9453563" cy="85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2400">
                <a:latin typeface="Trebuchet MS" panose="020B0603020202020204" pitchFamily="34" charset="0"/>
              </a:rPr>
              <a:t>Tre forme che la cooperazione governativa può assumere in base ai canali che essa utilizza:</a:t>
            </a:r>
          </a:p>
        </p:txBody>
      </p:sp>
      <p:sp>
        <p:nvSpPr>
          <p:cNvPr id="13316" name="Freeform 3"/>
          <p:cNvSpPr>
            <a:spLocks noChangeArrowheads="1"/>
          </p:cNvSpPr>
          <p:nvPr/>
        </p:nvSpPr>
        <p:spPr bwMode="auto">
          <a:xfrm>
            <a:off x="212725" y="4319588"/>
            <a:ext cx="1198563" cy="1079500"/>
          </a:xfrm>
          <a:custGeom>
            <a:avLst/>
            <a:gdLst>
              <a:gd name="T0" fmla="*/ 2147483646 w 67641"/>
              <a:gd name="T1" fmla="*/ 2147483646 h 69056"/>
              <a:gd name="T2" fmla="*/ 2147483646 w 67641"/>
              <a:gd name="T3" fmla="*/ 2147483646 h 69056"/>
              <a:gd name="T4" fmla="*/ 2147483646 w 67641"/>
              <a:gd name="T5" fmla="*/ 2147483646 h 69056"/>
              <a:gd name="T6" fmla="*/ 2147483646 w 67641"/>
              <a:gd name="T7" fmla="*/ 2147483646 h 69056"/>
              <a:gd name="T8" fmla="*/ 2147483646 w 67641"/>
              <a:gd name="T9" fmla="*/ 2147483646 h 69056"/>
              <a:gd name="T10" fmla="*/ 2147483646 w 67641"/>
              <a:gd name="T11" fmla="*/ 2147483646 h 69056"/>
              <a:gd name="T12" fmla="*/ 2147483646 w 67641"/>
              <a:gd name="T13" fmla="*/ 2147483646 h 69056"/>
              <a:gd name="T14" fmla="*/ 2147483646 w 67641"/>
              <a:gd name="T15" fmla="*/ 2147483646 h 69056"/>
              <a:gd name="T16" fmla="*/ 2147483646 w 67641"/>
              <a:gd name="T17" fmla="*/ 2147483646 h 69056"/>
              <a:gd name="T18" fmla="*/ 2147483646 w 67641"/>
              <a:gd name="T19" fmla="*/ 2147483646 h 69056"/>
              <a:gd name="T20" fmla="*/ 2147483646 w 67641"/>
              <a:gd name="T21" fmla="*/ 2147483646 h 69056"/>
              <a:gd name="T22" fmla="*/ 2147483646 w 67641"/>
              <a:gd name="T23" fmla="*/ 2147483646 h 69056"/>
              <a:gd name="T24" fmla="*/ 2147483646 w 67641"/>
              <a:gd name="T25" fmla="*/ 2147483646 h 69056"/>
              <a:gd name="T26" fmla="*/ 2147483646 w 67641"/>
              <a:gd name="T27" fmla="*/ 2147483646 h 69056"/>
              <a:gd name="T28" fmla="*/ 2147483646 w 67641"/>
              <a:gd name="T29" fmla="*/ 2147483646 h 69056"/>
              <a:gd name="T30" fmla="*/ 2147483646 w 67641"/>
              <a:gd name="T31" fmla="*/ 2147483646 h 69056"/>
              <a:gd name="T32" fmla="*/ 2147483646 w 67641"/>
              <a:gd name="T33" fmla="*/ 2147483646 h 69056"/>
              <a:gd name="T34" fmla="*/ 2147483646 w 67641"/>
              <a:gd name="T35" fmla="*/ 2147483646 h 69056"/>
              <a:gd name="T36" fmla="*/ 2147483646 w 67641"/>
              <a:gd name="T37" fmla="*/ 2147483646 h 69056"/>
              <a:gd name="T38" fmla="*/ 2147483646 w 67641"/>
              <a:gd name="T39" fmla="*/ 2147483646 h 69056"/>
              <a:gd name="T40" fmla="*/ 2147483646 w 67641"/>
              <a:gd name="T41" fmla="*/ 2147483646 h 69056"/>
              <a:gd name="T42" fmla="*/ 2147483646 w 67641"/>
              <a:gd name="T43" fmla="*/ 2147483646 h 69056"/>
              <a:gd name="T44" fmla="*/ 2147483646 w 67641"/>
              <a:gd name="T45" fmla="*/ 2147483646 h 69056"/>
              <a:gd name="T46" fmla="*/ 2147483646 w 67641"/>
              <a:gd name="T47" fmla="*/ 2147483646 h 69056"/>
              <a:gd name="T48" fmla="*/ 2147483646 w 67641"/>
              <a:gd name="T49" fmla="*/ 2147483646 h 69056"/>
              <a:gd name="T50" fmla="*/ 2147483646 w 67641"/>
              <a:gd name="T51" fmla="*/ 2147483646 h 69056"/>
              <a:gd name="T52" fmla="*/ 2147483646 w 67641"/>
              <a:gd name="T53" fmla="*/ 2147483646 h 69056"/>
              <a:gd name="T54" fmla="*/ 2147483646 w 67641"/>
              <a:gd name="T55" fmla="*/ 2147483646 h 69056"/>
              <a:gd name="T56" fmla="*/ 2147483646 w 67641"/>
              <a:gd name="T57" fmla="*/ 2147483646 h 69056"/>
              <a:gd name="T58" fmla="*/ 2147483646 w 67641"/>
              <a:gd name="T59" fmla="*/ 2147483646 h 69056"/>
              <a:gd name="T60" fmla="*/ 2147483646 w 67641"/>
              <a:gd name="T61" fmla="*/ 2147483646 h 69056"/>
              <a:gd name="T62" fmla="*/ 2147483646 w 67641"/>
              <a:gd name="T63" fmla="*/ 2147483646 h 69056"/>
              <a:gd name="T64" fmla="*/ 2147483646 w 67641"/>
              <a:gd name="T65" fmla="*/ 2147483646 h 69056"/>
              <a:gd name="T66" fmla="*/ 2147483646 w 67641"/>
              <a:gd name="T67" fmla="*/ 2147483646 h 69056"/>
              <a:gd name="T68" fmla="*/ 2147483646 w 67641"/>
              <a:gd name="T69" fmla="*/ 2147483646 h 69056"/>
              <a:gd name="T70" fmla="*/ 2147483646 w 67641"/>
              <a:gd name="T71" fmla="*/ 2147483646 h 69056"/>
              <a:gd name="T72" fmla="*/ 2147483646 w 67641"/>
              <a:gd name="T73" fmla="*/ 2147483646 h 69056"/>
              <a:gd name="T74" fmla="*/ 2147483646 w 67641"/>
              <a:gd name="T75" fmla="*/ 2147483646 h 69056"/>
              <a:gd name="T76" fmla="*/ 2147483646 w 67641"/>
              <a:gd name="T77" fmla="*/ 2147483646 h 69056"/>
              <a:gd name="T78" fmla="*/ 2147483646 w 67641"/>
              <a:gd name="T79" fmla="*/ 2147483646 h 69056"/>
              <a:gd name="T80" fmla="*/ 2147483646 w 67641"/>
              <a:gd name="T81" fmla="*/ 2147483646 h 69056"/>
              <a:gd name="T82" fmla="*/ 2147483646 w 67641"/>
              <a:gd name="T83" fmla="*/ 2147483646 h 69056"/>
              <a:gd name="T84" fmla="*/ 2147483646 w 67641"/>
              <a:gd name="T85" fmla="*/ 2147483646 h 69056"/>
              <a:gd name="T86" fmla="*/ 2147483646 w 67641"/>
              <a:gd name="T87" fmla="*/ 2147483646 h 69056"/>
              <a:gd name="T88" fmla="*/ 2147483646 w 67641"/>
              <a:gd name="T89" fmla="*/ 2147483646 h 69056"/>
              <a:gd name="T90" fmla="*/ 2147483646 w 67641"/>
              <a:gd name="T91" fmla="*/ 2147483646 h 69056"/>
              <a:gd name="T92" fmla="*/ 2147483646 w 67641"/>
              <a:gd name="T93" fmla="*/ 2147483646 h 69056"/>
              <a:gd name="T94" fmla="*/ 2147483646 w 67641"/>
              <a:gd name="T95" fmla="*/ 2147483646 h 69056"/>
              <a:gd name="T96" fmla="*/ 2147483646 w 67641"/>
              <a:gd name="T97" fmla="*/ 2147483646 h 69056"/>
              <a:gd name="T98" fmla="*/ 2147483646 w 67641"/>
              <a:gd name="T99" fmla="*/ 2147483646 h 69056"/>
              <a:gd name="T100" fmla="*/ 2147483646 w 67641"/>
              <a:gd name="T101" fmla="*/ 2147483646 h 69056"/>
              <a:gd name="T102" fmla="*/ 2147483646 w 67641"/>
              <a:gd name="T103" fmla="*/ 2147483646 h 69056"/>
              <a:gd name="T104" fmla="*/ 2147483646 w 67641"/>
              <a:gd name="T105" fmla="*/ 2147483646 h 69056"/>
              <a:gd name="T106" fmla="*/ 2147483646 w 67641"/>
              <a:gd name="T107" fmla="*/ 2147483646 h 69056"/>
              <a:gd name="T108" fmla="*/ 2147483646 w 67641"/>
              <a:gd name="T109" fmla="*/ 2147483646 h 69056"/>
              <a:gd name="T110" fmla="*/ 2147483646 w 67641"/>
              <a:gd name="T111" fmla="*/ 2147483646 h 690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7641" h="69056">
                <a:moveTo>
                  <a:pt x="49622" y="2736"/>
                </a:move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360363" y="4500563"/>
            <a:ext cx="1079500" cy="80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1500">
                <a:latin typeface="Trebuchet MS" panose="020B0603020202020204" pitchFamily="34" charset="0"/>
              </a:rPr>
              <a:t>Paese </a:t>
            </a:r>
          </a:p>
          <a:p>
            <a:pPr algn="ctr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1500">
                <a:latin typeface="Trebuchet MS" panose="020B0603020202020204" pitchFamily="34" charset="0"/>
              </a:rPr>
              <a:t>donatore</a:t>
            </a:r>
          </a:p>
        </p:txBody>
      </p:sp>
      <p:grpSp>
        <p:nvGrpSpPr>
          <p:cNvPr id="13318" name="Group 5"/>
          <p:cNvGrpSpPr>
            <a:grpSpLocks/>
          </p:cNvGrpSpPr>
          <p:nvPr/>
        </p:nvGrpSpPr>
        <p:grpSpPr bwMode="auto">
          <a:xfrm>
            <a:off x="1093788" y="4568825"/>
            <a:ext cx="719137" cy="290513"/>
            <a:chOff x="689" y="2878"/>
            <a:chExt cx="453" cy="183"/>
          </a:xfrm>
        </p:grpSpPr>
        <p:sp>
          <p:nvSpPr>
            <p:cNvPr id="13360" name="Freeform 6"/>
            <p:cNvSpPr>
              <a:spLocks noChangeArrowheads="1"/>
            </p:cNvSpPr>
            <p:nvPr/>
          </p:nvSpPr>
          <p:spPr bwMode="auto">
            <a:xfrm>
              <a:off x="689" y="2968"/>
              <a:ext cx="411" cy="58"/>
            </a:xfrm>
            <a:custGeom>
              <a:avLst/>
              <a:gdLst>
                <a:gd name="T0" fmla="*/ 0 w 27831"/>
                <a:gd name="T1" fmla="*/ 0 h 2831"/>
                <a:gd name="T2" fmla="*/ 0 w 27831"/>
                <a:gd name="T3" fmla="*/ 0 h 2831"/>
                <a:gd name="T4" fmla="*/ 0 w 27831"/>
                <a:gd name="T5" fmla="*/ 0 h 2831"/>
                <a:gd name="T6" fmla="*/ 0 w 27831"/>
                <a:gd name="T7" fmla="*/ 0 h 2831"/>
                <a:gd name="T8" fmla="*/ 0 w 27831"/>
                <a:gd name="T9" fmla="*/ 0 h 2831"/>
                <a:gd name="T10" fmla="*/ 0 w 27831"/>
                <a:gd name="T11" fmla="*/ 0 h 2831"/>
                <a:gd name="T12" fmla="*/ 0 w 27831"/>
                <a:gd name="T13" fmla="*/ 0 h 2831"/>
                <a:gd name="T14" fmla="*/ 0 w 27831"/>
                <a:gd name="T15" fmla="*/ 0 h 2831"/>
                <a:gd name="T16" fmla="*/ 0 w 27831"/>
                <a:gd name="T17" fmla="*/ 0 h 2831"/>
                <a:gd name="T18" fmla="*/ 0 w 27831"/>
                <a:gd name="T19" fmla="*/ 0 h 2831"/>
                <a:gd name="T20" fmla="*/ 0 w 27831"/>
                <a:gd name="T21" fmla="*/ 0 h 2831"/>
                <a:gd name="T22" fmla="*/ 0 w 27831"/>
                <a:gd name="T23" fmla="*/ 0 h 2831"/>
                <a:gd name="T24" fmla="*/ 0 w 27831"/>
                <a:gd name="T25" fmla="*/ 0 h 2831"/>
                <a:gd name="T26" fmla="*/ 0 w 27831"/>
                <a:gd name="T27" fmla="*/ 0 h 2831"/>
                <a:gd name="T28" fmla="*/ 0 w 27831"/>
                <a:gd name="T29" fmla="*/ 0 h 2831"/>
                <a:gd name="T30" fmla="*/ 0 w 27831"/>
                <a:gd name="T31" fmla="*/ 0 h 2831"/>
                <a:gd name="T32" fmla="*/ 0 w 27831"/>
                <a:gd name="T33" fmla="*/ 0 h 2831"/>
                <a:gd name="T34" fmla="*/ 0 w 27831"/>
                <a:gd name="T35" fmla="*/ 0 h 2831"/>
                <a:gd name="T36" fmla="*/ 0 w 27831"/>
                <a:gd name="T37" fmla="*/ 0 h 2831"/>
                <a:gd name="T38" fmla="*/ 0 w 27831"/>
                <a:gd name="T39" fmla="*/ 0 h 2831"/>
                <a:gd name="T40" fmla="*/ 0 w 27831"/>
                <a:gd name="T41" fmla="*/ 0 h 2831"/>
                <a:gd name="T42" fmla="*/ 0 w 27831"/>
                <a:gd name="T43" fmla="*/ 0 h 2831"/>
                <a:gd name="T44" fmla="*/ 0 w 27831"/>
                <a:gd name="T45" fmla="*/ 0 h 2831"/>
                <a:gd name="T46" fmla="*/ 0 w 27831"/>
                <a:gd name="T47" fmla="*/ 0 h 2831"/>
                <a:gd name="T48" fmla="*/ 0 w 27831"/>
                <a:gd name="T49" fmla="*/ 0 h 2831"/>
                <a:gd name="T50" fmla="*/ 0 w 27831"/>
                <a:gd name="T51" fmla="*/ 0 h 2831"/>
                <a:gd name="T52" fmla="*/ 0 w 27831"/>
                <a:gd name="T53" fmla="*/ 0 h 2831"/>
                <a:gd name="T54" fmla="*/ 0 w 27831"/>
                <a:gd name="T55" fmla="*/ 0 h 2831"/>
                <a:gd name="T56" fmla="*/ 0 w 27831"/>
                <a:gd name="T57" fmla="*/ 0 h 2831"/>
                <a:gd name="T58" fmla="*/ 0 w 27831"/>
                <a:gd name="T59" fmla="*/ 0 h 2831"/>
                <a:gd name="T60" fmla="*/ 0 w 27831"/>
                <a:gd name="T61" fmla="*/ 0 h 2831"/>
                <a:gd name="T62" fmla="*/ 0 w 27831"/>
                <a:gd name="T63" fmla="*/ 0 h 2831"/>
                <a:gd name="T64" fmla="*/ 0 w 27831"/>
                <a:gd name="T65" fmla="*/ 0 h 2831"/>
                <a:gd name="T66" fmla="*/ 0 w 27831"/>
                <a:gd name="T67" fmla="*/ 0 h 2831"/>
                <a:gd name="T68" fmla="*/ 0 w 27831"/>
                <a:gd name="T69" fmla="*/ 0 h 2831"/>
                <a:gd name="T70" fmla="*/ 0 w 27831"/>
                <a:gd name="T71" fmla="*/ 0 h 2831"/>
                <a:gd name="T72" fmla="*/ 0 w 27831"/>
                <a:gd name="T73" fmla="*/ 0 h 2831"/>
                <a:gd name="T74" fmla="*/ 0 w 27831"/>
                <a:gd name="T75" fmla="*/ 0 h 2831"/>
                <a:gd name="T76" fmla="*/ 0 w 27831"/>
                <a:gd name="T77" fmla="*/ 0 h 2831"/>
                <a:gd name="T78" fmla="*/ 0 w 27831"/>
                <a:gd name="T79" fmla="*/ 0 h 2831"/>
                <a:gd name="T80" fmla="*/ 0 w 27831"/>
                <a:gd name="T81" fmla="*/ 0 h 2831"/>
                <a:gd name="T82" fmla="*/ 0 w 27831"/>
                <a:gd name="T83" fmla="*/ 0 h 2831"/>
                <a:gd name="T84" fmla="*/ 0 w 27831"/>
                <a:gd name="T85" fmla="*/ 0 h 2831"/>
                <a:gd name="T86" fmla="*/ 0 w 27831"/>
                <a:gd name="T87" fmla="*/ 0 h 2831"/>
                <a:gd name="T88" fmla="*/ 0 w 27831"/>
                <a:gd name="T89" fmla="*/ 0 h 2831"/>
                <a:gd name="T90" fmla="*/ 0 w 27831"/>
                <a:gd name="T91" fmla="*/ 0 h 2831"/>
                <a:gd name="T92" fmla="*/ 0 w 27831"/>
                <a:gd name="T93" fmla="*/ 0 h 2831"/>
                <a:gd name="T94" fmla="*/ 0 w 27831"/>
                <a:gd name="T95" fmla="*/ 0 h 2831"/>
                <a:gd name="T96" fmla="*/ 0 w 27831"/>
                <a:gd name="T97" fmla="*/ 0 h 2831"/>
                <a:gd name="T98" fmla="*/ 0 w 27831"/>
                <a:gd name="T99" fmla="*/ 0 h 2831"/>
                <a:gd name="T100" fmla="*/ 0 w 27831"/>
                <a:gd name="T101" fmla="*/ 0 h 2831"/>
                <a:gd name="T102" fmla="*/ 0 w 27831"/>
                <a:gd name="T103" fmla="*/ 0 h 2831"/>
                <a:gd name="T104" fmla="*/ 0 w 27831"/>
                <a:gd name="T105" fmla="*/ 0 h 2831"/>
                <a:gd name="T106" fmla="*/ 0 w 27831"/>
                <a:gd name="T107" fmla="*/ 0 h 2831"/>
                <a:gd name="T108" fmla="*/ 0 w 27831"/>
                <a:gd name="T109" fmla="*/ 0 h 2831"/>
                <a:gd name="T110" fmla="*/ 0 w 27831"/>
                <a:gd name="T111" fmla="*/ 0 h 2831"/>
                <a:gd name="T112" fmla="*/ 0 w 27831"/>
                <a:gd name="T113" fmla="*/ 0 h 2831"/>
                <a:gd name="T114" fmla="*/ 0 w 27831"/>
                <a:gd name="T115" fmla="*/ 0 h 28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31" h="2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lnTo>
                    <a:pt x="27264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lnTo>
                    <a:pt x="20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61" name="Freeform 7"/>
            <p:cNvSpPr>
              <a:spLocks noChangeArrowheads="1"/>
            </p:cNvSpPr>
            <p:nvPr/>
          </p:nvSpPr>
          <p:spPr bwMode="auto">
            <a:xfrm>
              <a:off x="1037" y="2878"/>
              <a:ext cx="105" cy="183"/>
            </a:xfrm>
            <a:custGeom>
              <a:avLst/>
              <a:gdLst>
                <a:gd name="T0" fmla="*/ 0 w 7171"/>
                <a:gd name="T1" fmla="*/ 0 h 8869"/>
                <a:gd name="T2" fmla="*/ 0 w 7171"/>
                <a:gd name="T3" fmla="*/ 0 h 8869"/>
                <a:gd name="T4" fmla="*/ 0 w 7171"/>
                <a:gd name="T5" fmla="*/ 0 h 8869"/>
                <a:gd name="T6" fmla="*/ 0 w 7171"/>
                <a:gd name="T7" fmla="*/ 0 h 8869"/>
                <a:gd name="T8" fmla="*/ 0 w 7171"/>
                <a:gd name="T9" fmla="*/ 0 h 8869"/>
                <a:gd name="T10" fmla="*/ 0 w 7171"/>
                <a:gd name="T11" fmla="*/ 0 h 8869"/>
                <a:gd name="T12" fmla="*/ 0 w 7171"/>
                <a:gd name="T13" fmla="*/ 0 h 8869"/>
                <a:gd name="T14" fmla="*/ 0 w 7171"/>
                <a:gd name="T15" fmla="*/ 0 h 8869"/>
                <a:gd name="T16" fmla="*/ 0 w 7171"/>
                <a:gd name="T17" fmla="*/ 0 h 8869"/>
                <a:gd name="T18" fmla="*/ 0 w 7171"/>
                <a:gd name="T19" fmla="*/ 0 h 8869"/>
                <a:gd name="T20" fmla="*/ 0 w 7171"/>
                <a:gd name="T21" fmla="*/ 0 h 8869"/>
                <a:gd name="T22" fmla="*/ 0 w 7171"/>
                <a:gd name="T23" fmla="*/ 0 h 8869"/>
                <a:gd name="T24" fmla="*/ 0 w 7171"/>
                <a:gd name="T25" fmla="*/ 0 h 8869"/>
                <a:gd name="T26" fmla="*/ 0 w 7171"/>
                <a:gd name="T27" fmla="*/ 0 h 8869"/>
                <a:gd name="T28" fmla="*/ 0 w 7171"/>
                <a:gd name="T29" fmla="*/ 0 h 8869"/>
                <a:gd name="T30" fmla="*/ 0 w 7171"/>
                <a:gd name="T31" fmla="*/ 0 h 8869"/>
                <a:gd name="T32" fmla="*/ 0 w 7171"/>
                <a:gd name="T33" fmla="*/ 0 h 8869"/>
                <a:gd name="T34" fmla="*/ 0 w 7171"/>
                <a:gd name="T35" fmla="*/ 0 h 8869"/>
                <a:gd name="T36" fmla="*/ 0 w 7171"/>
                <a:gd name="T37" fmla="*/ 0 h 8869"/>
                <a:gd name="T38" fmla="*/ 0 w 7171"/>
                <a:gd name="T39" fmla="*/ 0 h 8869"/>
                <a:gd name="T40" fmla="*/ 0 w 7171"/>
                <a:gd name="T41" fmla="*/ 0 h 8869"/>
                <a:gd name="T42" fmla="*/ 0 w 7171"/>
                <a:gd name="T43" fmla="*/ 0 h 8869"/>
                <a:gd name="T44" fmla="*/ 0 w 7171"/>
                <a:gd name="T45" fmla="*/ 0 h 8869"/>
                <a:gd name="T46" fmla="*/ 0 w 7171"/>
                <a:gd name="T47" fmla="*/ 0 h 8869"/>
                <a:gd name="T48" fmla="*/ 0 w 7171"/>
                <a:gd name="T49" fmla="*/ 0 h 8869"/>
                <a:gd name="T50" fmla="*/ 0 w 7171"/>
                <a:gd name="T51" fmla="*/ 0 h 8869"/>
                <a:gd name="T52" fmla="*/ 0 w 7171"/>
                <a:gd name="T53" fmla="*/ 0 h 8869"/>
                <a:gd name="T54" fmla="*/ 0 w 7171"/>
                <a:gd name="T55" fmla="*/ 0 h 8869"/>
                <a:gd name="T56" fmla="*/ 0 w 7171"/>
                <a:gd name="T57" fmla="*/ 0 h 8869"/>
                <a:gd name="T58" fmla="*/ 0 w 7171"/>
                <a:gd name="T59" fmla="*/ 0 h 8869"/>
                <a:gd name="T60" fmla="*/ 0 w 7171"/>
                <a:gd name="T61" fmla="*/ 0 h 8869"/>
                <a:gd name="T62" fmla="*/ 0 w 7171"/>
                <a:gd name="T63" fmla="*/ 0 h 8869"/>
                <a:gd name="T64" fmla="*/ 0 w 7171"/>
                <a:gd name="T65" fmla="*/ 0 h 8869"/>
                <a:gd name="T66" fmla="*/ 0 w 7171"/>
                <a:gd name="T67" fmla="*/ 0 h 8869"/>
                <a:gd name="T68" fmla="*/ 0 w 7171"/>
                <a:gd name="T69" fmla="*/ 0 h 8869"/>
                <a:gd name="T70" fmla="*/ 0 w 7171"/>
                <a:gd name="T71" fmla="*/ 0 h 8869"/>
                <a:gd name="T72" fmla="*/ 0 w 7171"/>
                <a:gd name="T73" fmla="*/ 0 h 8869"/>
                <a:gd name="T74" fmla="*/ 0 w 7171"/>
                <a:gd name="T75" fmla="*/ 0 h 8869"/>
                <a:gd name="T76" fmla="*/ 0 w 7171"/>
                <a:gd name="T77" fmla="*/ 0 h 8869"/>
                <a:gd name="T78" fmla="*/ 0 w 7171"/>
                <a:gd name="T79" fmla="*/ 0 h 8869"/>
                <a:gd name="T80" fmla="*/ 0 w 7171"/>
                <a:gd name="T81" fmla="*/ 0 h 8869"/>
                <a:gd name="T82" fmla="*/ 0 w 7171"/>
                <a:gd name="T83" fmla="*/ 0 h 8869"/>
                <a:gd name="T84" fmla="*/ 0 w 7171"/>
                <a:gd name="T85" fmla="*/ 0 h 8869"/>
                <a:gd name="T86" fmla="*/ 0 w 7171"/>
                <a:gd name="T87" fmla="*/ 0 h 8869"/>
                <a:gd name="T88" fmla="*/ 0 w 7171"/>
                <a:gd name="T89" fmla="*/ 0 h 8869"/>
                <a:gd name="T90" fmla="*/ 0 w 7171"/>
                <a:gd name="T91" fmla="*/ 0 h 8869"/>
                <a:gd name="T92" fmla="*/ 0 w 7171"/>
                <a:gd name="T93" fmla="*/ 0 h 8869"/>
                <a:gd name="T94" fmla="*/ 0 w 7171"/>
                <a:gd name="T95" fmla="*/ 0 h 8869"/>
                <a:gd name="T96" fmla="*/ 0 w 7171"/>
                <a:gd name="T97" fmla="*/ 0 h 8869"/>
                <a:gd name="T98" fmla="*/ 0 w 7171"/>
                <a:gd name="T99" fmla="*/ 0 h 8869"/>
                <a:gd name="T100" fmla="*/ 0 w 7171"/>
                <a:gd name="T101" fmla="*/ 0 h 8869"/>
                <a:gd name="T102" fmla="*/ 0 w 7171"/>
                <a:gd name="T103" fmla="*/ 0 h 8869"/>
                <a:gd name="T104" fmla="*/ 0 w 7171"/>
                <a:gd name="T105" fmla="*/ 0 h 8869"/>
                <a:gd name="T106" fmla="*/ 0 w 7171"/>
                <a:gd name="T107" fmla="*/ 0 h 8869"/>
                <a:gd name="T108" fmla="*/ 0 w 7171"/>
                <a:gd name="T109" fmla="*/ 0 h 8869"/>
                <a:gd name="T110" fmla="*/ 0 w 7171"/>
                <a:gd name="T111" fmla="*/ 0 h 88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171" h="8869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lnTo>
                    <a:pt x="567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3319" name="Freeform 8"/>
          <p:cNvSpPr>
            <a:spLocks noChangeArrowheads="1"/>
          </p:cNvSpPr>
          <p:nvPr/>
        </p:nvSpPr>
        <p:spPr bwMode="auto">
          <a:xfrm>
            <a:off x="1633538" y="4140200"/>
            <a:ext cx="1238250" cy="1116013"/>
          </a:xfrm>
          <a:custGeom>
            <a:avLst/>
            <a:gdLst>
              <a:gd name="T0" fmla="*/ 2147483646 w 67641"/>
              <a:gd name="T1" fmla="*/ 2147483646 h 69056"/>
              <a:gd name="T2" fmla="*/ 2147483646 w 67641"/>
              <a:gd name="T3" fmla="*/ 2147483646 h 69056"/>
              <a:gd name="T4" fmla="*/ 2147483646 w 67641"/>
              <a:gd name="T5" fmla="*/ 2147483646 h 69056"/>
              <a:gd name="T6" fmla="*/ 2147483646 w 67641"/>
              <a:gd name="T7" fmla="*/ 2147483646 h 69056"/>
              <a:gd name="T8" fmla="*/ 2147483646 w 67641"/>
              <a:gd name="T9" fmla="*/ 2147483646 h 69056"/>
              <a:gd name="T10" fmla="*/ 2147483646 w 67641"/>
              <a:gd name="T11" fmla="*/ 2147483646 h 69056"/>
              <a:gd name="T12" fmla="*/ 2147483646 w 67641"/>
              <a:gd name="T13" fmla="*/ 2147483646 h 69056"/>
              <a:gd name="T14" fmla="*/ 2147483646 w 67641"/>
              <a:gd name="T15" fmla="*/ 2147483646 h 69056"/>
              <a:gd name="T16" fmla="*/ 2147483646 w 67641"/>
              <a:gd name="T17" fmla="*/ 2147483646 h 69056"/>
              <a:gd name="T18" fmla="*/ 2147483646 w 67641"/>
              <a:gd name="T19" fmla="*/ 2147483646 h 69056"/>
              <a:gd name="T20" fmla="*/ 2147483646 w 67641"/>
              <a:gd name="T21" fmla="*/ 2147483646 h 69056"/>
              <a:gd name="T22" fmla="*/ 2147483646 w 67641"/>
              <a:gd name="T23" fmla="*/ 2147483646 h 69056"/>
              <a:gd name="T24" fmla="*/ 2147483646 w 67641"/>
              <a:gd name="T25" fmla="*/ 2147483646 h 69056"/>
              <a:gd name="T26" fmla="*/ 2147483646 w 67641"/>
              <a:gd name="T27" fmla="*/ 2147483646 h 69056"/>
              <a:gd name="T28" fmla="*/ 2147483646 w 67641"/>
              <a:gd name="T29" fmla="*/ 2147483646 h 69056"/>
              <a:gd name="T30" fmla="*/ 2147483646 w 67641"/>
              <a:gd name="T31" fmla="*/ 2147483646 h 69056"/>
              <a:gd name="T32" fmla="*/ 2147483646 w 67641"/>
              <a:gd name="T33" fmla="*/ 2147483646 h 69056"/>
              <a:gd name="T34" fmla="*/ 2147483646 w 67641"/>
              <a:gd name="T35" fmla="*/ 2147483646 h 69056"/>
              <a:gd name="T36" fmla="*/ 2147483646 w 67641"/>
              <a:gd name="T37" fmla="*/ 2147483646 h 69056"/>
              <a:gd name="T38" fmla="*/ 2147483646 w 67641"/>
              <a:gd name="T39" fmla="*/ 2147483646 h 69056"/>
              <a:gd name="T40" fmla="*/ 2147483646 w 67641"/>
              <a:gd name="T41" fmla="*/ 2147483646 h 69056"/>
              <a:gd name="T42" fmla="*/ 2147483646 w 67641"/>
              <a:gd name="T43" fmla="*/ 2147483646 h 69056"/>
              <a:gd name="T44" fmla="*/ 2147483646 w 67641"/>
              <a:gd name="T45" fmla="*/ 2147483646 h 69056"/>
              <a:gd name="T46" fmla="*/ 2147483646 w 67641"/>
              <a:gd name="T47" fmla="*/ 2147483646 h 69056"/>
              <a:gd name="T48" fmla="*/ 2147483646 w 67641"/>
              <a:gd name="T49" fmla="*/ 2147483646 h 69056"/>
              <a:gd name="T50" fmla="*/ 2147483646 w 67641"/>
              <a:gd name="T51" fmla="*/ 2147483646 h 69056"/>
              <a:gd name="T52" fmla="*/ 2147483646 w 67641"/>
              <a:gd name="T53" fmla="*/ 2147483646 h 69056"/>
              <a:gd name="T54" fmla="*/ 2147483646 w 67641"/>
              <a:gd name="T55" fmla="*/ 2147483646 h 69056"/>
              <a:gd name="T56" fmla="*/ 2147483646 w 67641"/>
              <a:gd name="T57" fmla="*/ 2147483646 h 69056"/>
              <a:gd name="T58" fmla="*/ 2147483646 w 67641"/>
              <a:gd name="T59" fmla="*/ 2147483646 h 69056"/>
              <a:gd name="T60" fmla="*/ 2147483646 w 67641"/>
              <a:gd name="T61" fmla="*/ 2147483646 h 69056"/>
              <a:gd name="T62" fmla="*/ 2147483646 w 67641"/>
              <a:gd name="T63" fmla="*/ 2147483646 h 69056"/>
              <a:gd name="T64" fmla="*/ 2147483646 w 67641"/>
              <a:gd name="T65" fmla="*/ 2147483646 h 69056"/>
              <a:gd name="T66" fmla="*/ 2147483646 w 67641"/>
              <a:gd name="T67" fmla="*/ 2147483646 h 69056"/>
              <a:gd name="T68" fmla="*/ 2147483646 w 67641"/>
              <a:gd name="T69" fmla="*/ 2147483646 h 69056"/>
              <a:gd name="T70" fmla="*/ 2147483646 w 67641"/>
              <a:gd name="T71" fmla="*/ 2147483646 h 69056"/>
              <a:gd name="T72" fmla="*/ 2147483646 w 67641"/>
              <a:gd name="T73" fmla="*/ 2147483646 h 69056"/>
              <a:gd name="T74" fmla="*/ 2147483646 w 67641"/>
              <a:gd name="T75" fmla="*/ 2147483646 h 69056"/>
              <a:gd name="T76" fmla="*/ 2147483646 w 67641"/>
              <a:gd name="T77" fmla="*/ 2147483646 h 69056"/>
              <a:gd name="T78" fmla="*/ 2147483646 w 67641"/>
              <a:gd name="T79" fmla="*/ 2147483646 h 69056"/>
              <a:gd name="T80" fmla="*/ 2147483646 w 67641"/>
              <a:gd name="T81" fmla="*/ 2147483646 h 69056"/>
              <a:gd name="T82" fmla="*/ 2147483646 w 67641"/>
              <a:gd name="T83" fmla="*/ 2147483646 h 69056"/>
              <a:gd name="T84" fmla="*/ 2147483646 w 67641"/>
              <a:gd name="T85" fmla="*/ 2147483646 h 69056"/>
              <a:gd name="T86" fmla="*/ 2147483646 w 67641"/>
              <a:gd name="T87" fmla="*/ 2147483646 h 69056"/>
              <a:gd name="T88" fmla="*/ 2147483646 w 67641"/>
              <a:gd name="T89" fmla="*/ 2147483646 h 69056"/>
              <a:gd name="T90" fmla="*/ 2147483646 w 67641"/>
              <a:gd name="T91" fmla="*/ 2147483646 h 69056"/>
              <a:gd name="T92" fmla="*/ 2147483646 w 67641"/>
              <a:gd name="T93" fmla="*/ 2147483646 h 69056"/>
              <a:gd name="T94" fmla="*/ 2147483646 w 67641"/>
              <a:gd name="T95" fmla="*/ 2147483646 h 69056"/>
              <a:gd name="T96" fmla="*/ 2147483646 w 67641"/>
              <a:gd name="T97" fmla="*/ 2147483646 h 69056"/>
              <a:gd name="T98" fmla="*/ 2147483646 w 67641"/>
              <a:gd name="T99" fmla="*/ 2147483646 h 69056"/>
              <a:gd name="T100" fmla="*/ 2147483646 w 67641"/>
              <a:gd name="T101" fmla="*/ 2147483646 h 69056"/>
              <a:gd name="T102" fmla="*/ 2147483646 w 67641"/>
              <a:gd name="T103" fmla="*/ 2147483646 h 69056"/>
              <a:gd name="T104" fmla="*/ 2147483646 w 67641"/>
              <a:gd name="T105" fmla="*/ 2147483646 h 69056"/>
              <a:gd name="T106" fmla="*/ 2147483646 w 67641"/>
              <a:gd name="T107" fmla="*/ 2147483646 h 69056"/>
              <a:gd name="T108" fmla="*/ 2147483646 w 67641"/>
              <a:gd name="T109" fmla="*/ 2147483646 h 69056"/>
              <a:gd name="T110" fmla="*/ 2147483646 w 67641"/>
              <a:gd name="T111" fmla="*/ 2147483646 h 690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7641" h="69056">
                <a:moveTo>
                  <a:pt x="49622" y="2736"/>
                </a:move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320" name="Text Box 9"/>
          <p:cNvSpPr txBox="1">
            <a:spLocks noChangeArrowheads="1"/>
          </p:cNvSpPr>
          <p:nvPr/>
        </p:nvSpPr>
        <p:spPr bwMode="auto">
          <a:xfrm>
            <a:off x="1800225" y="4470400"/>
            <a:ext cx="1046163" cy="56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1500">
                <a:latin typeface="Trebuchet MS" panose="020B0603020202020204" pitchFamily="34" charset="0"/>
              </a:rPr>
              <a:t>Paese</a:t>
            </a:r>
          </a:p>
          <a:p>
            <a:pPr algn="ctr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1500">
                <a:latin typeface="Trebuchet MS" panose="020B0603020202020204" pitchFamily="34" charset="0"/>
              </a:rPr>
              <a:t> ricevente</a:t>
            </a:r>
          </a:p>
        </p:txBody>
      </p:sp>
      <p:sp>
        <p:nvSpPr>
          <p:cNvPr id="13321" name="Text Box 10"/>
          <p:cNvSpPr txBox="1">
            <a:spLocks noChangeArrowheads="1"/>
          </p:cNvSpPr>
          <p:nvPr/>
        </p:nvSpPr>
        <p:spPr bwMode="auto">
          <a:xfrm>
            <a:off x="479425" y="5759450"/>
            <a:ext cx="2401888" cy="123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1800">
                <a:latin typeface="Trebuchet MS" panose="020B0603020202020204" pitchFamily="34" charset="0"/>
              </a:rPr>
              <a:t>=</a:t>
            </a:r>
          </a:p>
          <a:p>
            <a:pPr algn="just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1800">
                <a:latin typeface="Trebuchet MS" panose="020B0603020202020204" pitchFamily="34" charset="0"/>
              </a:rPr>
              <a:t>Relazione diretta tra paese donatore e paese beneficiario.</a:t>
            </a:r>
          </a:p>
        </p:txBody>
      </p:sp>
      <p:sp>
        <p:nvSpPr>
          <p:cNvPr id="13322" name="Text Box 11"/>
          <p:cNvSpPr txBox="1">
            <a:spLocks noChangeArrowheads="1"/>
          </p:cNvSpPr>
          <p:nvPr/>
        </p:nvSpPr>
        <p:spPr bwMode="auto">
          <a:xfrm>
            <a:off x="4195763" y="3327400"/>
            <a:ext cx="2068512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2000" b="1" u="sng">
                <a:solidFill>
                  <a:srgbClr val="FF3333"/>
                </a:solidFill>
                <a:latin typeface="Trebuchet MS" panose="020B0603020202020204" pitchFamily="34" charset="0"/>
              </a:rPr>
              <a:t>MULTILATERALE</a:t>
            </a:r>
          </a:p>
        </p:txBody>
      </p:sp>
      <p:sp>
        <p:nvSpPr>
          <p:cNvPr id="13323" name="Freeform 12"/>
          <p:cNvSpPr>
            <a:spLocks noChangeArrowheads="1"/>
          </p:cNvSpPr>
          <p:nvPr/>
        </p:nvSpPr>
        <p:spPr bwMode="auto">
          <a:xfrm>
            <a:off x="5040313" y="3744913"/>
            <a:ext cx="1238250" cy="1116012"/>
          </a:xfrm>
          <a:custGeom>
            <a:avLst/>
            <a:gdLst>
              <a:gd name="T0" fmla="*/ 2147483646 w 67641"/>
              <a:gd name="T1" fmla="*/ 2147483646 h 69056"/>
              <a:gd name="T2" fmla="*/ 2147483646 w 67641"/>
              <a:gd name="T3" fmla="*/ 2147483646 h 69056"/>
              <a:gd name="T4" fmla="*/ 2147483646 w 67641"/>
              <a:gd name="T5" fmla="*/ 2147483646 h 69056"/>
              <a:gd name="T6" fmla="*/ 2147483646 w 67641"/>
              <a:gd name="T7" fmla="*/ 2147483646 h 69056"/>
              <a:gd name="T8" fmla="*/ 2147483646 w 67641"/>
              <a:gd name="T9" fmla="*/ 2147483646 h 69056"/>
              <a:gd name="T10" fmla="*/ 2147483646 w 67641"/>
              <a:gd name="T11" fmla="*/ 2147483646 h 69056"/>
              <a:gd name="T12" fmla="*/ 2147483646 w 67641"/>
              <a:gd name="T13" fmla="*/ 2147483646 h 69056"/>
              <a:gd name="T14" fmla="*/ 2147483646 w 67641"/>
              <a:gd name="T15" fmla="*/ 2147483646 h 69056"/>
              <a:gd name="T16" fmla="*/ 2147483646 w 67641"/>
              <a:gd name="T17" fmla="*/ 2147483646 h 69056"/>
              <a:gd name="T18" fmla="*/ 2147483646 w 67641"/>
              <a:gd name="T19" fmla="*/ 2147483646 h 69056"/>
              <a:gd name="T20" fmla="*/ 2147483646 w 67641"/>
              <a:gd name="T21" fmla="*/ 2147483646 h 69056"/>
              <a:gd name="T22" fmla="*/ 2147483646 w 67641"/>
              <a:gd name="T23" fmla="*/ 2147483646 h 69056"/>
              <a:gd name="T24" fmla="*/ 2147483646 w 67641"/>
              <a:gd name="T25" fmla="*/ 2147483646 h 69056"/>
              <a:gd name="T26" fmla="*/ 2147483646 w 67641"/>
              <a:gd name="T27" fmla="*/ 2147483646 h 69056"/>
              <a:gd name="T28" fmla="*/ 2147483646 w 67641"/>
              <a:gd name="T29" fmla="*/ 2147483646 h 69056"/>
              <a:gd name="T30" fmla="*/ 2147483646 w 67641"/>
              <a:gd name="T31" fmla="*/ 2147483646 h 69056"/>
              <a:gd name="T32" fmla="*/ 2147483646 w 67641"/>
              <a:gd name="T33" fmla="*/ 2147483646 h 69056"/>
              <a:gd name="T34" fmla="*/ 2147483646 w 67641"/>
              <a:gd name="T35" fmla="*/ 2147483646 h 69056"/>
              <a:gd name="T36" fmla="*/ 2147483646 w 67641"/>
              <a:gd name="T37" fmla="*/ 2147483646 h 69056"/>
              <a:gd name="T38" fmla="*/ 2147483646 w 67641"/>
              <a:gd name="T39" fmla="*/ 2147483646 h 69056"/>
              <a:gd name="T40" fmla="*/ 2147483646 w 67641"/>
              <a:gd name="T41" fmla="*/ 2147483646 h 69056"/>
              <a:gd name="T42" fmla="*/ 2147483646 w 67641"/>
              <a:gd name="T43" fmla="*/ 2147483646 h 69056"/>
              <a:gd name="T44" fmla="*/ 2147483646 w 67641"/>
              <a:gd name="T45" fmla="*/ 2147483646 h 69056"/>
              <a:gd name="T46" fmla="*/ 2147483646 w 67641"/>
              <a:gd name="T47" fmla="*/ 2147483646 h 69056"/>
              <a:gd name="T48" fmla="*/ 2147483646 w 67641"/>
              <a:gd name="T49" fmla="*/ 2147483646 h 69056"/>
              <a:gd name="T50" fmla="*/ 2147483646 w 67641"/>
              <a:gd name="T51" fmla="*/ 2147483646 h 69056"/>
              <a:gd name="T52" fmla="*/ 2147483646 w 67641"/>
              <a:gd name="T53" fmla="*/ 2147483646 h 69056"/>
              <a:gd name="T54" fmla="*/ 2147483646 w 67641"/>
              <a:gd name="T55" fmla="*/ 2147483646 h 69056"/>
              <a:gd name="T56" fmla="*/ 2147483646 w 67641"/>
              <a:gd name="T57" fmla="*/ 2147483646 h 69056"/>
              <a:gd name="T58" fmla="*/ 2147483646 w 67641"/>
              <a:gd name="T59" fmla="*/ 2147483646 h 69056"/>
              <a:gd name="T60" fmla="*/ 2147483646 w 67641"/>
              <a:gd name="T61" fmla="*/ 2147483646 h 69056"/>
              <a:gd name="T62" fmla="*/ 2147483646 w 67641"/>
              <a:gd name="T63" fmla="*/ 2147483646 h 69056"/>
              <a:gd name="T64" fmla="*/ 2147483646 w 67641"/>
              <a:gd name="T65" fmla="*/ 2147483646 h 69056"/>
              <a:gd name="T66" fmla="*/ 2147483646 w 67641"/>
              <a:gd name="T67" fmla="*/ 2147483646 h 69056"/>
              <a:gd name="T68" fmla="*/ 2147483646 w 67641"/>
              <a:gd name="T69" fmla="*/ 2147483646 h 69056"/>
              <a:gd name="T70" fmla="*/ 2147483646 w 67641"/>
              <a:gd name="T71" fmla="*/ 2147483646 h 69056"/>
              <a:gd name="T72" fmla="*/ 2147483646 w 67641"/>
              <a:gd name="T73" fmla="*/ 2147483646 h 69056"/>
              <a:gd name="T74" fmla="*/ 2147483646 w 67641"/>
              <a:gd name="T75" fmla="*/ 2147483646 h 69056"/>
              <a:gd name="T76" fmla="*/ 2147483646 w 67641"/>
              <a:gd name="T77" fmla="*/ 2147483646 h 69056"/>
              <a:gd name="T78" fmla="*/ 2147483646 w 67641"/>
              <a:gd name="T79" fmla="*/ 2147483646 h 69056"/>
              <a:gd name="T80" fmla="*/ 2147483646 w 67641"/>
              <a:gd name="T81" fmla="*/ 2147483646 h 69056"/>
              <a:gd name="T82" fmla="*/ 2147483646 w 67641"/>
              <a:gd name="T83" fmla="*/ 2147483646 h 69056"/>
              <a:gd name="T84" fmla="*/ 2147483646 w 67641"/>
              <a:gd name="T85" fmla="*/ 2147483646 h 69056"/>
              <a:gd name="T86" fmla="*/ 2147483646 w 67641"/>
              <a:gd name="T87" fmla="*/ 2147483646 h 69056"/>
              <a:gd name="T88" fmla="*/ 2147483646 w 67641"/>
              <a:gd name="T89" fmla="*/ 2147483646 h 69056"/>
              <a:gd name="T90" fmla="*/ 2147483646 w 67641"/>
              <a:gd name="T91" fmla="*/ 2147483646 h 69056"/>
              <a:gd name="T92" fmla="*/ 2147483646 w 67641"/>
              <a:gd name="T93" fmla="*/ 2147483646 h 69056"/>
              <a:gd name="T94" fmla="*/ 2147483646 w 67641"/>
              <a:gd name="T95" fmla="*/ 2147483646 h 69056"/>
              <a:gd name="T96" fmla="*/ 2147483646 w 67641"/>
              <a:gd name="T97" fmla="*/ 2147483646 h 69056"/>
              <a:gd name="T98" fmla="*/ 2147483646 w 67641"/>
              <a:gd name="T99" fmla="*/ 2147483646 h 69056"/>
              <a:gd name="T100" fmla="*/ 2147483646 w 67641"/>
              <a:gd name="T101" fmla="*/ 2147483646 h 69056"/>
              <a:gd name="T102" fmla="*/ 2147483646 w 67641"/>
              <a:gd name="T103" fmla="*/ 2147483646 h 69056"/>
              <a:gd name="T104" fmla="*/ 2147483646 w 67641"/>
              <a:gd name="T105" fmla="*/ 2147483646 h 69056"/>
              <a:gd name="T106" fmla="*/ 2147483646 w 67641"/>
              <a:gd name="T107" fmla="*/ 2147483646 h 69056"/>
              <a:gd name="T108" fmla="*/ 2147483646 w 67641"/>
              <a:gd name="T109" fmla="*/ 2147483646 h 69056"/>
              <a:gd name="T110" fmla="*/ 2147483646 w 67641"/>
              <a:gd name="T111" fmla="*/ 2147483646 h 690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7641" h="69056">
                <a:moveTo>
                  <a:pt x="49622" y="2736"/>
                </a:move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324" name="Freeform 13"/>
          <p:cNvSpPr>
            <a:spLocks noChangeArrowheads="1"/>
          </p:cNvSpPr>
          <p:nvPr/>
        </p:nvSpPr>
        <p:spPr bwMode="auto">
          <a:xfrm>
            <a:off x="6480175" y="3744913"/>
            <a:ext cx="1238250" cy="1116012"/>
          </a:xfrm>
          <a:custGeom>
            <a:avLst/>
            <a:gdLst>
              <a:gd name="T0" fmla="*/ 2147483646 w 67641"/>
              <a:gd name="T1" fmla="*/ 2147483646 h 69056"/>
              <a:gd name="T2" fmla="*/ 2147483646 w 67641"/>
              <a:gd name="T3" fmla="*/ 2147483646 h 69056"/>
              <a:gd name="T4" fmla="*/ 2147483646 w 67641"/>
              <a:gd name="T5" fmla="*/ 2147483646 h 69056"/>
              <a:gd name="T6" fmla="*/ 2147483646 w 67641"/>
              <a:gd name="T7" fmla="*/ 2147483646 h 69056"/>
              <a:gd name="T8" fmla="*/ 2147483646 w 67641"/>
              <a:gd name="T9" fmla="*/ 2147483646 h 69056"/>
              <a:gd name="T10" fmla="*/ 2147483646 w 67641"/>
              <a:gd name="T11" fmla="*/ 2147483646 h 69056"/>
              <a:gd name="T12" fmla="*/ 2147483646 w 67641"/>
              <a:gd name="T13" fmla="*/ 2147483646 h 69056"/>
              <a:gd name="T14" fmla="*/ 2147483646 w 67641"/>
              <a:gd name="T15" fmla="*/ 2147483646 h 69056"/>
              <a:gd name="T16" fmla="*/ 2147483646 w 67641"/>
              <a:gd name="T17" fmla="*/ 2147483646 h 69056"/>
              <a:gd name="T18" fmla="*/ 2147483646 w 67641"/>
              <a:gd name="T19" fmla="*/ 2147483646 h 69056"/>
              <a:gd name="T20" fmla="*/ 2147483646 w 67641"/>
              <a:gd name="T21" fmla="*/ 2147483646 h 69056"/>
              <a:gd name="T22" fmla="*/ 2147483646 w 67641"/>
              <a:gd name="T23" fmla="*/ 2147483646 h 69056"/>
              <a:gd name="T24" fmla="*/ 2147483646 w 67641"/>
              <a:gd name="T25" fmla="*/ 2147483646 h 69056"/>
              <a:gd name="T26" fmla="*/ 2147483646 w 67641"/>
              <a:gd name="T27" fmla="*/ 2147483646 h 69056"/>
              <a:gd name="T28" fmla="*/ 2147483646 w 67641"/>
              <a:gd name="T29" fmla="*/ 2147483646 h 69056"/>
              <a:gd name="T30" fmla="*/ 2147483646 w 67641"/>
              <a:gd name="T31" fmla="*/ 2147483646 h 69056"/>
              <a:gd name="T32" fmla="*/ 2147483646 w 67641"/>
              <a:gd name="T33" fmla="*/ 2147483646 h 69056"/>
              <a:gd name="T34" fmla="*/ 2147483646 w 67641"/>
              <a:gd name="T35" fmla="*/ 2147483646 h 69056"/>
              <a:gd name="T36" fmla="*/ 2147483646 w 67641"/>
              <a:gd name="T37" fmla="*/ 2147483646 h 69056"/>
              <a:gd name="T38" fmla="*/ 2147483646 w 67641"/>
              <a:gd name="T39" fmla="*/ 2147483646 h 69056"/>
              <a:gd name="T40" fmla="*/ 2147483646 w 67641"/>
              <a:gd name="T41" fmla="*/ 2147483646 h 69056"/>
              <a:gd name="T42" fmla="*/ 2147483646 w 67641"/>
              <a:gd name="T43" fmla="*/ 2147483646 h 69056"/>
              <a:gd name="T44" fmla="*/ 2147483646 w 67641"/>
              <a:gd name="T45" fmla="*/ 2147483646 h 69056"/>
              <a:gd name="T46" fmla="*/ 2147483646 w 67641"/>
              <a:gd name="T47" fmla="*/ 2147483646 h 69056"/>
              <a:gd name="T48" fmla="*/ 2147483646 w 67641"/>
              <a:gd name="T49" fmla="*/ 2147483646 h 69056"/>
              <a:gd name="T50" fmla="*/ 2147483646 w 67641"/>
              <a:gd name="T51" fmla="*/ 2147483646 h 69056"/>
              <a:gd name="T52" fmla="*/ 2147483646 w 67641"/>
              <a:gd name="T53" fmla="*/ 2147483646 h 69056"/>
              <a:gd name="T54" fmla="*/ 2147483646 w 67641"/>
              <a:gd name="T55" fmla="*/ 2147483646 h 69056"/>
              <a:gd name="T56" fmla="*/ 2147483646 w 67641"/>
              <a:gd name="T57" fmla="*/ 2147483646 h 69056"/>
              <a:gd name="T58" fmla="*/ 2147483646 w 67641"/>
              <a:gd name="T59" fmla="*/ 2147483646 h 69056"/>
              <a:gd name="T60" fmla="*/ 2147483646 w 67641"/>
              <a:gd name="T61" fmla="*/ 2147483646 h 69056"/>
              <a:gd name="T62" fmla="*/ 2147483646 w 67641"/>
              <a:gd name="T63" fmla="*/ 2147483646 h 69056"/>
              <a:gd name="T64" fmla="*/ 2147483646 w 67641"/>
              <a:gd name="T65" fmla="*/ 2147483646 h 69056"/>
              <a:gd name="T66" fmla="*/ 2147483646 w 67641"/>
              <a:gd name="T67" fmla="*/ 2147483646 h 69056"/>
              <a:gd name="T68" fmla="*/ 2147483646 w 67641"/>
              <a:gd name="T69" fmla="*/ 2147483646 h 69056"/>
              <a:gd name="T70" fmla="*/ 2147483646 w 67641"/>
              <a:gd name="T71" fmla="*/ 2147483646 h 69056"/>
              <a:gd name="T72" fmla="*/ 2147483646 w 67641"/>
              <a:gd name="T73" fmla="*/ 2147483646 h 69056"/>
              <a:gd name="T74" fmla="*/ 2147483646 w 67641"/>
              <a:gd name="T75" fmla="*/ 2147483646 h 69056"/>
              <a:gd name="T76" fmla="*/ 2147483646 w 67641"/>
              <a:gd name="T77" fmla="*/ 2147483646 h 69056"/>
              <a:gd name="T78" fmla="*/ 2147483646 w 67641"/>
              <a:gd name="T79" fmla="*/ 2147483646 h 69056"/>
              <a:gd name="T80" fmla="*/ 2147483646 w 67641"/>
              <a:gd name="T81" fmla="*/ 2147483646 h 69056"/>
              <a:gd name="T82" fmla="*/ 2147483646 w 67641"/>
              <a:gd name="T83" fmla="*/ 2147483646 h 69056"/>
              <a:gd name="T84" fmla="*/ 2147483646 w 67641"/>
              <a:gd name="T85" fmla="*/ 2147483646 h 69056"/>
              <a:gd name="T86" fmla="*/ 2147483646 w 67641"/>
              <a:gd name="T87" fmla="*/ 2147483646 h 69056"/>
              <a:gd name="T88" fmla="*/ 2147483646 w 67641"/>
              <a:gd name="T89" fmla="*/ 2147483646 h 69056"/>
              <a:gd name="T90" fmla="*/ 2147483646 w 67641"/>
              <a:gd name="T91" fmla="*/ 2147483646 h 69056"/>
              <a:gd name="T92" fmla="*/ 2147483646 w 67641"/>
              <a:gd name="T93" fmla="*/ 2147483646 h 69056"/>
              <a:gd name="T94" fmla="*/ 2147483646 w 67641"/>
              <a:gd name="T95" fmla="*/ 2147483646 h 69056"/>
              <a:gd name="T96" fmla="*/ 2147483646 w 67641"/>
              <a:gd name="T97" fmla="*/ 2147483646 h 69056"/>
              <a:gd name="T98" fmla="*/ 2147483646 w 67641"/>
              <a:gd name="T99" fmla="*/ 2147483646 h 69056"/>
              <a:gd name="T100" fmla="*/ 2147483646 w 67641"/>
              <a:gd name="T101" fmla="*/ 2147483646 h 69056"/>
              <a:gd name="T102" fmla="*/ 2147483646 w 67641"/>
              <a:gd name="T103" fmla="*/ 2147483646 h 69056"/>
              <a:gd name="T104" fmla="*/ 2147483646 w 67641"/>
              <a:gd name="T105" fmla="*/ 2147483646 h 69056"/>
              <a:gd name="T106" fmla="*/ 2147483646 w 67641"/>
              <a:gd name="T107" fmla="*/ 2147483646 h 69056"/>
              <a:gd name="T108" fmla="*/ 2147483646 w 67641"/>
              <a:gd name="T109" fmla="*/ 2147483646 h 69056"/>
              <a:gd name="T110" fmla="*/ 2147483646 w 67641"/>
              <a:gd name="T111" fmla="*/ 2147483646 h 690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7641" h="69056">
                <a:moveTo>
                  <a:pt x="49622" y="2736"/>
                </a:move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13325" name="Group 14"/>
          <p:cNvGrpSpPr>
            <a:grpSpLocks/>
          </p:cNvGrpSpPr>
          <p:nvPr/>
        </p:nvGrpSpPr>
        <p:grpSpPr bwMode="auto">
          <a:xfrm>
            <a:off x="4500563" y="4027488"/>
            <a:ext cx="719137" cy="290512"/>
            <a:chOff x="2835" y="2537"/>
            <a:chExt cx="453" cy="183"/>
          </a:xfrm>
        </p:grpSpPr>
        <p:sp>
          <p:nvSpPr>
            <p:cNvPr id="13358" name="Freeform 15"/>
            <p:cNvSpPr>
              <a:spLocks noChangeArrowheads="1"/>
            </p:cNvSpPr>
            <p:nvPr/>
          </p:nvSpPr>
          <p:spPr bwMode="auto">
            <a:xfrm>
              <a:off x="2835" y="2627"/>
              <a:ext cx="411" cy="58"/>
            </a:xfrm>
            <a:custGeom>
              <a:avLst/>
              <a:gdLst>
                <a:gd name="T0" fmla="*/ 0 w 27831"/>
                <a:gd name="T1" fmla="*/ 0 h 2831"/>
                <a:gd name="T2" fmla="*/ 0 w 27831"/>
                <a:gd name="T3" fmla="*/ 0 h 2831"/>
                <a:gd name="T4" fmla="*/ 0 w 27831"/>
                <a:gd name="T5" fmla="*/ 0 h 2831"/>
                <a:gd name="T6" fmla="*/ 0 w 27831"/>
                <a:gd name="T7" fmla="*/ 0 h 2831"/>
                <a:gd name="T8" fmla="*/ 0 w 27831"/>
                <a:gd name="T9" fmla="*/ 0 h 2831"/>
                <a:gd name="T10" fmla="*/ 0 w 27831"/>
                <a:gd name="T11" fmla="*/ 0 h 2831"/>
                <a:gd name="T12" fmla="*/ 0 w 27831"/>
                <a:gd name="T13" fmla="*/ 0 h 2831"/>
                <a:gd name="T14" fmla="*/ 0 w 27831"/>
                <a:gd name="T15" fmla="*/ 0 h 2831"/>
                <a:gd name="T16" fmla="*/ 0 w 27831"/>
                <a:gd name="T17" fmla="*/ 0 h 2831"/>
                <a:gd name="T18" fmla="*/ 0 w 27831"/>
                <a:gd name="T19" fmla="*/ 0 h 2831"/>
                <a:gd name="T20" fmla="*/ 0 w 27831"/>
                <a:gd name="T21" fmla="*/ 0 h 2831"/>
                <a:gd name="T22" fmla="*/ 0 w 27831"/>
                <a:gd name="T23" fmla="*/ 0 h 2831"/>
                <a:gd name="T24" fmla="*/ 0 w 27831"/>
                <a:gd name="T25" fmla="*/ 0 h 2831"/>
                <a:gd name="T26" fmla="*/ 0 w 27831"/>
                <a:gd name="T27" fmla="*/ 0 h 2831"/>
                <a:gd name="T28" fmla="*/ 0 w 27831"/>
                <a:gd name="T29" fmla="*/ 0 h 2831"/>
                <a:gd name="T30" fmla="*/ 0 w 27831"/>
                <a:gd name="T31" fmla="*/ 0 h 2831"/>
                <a:gd name="T32" fmla="*/ 0 w 27831"/>
                <a:gd name="T33" fmla="*/ 0 h 2831"/>
                <a:gd name="T34" fmla="*/ 0 w 27831"/>
                <a:gd name="T35" fmla="*/ 0 h 2831"/>
                <a:gd name="T36" fmla="*/ 0 w 27831"/>
                <a:gd name="T37" fmla="*/ 0 h 2831"/>
                <a:gd name="T38" fmla="*/ 0 w 27831"/>
                <a:gd name="T39" fmla="*/ 0 h 2831"/>
                <a:gd name="T40" fmla="*/ 0 w 27831"/>
                <a:gd name="T41" fmla="*/ 0 h 2831"/>
                <a:gd name="T42" fmla="*/ 0 w 27831"/>
                <a:gd name="T43" fmla="*/ 0 h 2831"/>
                <a:gd name="T44" fmla="*/ 0 w 27831"/>
                <a:gd name="T45" fmla="*/ 0 h 2831"/>
                <a:gd name="T46" fmla="*/ 0 w 27831"/>
                <a:gd name="T47" fmla="*/ 0 h 2831"/>
                <a:gd name="T48" fmla="*/ 0 w 27831"/>
                <a:gd name="T49" fmla="*/ 0 h 2831"/>
                <a:gd name="T50" fmla="*/ 0 w 27831"/>
                <a:gd name="T51" fmla="*/ 0 h 2831"/>
                <a:gd name="T52" fmla="*/ 0 w 27831"/>
                <a:gd name="T53" fmla="*/ 0 h 2831"/>
                <a:gd name="T54" fmla="*/ 0 w 27831"/>
                <a:gd name="T55" fmla="*/ 0 h 2831"/>
                <a:gd name="T56" fmla="*/ 0 w 27831"/>
                <a:gd name="T57" fmla="*/ 0 h 2831"/>
                <a:gd name="T58" fmla="*/ 0 w 27831"/>
                <a:gd name="T59" fmla="*/ 0 h 2831"/>
                <a:gd name="T60" fmla="*/ 0 w 27831"/>
                <a:gd name="T61" fmla="*/ 0 h 2831"/>
                <a:gd name="T62" fmla="*/ 0 w 27831"/>
                <a:gd name="T63" fmla="*/ 0 h 2831"/>
                <a:gd name="T64" fmla="*/ 0 w 27831"/>
                <a:gd name="T65" fmla="*/ 0 h 2831"/>
                <a:gd name="T66" fmla="*/ 0 w 27831"/>
                <a:gd name="T67" fmla="*/ 0 h 2831"/>
                <a:gd name="T68" fmla="*/ 0 w 27831"/>
                <a:gd name="T69" fmla="*/ 0 h 2831"/>
                <a:gd name="T70" fmla="*/ 0 w 27831"/>
                <a:gd name="T71" fmla="*/ 0 h 2831"/>
                <a:gd name="T72" fmla="*/ 0 w 27831"/>
                <a:gd name="T73" fmla="*/ 0 h 2831"/>
                <a:gd name="T74" fmla="*/ 0 w 27831"/>
                <a:gd name="T75" fmla="*/ 0 h 2831"/>
                <a:gd name="T76" fmla="*/ 0 w 27831"/>
                <a:gd name="T77" fmla="*/ 0 h 2831"/>
                <a:gd name="T78" fmla="*/ 0 w 27831"/>
                <a:gd name="T79" fmla="*/ 0 h 2831"/>
                <a:gd name="T80" fmla="*/ 0 w 27831"/>
                <a:gd name="T81" fmla="*/ 0 h 2831"/>
                <a:gd name="T82" fmla="*/ 0 w 27831"/>
                <a:gd name="T83" fmla="*/ 0 h 2831"/>
                <a:gd name="T84" fmla="*/ 0 w 27831"/>
                <a:gd name="T85" fmla="*/ 0 h 2831"/>
                <a:gd name="T86" fmla="*/ 0 w 27831"/>
                <a:gd name="T87" fmla="*/ 0 h 2831"/>
                <a:gd name="T88" fmla="*/ 0 w 27831"/>
                <a:gd name="T89" fmla="*/ 0 h 2831"/>
                <a:gd name="T90" fmla="*/ 0 w 27831"/>
                <a:gd name="T91" fmla="*/ 0 h 2831"/>
                <a:gd name="T92" fmla="*/ 0 w 27831"/>
                <a:gd name="T93" fmla="*/ 0 h 2831"/>
                <a:gd name="T94" fmla="*/ 0 w 27831"/>
                <a:gd name="T95" fmla="*/ 0 h 2831"/>
                <a:gd name="T96" fmla="*/ 0 w 27831"/>
                <a:gd name="T97" fmla="*/ 0 h 2831"/>
                <a:gd name="T98" fmla="*/ 0 w 27831"/>
                <a:gd name="T99" fmla="*/ 0 h 2831"/>
                <a:gd name="T100" fmla="*/ 0 w 27831"/>
                <a:gd name="T101" fmla="*/ 0 h 2831"/>
                <a:gd name="T102" fmla="*/ 0 w 27831"/>
                <a:gd name="T103" fmla="*/ 0 h 2831"/>
                <a:gd name="T104" fmla="*/ 0 w 27831"/>
                <a:gd name="T105" fmla="*/ 0 h 2831"/>
                <a:gd name="T106" fmla="*/ 0 w 27831"/>
                <a:gd name="T107" fmla="*/ 0 h 2831"/>
                <a:gd name="T108" fmla="*/ 0 w 27831"/>
                <a:gd name="T109" fmla="*/ 0 h 2831"/>
                <a:gd name="T110" fmla="*/ 0 w 27831"/>
                <a:gd name="T111" fmla="*/ 0 h 2831"/>
                <a:gd name="T112" fmla="*/ 0 w 27831"/>
                <a:gd name="T113" fmla="*/ 0 h 2831"/>
                <a:gd name="T114" fmla="*/ 0 w 27831"/>
                <a:gd name="T115" fmla="*/ 0 h 28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31" h="2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lnTo>
                    <a:pt x="27264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lnTo>
                    <a:pt x="20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59" name="Freeform 16"/>
            <p:cNvSpPr>
              <a:spLocks noChangeArrowheads="1"/>
            </p:cNvSpPr>
            <p:nvPr/>
          </p:nvSpPr>
          <p:spPr bwMode="auto">
            <a:xfrm>
              <a:off x="3182" y="2537"/>
              <a:ext cx="105" cy="183"/>
            </a:xfrm>
            <a:custGeom>
              <a:avLst/>
              <a:gdLst>
                <a:gd name="T0" fmla="*/ 0 w 7171"/>
                <a:gd name="T1" fmla="*/ 0 h 8869"/>
                <a:gd name="T2" fmla="*/ 0 w 7171"/>
                <a:gd name="T3" fmla="*/ 0 h 8869"/>
                <a:gd name="T4" fmla="*/ 0 w 7171"/>
                <a:gd name="T5" fmla="*/ 0 h 8869"/>
                <a:gd name="T6" fmla="*/ 0 w 7171"/>
                <a:gd name="T7" fmla="*/ 0 h 8869"/>
                <a:gd name="T8" fmla="*/ 0 w 7171"/>
                <a:gd name="T9" fmla="*/ 0 h 8869"/>
                <a:gd name="T10" fmla="*/ 0 w 7171"/>
                <a:gd name="T11" fmla="*/ 0 h 8869"/>
                <a:gd name="T12" fmla="*/ 0 w 7171"/>
                <a:gd name="T13" fmla="*/ 0 h 8869"/>
                <a:gd name="T14" fmla="*/ 0 w 7171"/>
                <a:gd name="T15" fmla="*/ 0 h 8869"/>
                <a:gd name="T16" fmla="*/ 0 w 7171"/>
                <a:gd name="T17" fmla="*/ 0 h 8869"/>
                <a:gd name="T18" fmla="*/ 0 w 7171"/>
                <a:gd name="T19" fmla="*/ 0 h 8869"/>
                <a:gd name="T20" fmla="*/ 0 w 7171"/>
                <a:gd name="T21" fmla="*/ 0 h 8869"/>
                <a:gd name="T22" fmla="*/ 0 w 7171"/>
                <a:gd name="T23" fmla="*/ 0 h 8869"/>
                <a:gd name="T24" fmla="*/ 0 w 7171"/>
                <a:gd name="T25" fmla="*/ 0 h 8869"/>
                <a:gd name="T26" fmla="*/ 0 w 7171"/>
                <a:gd name="T27" fmla="*/ 0 h 8869"/>
                <a:gd name="T28" fmla="*/ 0 w 7171"/>
                <a:gd name="T29" fmla="*/ 0 h 8869"/>
                <a:gd name="T30" fmla="*/ 0 w 7171"/>
                <a:gd name="T31" fmla="*/ 0 h 8869"/>
                <a:gd name="T32" fmla="*/ 0 w 7171"/>
                <a:gd name="T33" fmla="*/ 0 h 8869"/>
                <a:gd name="T34" fmla="*/ 0 w 7171"/>
                <a:gd name="T35" fmla="*/ 0 h 8869"/>
                <a:gd name="T36" fmla="*/ 0 w 7171"/>
                <a:gd name="T37" fmla="*/ 0 h 8869"/>
                <a:gd name="T38" fmla="*/ 0 w 7171"/>
                <a:gd name="T39" fmla="*/ 0 h 8869"/>
                <a:gd name="T40" fmla="*/ 0 w 7171"/>
                <a:gd name="T41" fmla="*/ 0 h 8869"/>
                <a:gd name="T42" fmla="*/ 0 w 7171"/>
                <a:gd name="T43" fmla="*/ 0 h 8869"/>
                <a:gd name="T44" fmla="*/ 0 w 7171"/>
                <a:gd name="T45" fmla="*/ 0 h 8869"/>
                <a:gd name="T46" fmla="*/ 0 w 7171"/>
                <a:gd name="T47" fmla="*/ 0 h 8869"/>
                <a:gd name="T48" fmla="*/ 0 w 7171"/>
                <a:gd name="T49" fmla="*/ 0 h 8869"/>
                <a:gd name="T50" fmla="*/ 0 w 7171"/>
                <a:gd name="T51" fmla="*/ 0 h 8869"/>
                <a:gd name="T52" fmla="*/ 0 w 7171"/>
                <a:gd name="T53" fmla="*/ 0 h 8869"/>
                <a:gd name="T54" fmla="*/ 0 w 7171"/>
                <a:gd name="T55" fmla="*/ 0 h 8869"/>
                <a:gd name="T56" fmla="*/ 0 w 7171"/>
                <a:gd name="T57" fmla="*/ 0 h 8869"/>
                <a:gd name="T58" fmla="*/ 0 w 7171"/>
                <a:gd name="T59" fmla="*/ 0 h 8869"/>
                <a:gd name="T60" fmla="*/ 0 w 7171"/>
                <a:gd name="T61" fmla="*/ 0 h 8869"/>
                <a:gd name="T62" fmla="*/ 0 w 7171"/>
                <a:gd name="T63" fmla="*/ 0 h 8869"/>
                <a:gd name="T64" fmla="*/ 0 w 7171"/>
                <a:gd name="T65" fmla="*/ 0 h 8869"/>
                <a:gd name="T66" fmla="*/ 0 w 7171"/>
                <a:gd name="T67" fmla="*/ 0 h 8869"/>
                <a:gd name="T68" fmla="*/ 0 w 7171"/>
                <a:gd name="T69" fmla="*/ 0 h 8869"/>
                <a:gd name="T70" fmla="*/ 0 w 7171"/>
                <a:gd name="T71" fmla="*/ 0 h 8869"/>
                <a:gd name="T72" fmla="*/ 0 w 7171"/>
                <a:gd name="T73" fmla="*/ 0 h 8869"/>
                <a:gd name="T74" fmla="*/ 0 w 7171"/>
                <a:gd name="T75" fmla="*/ 0 h 8869"/>
                <a:gd name="T76" fmla="*/ 0 w 7171"/>
                <a:gd name="T77" fmla="*/ 0 h 8869"/>
                <a:gd name="T78" fmla="*/ 0 w 7171"/>
                <a:gd name="T79" fmla="*/ 0 h 8869"/>
                <a:gd name="T80" fmla="*/ 0 w 7171"/>
                <a:gd name="T81" fmla="*/ 0 h 8869"/>
                <a:gd name="T82" fmla="*/ 0 w 7171"/>
                <a:gd name="T83" fmla="*/ 0 h 8869"/>
                <a:gd name="T84" fmla="*/ 0 w 7171"/>
                <a:gd name="T85" fmla="*/ 0 h 8869"/>
                <a:gd name="T86" fmla="*/ 0 w 7171"/>
                <a:gd name="T87" fmla="*/ 0 h 8869"/>
                <a:gd name="T88" fmla="*/ 0 w 7171"/>
                <a:gd name="T89" fmla="*/ 0 h 8869"/>
                <a:gd name="T90" fmla="*/ 0 w 7171"/>
                <a:gd name="T91" fmla="*/ 0 h 8869"/>
                <a:gd name="T92" fmla="*/ 0 w 7171"/>
                <a:gd name="T93" fmla="*/ 0 h 8869"/>
                <a:gd name="T94" fmla="*/ 0 w 7171"/>
                <a:gd name="T95" fmla="*/ 0 h 8869"/>
                <a:gd name="T96" fmla="*/ 0 w 7171"/>
                <a:gd name="T97" fmla="*/ 0 h 8869"/>
                <a:gd name="T98" fmla="*/ 0 w 7171"/>
                <a:gd name="T99" fmla="*/ 0 h 8869"/>
                <a:gd name="T100" fmla="*/ 0 w 7171"/>
                <a:gd name="T101" fmla="*/ 0 h 8869"/>
                <a:gd name="T102" fmla="*/ 0 w 7171"/>
                <a:gd name="T103" fmla="*/ 0 h 8869"/>
                <a:gd name="T104" fmla="*/ 0 w 7171"/>
                <a:gd name="T105" fmla="*/ 0 h 8869"/>
                <a:gd name="T106" fmla="*/ 0 w 7171"/>
                <a:gd name="T107" fmla="*/ 0 h 8869"/>
                <a:gd name="T108" fmla="*/ 0 w 7171"/>
                <a:gd name="T109" fmla="*/ 0 h 8869"/>
                <a:gd name="T110" fmla="*/ 0 w 7171"/>
                <a:gd name="T111" fmla="*/ 0 h 88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171" h="8869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lnTo>
                    <a:pt x="567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3326" name="Group 17"/>
          <p:cNvGrpSpPr>
            <a:grpSpLocks/>
          </p:cNvGrpSpPr>
          <p:nvPr/>
        </p:nvGrpSpPr>
        <p:grpSpPr bwMode="auto">
          <a:xfrm>
            <a:off x="6119813" y="4027488"/>
            <a:ext cx="538162" cy="290512"/>
            <a:chOff x="3855" y="2537"/>
            <a:chExt cx="339" cy="183"/>
          </a:xfrm>
        </p:grpSpPr>
        <p:sp>
          <p:nvSpPr>
            <p:cNvPr id="13356" name="Freeform 18"/>
            <p:cNvSpPr>
              <a:spLocks noChangeArrowheads="1"/>
            </p:cNvSpPr>
            <p:nvPr/>
          </p:nvSpPr>
          <p:spPr bwMode="auto">
            <a:xfrm>
              <a:off x="3855" y="2627"/>
              <a:ext cx="308" cy="58"/>
            </a:xfrm>
            <a:custGeom>
              <a:avLst/>
              <a:gdLst>
                <a:gd name="T0" fmla="*/ 0 w 27831"/>
                <a:gd name="T1" fmla="*/ 0 h 2831"/>
                <a:gd name="T2" fmla="*/ 0 w 27831"/>
                <a:gd name="T3" fmla="*/ 0 h 2831"/>
                <a:gd name="T4" fmla="*/ 0 w 27831"/>
                <a:gd name="T5" fmla="*/ 0 h 2831"/>
                <a:gd name="T6" fmla="*/ 0 w 27831"/>
                <a:gd name="T7" fmla="*/ 0 h 2831"/>
                <a:gd name="T8" fmla="*/ 0 w 27831"/>
                <a:gd name="T9" fmla="*/ 0 h 2831"/>
                <a:gd name="T10" fmla="*/ 0 w 27831"/>
                <a:gd name="T11" fmla="*/ 0 h 2831"/>
                <a:gd name="T12" fmla="*/ 0 w 27831"/>
                <a:gd name="T13" fmla="*/ 0 h 2831"/>
                <a:gd name="T14" fmla="*/ 0 w 27831"/>
                <a:gd name="T15" fmla="*/ 0 h 2831"/>
                <a:gd name="T16" fmla="*/ 0 w 27831"/>
                <a:gd name="T17" fmla="*/ 0 h 2831"/>
                <a:gd name="T18" fmla="*/ 0 w 27831"/>
                <a:gd name="T19" fmla="*/ 0 h 2831"/>
                <a:gd name="T20" fmla="*/ 0 w 27831"/>
                <a:gd name="T21" fmla="*/ 0 h 2831"/>
                <a:gd name="T22" fmla="*/ 0 w 27831"/>
                <a:gd name="T23" fmla="*/ 0 h 2831"/>
                <a:gd name="T24" fmla="*/ 0 w 27831"/>
                <a:gd name="T25" fmla="*/ 0 h 2831"/>
                <a:gd name="T26" fmla="*/ 0 w 27831"/>
                <a:gd name="T27" fmla="*/ 0 h 2831"/>
                <a:gd name="T28" fmla="*/ 0 w 27831"/>
                <a:gd name="T29" fmla="*/ 0 h 2831"/>
                <a:gd name="T30" fmla="*/ 0 w 27831"/>
                <a:gd name="T31" fmla="*/ 0 h 2831"/>
                <a:gd name="T32" fmla="*/ 0 w 27831"/>
                <a:gd name="T33" fmla="*/ 0 h 2831"/>
                <a:gd name="T34" fmla="*/ 0 w 27831"/>
                <a:gd name="T35" fmla="*/ 0 h 2831"/>
                <a:gd name="T36" fmla="*/ 0 w 27831"/>
                <a:gd name="T37" fmla="*/ 0 h 2831"/>
                <a:gd name="T38" fmla="*/ 0 w 27831"/>
                <a:gd name="T39" fmla="*/ 0 h 2831"/>
                <a:gd name="T40" fmla="*/ 0 w 27831"/>
                <a:gd name="T41" fmla="*/ 0 h 2831"/>
                <a:gd name="T42" fmla="*/ 0 w 27831"/>
                <a:gd name="T43" fmla="*/ 0 h 2831"/>
                <a:gd name="T44" fmla="*/ 0 w 27831"/>
                <a:gd name="T45" fmla="*/ 0 h 2831"/>
                <a:gd name="T46" fmla="*/ 0 w 27831"/>
                <a:gd name="T47" fmla="*/ 0 h 2831"/>
                <a:gd name="T48" fmla="*/ 0 w 27831"/>
                <a:gd name="T49" fmla="*/ 0 h 2831"/>
                <a:gd name="T50" fmla="*/ 0 w 27831"/>
                <a:gd name="T51" fmla="*/ 0 h 2831"/>
                <a:gd name="T52" fmla="*/ 0 w 27831"/>
                <a:gd name="T53" fmla="*/ 0 h 2831"/>
                <a:gd name="T54" fmla="*/ 0 w 27831"/>
                <a:gd name="T55" fmla="*/ 0 h 2831"/>
                <a:gd name="T56" fmla="*/ 0 w 27831"/>
                <a:gd name="T57" fmla="*/ 0 h 2831"/>
                <a:gd name="T58" fmla="*/ 0 w 27831"/>
                <a:gd name="T59" fmla="*/ 0 h 2831"/>
                <a:gd name="T60" fmla="*/ 0 w 27831"/>
                <a:gd name="T61" fmla="*/ 0 h 2831"/>
                <a:gd name="T62" fmla="*/ 0 w 27831"/>
                <a:gd name="T63" fmla="*/ 0 h 2831"/>
                <a:gd name="T64" fmla="*/ 0 w 27831"/>
                <a:gd name="T65" fmla="*/ 0 h 2831"/>
                <a:gd name="T66" fmla="*/ 0 w 27831"/>
                <a:gd name="T67" fmla="*/ 0 h 2831"/>
                <a:gd name="T68" fmla="*/ 0 w 27831"/>
                <a:gd name="T69" fmla="*/ 0 h 2831"/>
                <a:gd name="T70" fmla="*/ 0 w 27831"/>
                <a:gd name="T71" fmla="*/ 0 h 2831"/>
                <a:gd name="T72" fmla="*/ 0 w 27831"/>
                <a:gd name="T73" fmla="*/ 0 h 2831"/>
                <a:gd name="T74" fmla="*/ 0 w 27831"/>
                <a:gd name="T75" fmla="*/ 0 h 2831"/>
                <a:gd name="T76" fmla="*/ 0 w 27831"/>
                <a:gd name="T77" fmla="*/ 0 h 2831"/>
                <a:gd name="T78" fmla="*/ 0 w 27831"/>
                <a:gd name="T79" fmla="*/ 0 h 2831"/>
                <a:gd name="T80" fmla="*/ 0 w 27831"/>
                <a:gd name="T81" fmla="*/ 0 h 2831"/>
                <a:gd name="T82" fmla="*/ 0 w 27831"/>
                <a:gd name="T83" fmla="*/ 0 h 2831"/>
                <a:gd name="T84" fmla="*/ 0 w 27831"/>
                <a:gd name="T85" fmla="*/ 0 h 2831"/>
                <a:gd name="T86" fmla="*/ 0 w 27831"/>
                <a:gd name="T87" fmla="*/ 0 h 2831"/>
                <a:gd name="T88" fmla="*/ 0 w 27831"/>
                <a:gd name="T89" fmla="*/ 0 h 2831"/>
                <a:gd name="T90" fmla="*/ 0 w 27831"/>
                <a:gd name="T91" fmla="*/ 0 h 2831"/>
                <a:gd name="T92" fmla="*/ 0 w 27831"/>
                <a:gd name="T93" fmla="*/ 0 h 2831"/>
                <a:gd name="T94" fmla="*/ 0 w 27831"/>
                <a:gd name="T95" fmla="*/ 0 h 2831"/>
                <a:gd name="T96" fmla="*/ 0 w 27831"/>
                <a:gd name="T97" fmla="*/ 0 h 2831"/>
                <a:gd name="T98" fmla="*/ 0 w 27831"/>
                <a:gd name="T99" fmla="*/ 0 h 2831"/>
                <a:gd name="T100" fmla="*/ 0 w 27831"/>
                <a:gd name="T101" fmla="*/ 0 h 2831"/>
                <a:gd name="T102" fmla="*/ 0 w 27831"/>
                <a:gd name="T103" fmla="*/ 0 h 2831"/>
                <a:gd name="T104" fmla="*/ 0 w 27831"/>
                <a:gd name="T105" fmla="*/ 0 h 2831"/>
                <a:gd name="T106" fmla="*/ 0 w 27831"/>
                <a:gd name="T107" fmla="*/ 0 h 2831"/>
                <a:gd name="T108" fmla="*/ 0 w 27831"/>
                <a:gd name="T109" fmla="*/ 0 h 2831"/>
                <a:gd name="T110" fmla="*/ 0 w 27831"/>
                <a:gd name="T111" fmla="*/ 0 h 2831"/>
                <a:gd name="T112" fmla="*/ 0 w 27831"/>
                <a:gd name="T113" fmla="*/ 0 h 2831"/>
                <a:gd name="T114" fmla="*/ 0 w 27831"/>
                <a:gd name="T115" fmla="*/ 0 h 28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31" h="2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lnTo>
                    <a:pt x="27264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lnTo>
                    <a:pt x="20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57" name="Freeform 19"/>
            <p:cNvSpPr>
              <a:spLocks noChangeArrowheads="1"/>
            </p:cNvSpPr>
            <p:nvPr/>
          </p:nvSpPr>
          <p:spPr bwMode="auto">
            <a:xfrm>
              <a:off x="4116" y="2537"/>
              <a:ext cx="78" cy="183"/>
            </a:xfrm>
            <a:custGeom>
              <a:avLst/>
              <a:gdLst>
                <a:gd name="T0" fmla="*/ 0 w 7171"/>
                <a:gd name="T1" fmla="*/ 0 h 8869"/>
                <a:gd name="T2" fmla="*/ 0 w 7171"/>
                <a:gd name="T3" fmla="*/ 0 h 8869"/>
                <a:gd name="T4" fmla="*/ 0 w 7171"/>
                <a:gd name="T5" fmla="*/ 0 h 8869"/>
                <a:gd name="T6" fmla="*/ 0 w 7171"/>
                <a:gd name="T7" fmla="*/ 0 h 8869"/>
                <a:gd name="T8" fmla="*/ 0 w 7171"/>
                <a:gd name="T9" fmla="*/ 0 h 8869"/>
                <a:gd name="T10" fmla="*/ 0 w 7171"/>
                <a:gd name="T11" fmla="*/ 0 h 8869"/>
                <a:gd name="T12" fmla="*/ 0 w 7171"/>
                <a:gd name="T13" fmla="*/ 0 h 8869"/>
                <a:gd name="T14" fmla="*/ 0 w 7171"/>
                <a:gd name="T15" fmla="*/ 0 h 8869"/>
                <a:gd name="T16" fmla="*/ 0 w 7171"/>
                <a:gd name="T17" fmla="*/ 0 h 8869"/>
                <a:gd name="T18" fmla="*/ 0 w 7171"/>
                <a:gd name="T19" fmla="*/ 0 h 8869"/>
                <a:gd name="T20" fmla="*/ 0 w 7171"/>
                <a:gd name="T21" fmla="*/ 0 h 8869"/>
                <a:gd name="T22" fmla="*/ 0 w 7171"/>
                <a:gd name="T23" fmla="*/ 0 h 8869"/>
                <a:gd name="T24" fmla="*/ 0 w 7171"/>
                <a:gd name="T25" fmla="*/ 0 h 8869"/>
                <a:gd name="T26" fmla="*/ 0 w 7171"/>
                <a:gd name="T27" fmla="*/ 0 h 8869"/>
                <a:gd name="T28" fmla="*/ 0 w 7171"/>
                <a:gd name="T29" fmla="*/ 0 h 8869"/>
                <a:gd name="T30" fmla="*/ 0 w 7171"/>
                <a:gd name="T31" fmla="*/ 0 h 8869"/>
                <a:gd name="T32" fmla="*/ 0 w 7171"/>
                <a:gd name="T33" fmla="*/ 0 h 8869"/>
                <a:gd name="T34" fmla="*/ 0 w 7171"/>
                <a:gd name="T35" fmla="*/ 0 h 8869"/>
                <a:gd name="T36" fmla="*/ 0 w 7171"/>
                <a:gd name="T37" fmla="*/ 0 h 8869"/>
                <a:gd name="T38" fmla="*/ 0 w 7171"/>
                <a:gd name="T39" fmla="*/ 0 h 8869"/>
                <a:gd name="T40" fmla="*/ 0 w 7171"/>
                <a:gd name="T41" fmla="*/ 0 h 8869"/>
                <a:gd name="T42" fmla="*/ 0 w 7171"/>
                <a:gd name="T43" fmla="*/ 0 h 8869"/>
                <a:gd name="T44" fmla="*/ 0 w 7171"/>
                <a:gd name="T45" fmla="*/ 0 h 8869"/>
                <a:gd name="T46" fmla="*/ 0 w 7171"/>
                <a:gd name="T47" fmla="*/ 0 h 8869"/>
                <a:gd name="T48" fmla="*/ 0 w 7171"/>
                <a:gd name="T49" fmla="*/ 0 h 8869"/>
                <a:gd name="T50" fmla="*/ 0 w 7171"/>
                <a:gd name="T51" fmla="*/ 0 h 8869"/>
                <a:gd name="T52" fmla="*/ 0 w 7171"/>
                <a:gd name="T53" fmla="*/ 0 h 8869"/>
                <a:gd name="T54" fmla="*/ 0 w 7171"/>
                <a:gd name="T55" fmla="*/ 0 h 8869"/>
                <a:gd name="T56" fmla="*/ 0 w 7171"/>
                <a:gd name="T57" fmla="*/ 0 h 8869"/>
                <a:gd name="T58" fmla="*/ 0 w 7171"/>
                <a:gd name="T59" fmla="*/ 0 h 8869"/>
                <a:gd name="T60" fmla="*/ 0 w 7171"/>
                <a:gd name="T61" fmla="*/ 0 h 8869"/>
                <a:gd name="T62" fmla="*/ 0 w 7171"/>
                <a:gd name="T63" fmla="*/ 0 h 8869"/>
                <a:gd name="T64" fmla="*/ 0 w 7171"/>
                <a:gd name="T65" fmla="*/ 0 h 8869"/>
                <a:gd name="T66" fmla="*/ 0 w 7171"/>
                <a:gd name="T67" fmla="*/ 0 h 8869"/>
                <a:gd name="T68" fmla="*/ 0 w 7171"/>
                <a:gd name="T69" fmla="*/ 0 h 8869"/>
                <a:gd name="T70" fmla="*/ 0 w 7171"/>
                <a:gd name="T71" fmla="*/ 0 h 8869"/>
                <a:gd name="T72" fmla="*/ 0 w 7171"/>
                <a:gd name="T73" fmla="*/ 0 h 8869"/>
                <a:gd name="T74" fmla="*/ 0 w 7171"/>
                <a:gd name="T75" fmla="*/ 0 h 8869"/>
                <a:gd name="T76" fmla="*/ 0 w 7171"/>
                <a:gd name="T77" fmla="*/ 0 h 8869"/>
                <a:gd name="T78" fmla="*/ 0 w 7171"/>
                <a:gd name="T79" fmla="*/ 0 h 8869"/>
                <a:gd name="T80" fmla="*/ 0 w 7171"/>
                <a:gd name="T81" fmla="*/ 0 h 8869"/>
                <a:gd name="T82" fmla="*/ 0 w 7171"/>
                <a:gd name="T83" fmla="*/ 0 h 8869"/>
                <a:gd name="T84" fmla="*/ 0 w 7171"/>
                <a:gd name="T85" fmla="*/ 0 h 8869"/>
                <a:gd name="T86" fmla="*/ 0 w 7171"/>
                <a:gd name="T87" fmla="*/ 0 h 8869"/>
                <a:gd name="T88" fmla="*/ 0 w 7171"/>
                <a:gd name="T89" fmla="*/ 0 h 8869"/>
                <a:gd name="T90" fmla="*/ 0 w 7171"/>
                <a:gd name="T91" fmla="*/ 0 h 8869"/>
                <a:gd name="T92" fmla="*/ 0 w 7171"/>
                <a:gd name="T93" fmla="*/ 0 h 8869"/>
                <a:gd name="T94" fmla="*/ 0 w 7171"/>
                <a:gd name="T95" fmla="*/ 0 h 8869"/>
                <a:gd name="T96" fmla="*/ 0 w 7171"/>
                <a:gd name="T97" fmla="*/ 0 h 8869"/>
                <a:gd name="T98" fmla="*/ 0 w 7171"/>
                <a:gd name="T99" fmla="*/ 0 h 8869"/>
                <a:gd name="T100" fmla="*/ 0 w 7171"/>
                <a:gd name="T101" fmla="*/ 0 h 8869"/>
                <a:gd name="T102" fmla="*/ 0 w 7171"/>
                <a:gd name="T103" fmla="*/ 0 h 8869"/>
                <a:gd name="T104" fmla="*/ 0 w 7171"/>
                <a:gd name="T105" fmla="*/ 0 h 8869"/>
                <a:gd name="T106" fmla="*/ 0 w 7171"/>
                <a:gd name="T107" fmla="*/ 0 h 8869"/>
                <a:gd name="T108" fmla="*/ 0 w 7171"/>
                <a:gd name="T109" fmla="*/ 0 h 8869"/>
                <a:gd name="T110" fmla="*/ 0 w 7171"/>
                <a:gd name="T111" fmla="*/ 0 h 88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171" h="8869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lnTo>
                    <a:pt x="567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3327" name="Text Box 20"/>
          <p:cNvSpPr txBox="1">
            <a:spLocks noChangeArrowheads="1"/>
          </p:cNvSpPr>
          <p:nvPr/>
        </p:nvSpPr>
        <p:spPr bwMode="auto">
          <a:xfrm>
            <a:off x="3562350" y="3897313"/>
            <a:ext cx="960438" cy="56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1500">
                <a:latin typeface="Trebuchet MS" panose="020B0603020202020204" pitchFamily="34" charset="0"/>
              </a:rPr>
              <a:t>Paese</a:t>
            </a:r>
          </a:p>
          <a:p>
            <a:pPr algn="ctr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1500">
                <a:latin typeface="Trebuchet MS" panose="020B0603020202020204" pitchFamily="34" charset="0"/>
              </a:rPr>
              <a:t>Donatore</a:t>
            </a:r>
          </a:p>
        </p:txBody>
      </p:sp>
      <p:sp>
        <p:nvSpPr>
          <p:cNvPr id="13328" name="Text Box 21"/>
          <p:cNvSpPr txBox="1">
            <a:spLocks noChangeArrowheads="1"/>
          </p:cNvSpPr>
          <p:nvPr/>
        </p:nvSpPr>
        <p:spPr bwMode="auto">
          <a:xfrm>
            <a:off x="5219700" y="3854450"/>
            <a:ext cx="8286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1500">
                <a:latin typeface="Trebuchet MS" panose="020B0603020202020204" pitchFamily="34" charset="0"/>
              </a:rPr>
              <a:t>Organiz</a:t>
            </a:r>
          </a:p>
          <a:p>
            <a:pPr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1500">
                <a:latin typeface="Trebuchet MS" panose="020B0603020202020204" pitchFamily="34" charset="0"/>
              </a:rPr>
              <a:t>zazione</a:t>
            </a:r>
          </a:p>
          <a:p>
            <a:pPr eaLnBrk="1">
              <a:spcAft>
                <a:spcPct val="0"/>
              </a:spcAft>
            </a:pPr>
            <a:endParaRPr lang="de-DE" altLang="it-IT" sz="1800"/>
          </a:p>
        </p:txBody>
      </p:sp>
      <p:sp>
        <p:nvSpPr>
          <p:cNvPr id="13329" name="Freeform 22"/>
          <p:cNvSpPr>
            <a:spLocks noChangeArrowheads="1"/>
          </p:cNvSpPr>
          <p:nvPr/>
        </p:nvSpPr>
        <p:spPr bwMode="auto">
          <a:xfrm>
            <a:off x="3419475" y="3744913"/>
            <a:ext cx="1238250" cy="1116012"/>
          </a:xfrm>
          <a:custGeom>
            <a:avLst/>
            <a:gdLst>
              <a:gd name="T0" fmla="*/ 2147483646 w 67641"/>
              <a:gd name="T1" fmla="*/ 2147483646 h 69056"/>
              <a:gd name="T2" fmla="*/ 2147483646 w 67641"/>
              <a:gd name="T3" fmla="*/ 2147483646 h 69056"/>
              <a:gd name="T4" fmla="*/ 2147483646 w 67641"/>
              <a:gd name="T5" fmla="*/ 2147483646 h 69056"/>
              <a:gd name="T6" fmla="*/ 2147483646 w 67641"/>
              <a:gd name="T7" fmla="*/ 2147483646 h 69056"/>
              <a:gd name="T8" fmla="*/ 2147483646 w 67641"/>
              <a:gd name="T9" fmla="*/ 2147483646 h 69056"/>
              <a:gd name="T10" fmla="*/ 2147483646 w 67641"/>
              <a:gd name="T11" fmla="*/ 2147483646 h 69056"/>
              <a:gd name="T12" fmla="*/ 2147483646 w 67641"/>
              <a:gd name="T13" fmla="*/ 2147483646 h 69056"/>
              <a:gd name="T14" fmla="*/ 2147483646 w 67641"/>
              <a:gd name="T15" fmla="*/ 2147483646 h 69056"/>
              <a:gd name="T16" fmla="*/ 2147483646 w 67641"/>
              <a:gd name="T17" fmla="*/ 2147483646 h 69056"/>
              <a:gd name="T18" fmla="*/ 2147483646 w 67641"/>
              <a:gd name="T19" fmla="*/ 2147483646 h 69056"/>
              <a:gd name="T20" fmla="*/ 2147483646 w 67641"/>
              <a:gd name="T21" fmla="*/ 2147483646 h 69056"/>
              <a:gd name="T22" fmla="*/ 2147483646 w 67641"/>
              <a:gd name="T23" fmla="*/ 2147483646 h 69056"/>
              <a:gd name="T24" fmla="*/ 2147483646 w 67641"/>
              <a:gd name="T25" fmla="*/ 2147483646 h 69056"/>
              <a:gd name="T26" fmla="*/ 2147483646 w 67641"/>
              <a:gd name="T27" fmla="*/ 2147483646 h 69056"/>
              <a:gd name="T28" fmla="*/ 2147483646 w 67641"/>
              <a:gd name="T29" fmla="*/ 2147483646 h 69056"/>
              <a:gd name="T30" fmla="*/ 2147483646 w 67641"/>
              <a:gd name="T31" fmla="*/ 2147483646 h 69056"/>
              <a:gd name="T32" fmla="*/ 2147483646 w 67641"/>
              <a:gd name="T33" fmla="*/ 2147483646 h 69056"/>
              <a:gd name="T34" fmla="*/ 2147483646 w 67641"/>
              <a:gd name="T35" fmla="*/ 2147483646 h 69056"/>
              <a:gd name="T36" fmla="*/ 2147483646 w 67641"/>
              <a:gd name="T37" fmla="*/ 2147483646 h 69056"/>
              <a:gd name="T38" fmla="*/ 2147483646 w 67641"/>
              <a:gd name="T39" fmla="*/ 2147483646 h 69056"/>
              <a:gd name="T40" fmla="*/ 2147483646 w 67641"/>
              <a:gd name="T41" fmla="*/ 2147483646 h 69056"/>
              <a:gd name="T42" fmla="*/ 2147483646 w 67641"/>
              <a:gd name="T43" fmla="*/ 2147483646 h 69056"/>
              <a:gd name="T44" fmla="*/ 2147483646 w 67641"/>
              <a:gd name="T45" fmla="*/ 2147483646 h 69056"/>
              <a:gd name="T46" fmla="*/ 2147483646 w 67641"/>
              <a:gd name="T47" fmla="*/ 2147483646 h 69056"/>
              <a:gd name="T48" fmla="*/ 2147483646 w 67641"/>
              <a:gd name="T49" fmla="*/ 2147483646 h 69056"/>
              <a:gd name="T50" fmla="*/ 2147483646 w 67641"/>
              <a:gd name="T51" fmla="*/ 2147483646 h 69056"/>
              <a:gd name="T52" fmla="*/ 2147483646 w 67641"/>
              <a:gd name="T53" fmla="*/ 2147483646 h 69056"/>
              <a:gd name="T54" fmla="*/ 2147483646 w 67641"/>
              <a:gd name="T55" fmla="*/ 2147483646 h 69056"/>
              <a:gd name="T56" fmla="*/ 2147483646 w 67641"/>
              <a:gd name="T57" fmla="*/ 2147483646 h 69056"/>
              <a:gd name="T58" fmla="*/ 2147483646 w 67641"/>
              <a:gd name="T59" fmla="*/ 2147483646 h 69056"/>
              <a:gd name="T60" fmla="*/ 2147483646 w 67641"/>
              <a:gd name="T61" fmla="*/ 2147483646 h 69056"/>
              <a:gd name="T62" fmla="*/ 2147483646 w 67641"/>
              <a:gd name="T63" fmla="*/ 2147483646 h 69056"/>
              <a:gd name="T64" fmla="*/ 2147483646 w 67641"/>
              <a:gd name="T65" fmla="*/ 2147483646 h 69056"/>
              <a:gd name="T66" fmla="*/ 2147483646 w 67641"/>
              <a:gd name="T67" fmla="*/ 2147483646 h 69056"/>
              <a:gd name="T68" fmla="*/ 2147483646 w 67641"/>
              <a:gd name="T69" fmla="*/ 2147483646 h 69056"/>
              <a:gd name="T70" fmla="*/ 2147483646 w 67641"/>
              <a:gd name="T71" fmla="*/ 2147483646 h 69056"/>
              <a:gd name="T72" fmla="*/ 2147483646 w 67641"/>
              <a:gd name="T73" fmla="*/ 2147483646 h 69056"/>
              <a:gd name="T74" fmla="*/ 2147483646 w 67641"/>
              <a:gd name="T75" fmla="*/ 2147483646 h 69056"/>
              <a:gd name="T76" fmla="*/ 2147483646 w 67641"/>
              <a:gd name="T77" fmla="*/ 2147483646 h 69056"/>
              <a:gd name="T78" fmla="*/ 2147483646 w 67641"/>
              <a:gd name="T79" fmla="*/ 2147483646 h 69056"/>
              <a:gd name="T80" fmla="*/ 2147483646 w 67641"/>
              <a:gd name="T81" fmla="*/ 2147483646 h 69056"/>
              <a:gd name="T82" fmla="*/ 2147483646 w 67641"/>
              <a:gd name="T83" fmla="*/ 2147483646 h 69056"/>
              <a:gd name="T84" fmla="*/ 2147483646 w 67641"/>
              <a:gd name="T85" fmla="*/ 2147483646 h 69056"/>
              <a:gd name="T86" fmla="*/ 2147483646 w 67641"/>
              <a:gd name="T87" fmla="*/ 2147483646 h 69056"/>
              <a:gd name="T88" fmla="*/ 2147483646 w 67641"/>
              <a:gd name="T89" fmla="*/ 2147483646 h 69056"/>
              <a:gd name="T90" fmla="*/ 2147483646 w 67641"/>
              <a:gd name="T91" fmla="*/ 2147483646 h 69056"/>
              <a:gd name="T92" fmla="*/ 2147483646 w 67641"/>
              <a:gd name="T93" fmla="*/ 2147483646 h 69056"/>
              <a:gd name="T94" fmla="*/ 2147483646 w 67641"/>
              <a:gd name="T95" fmla="*/ 2147483646 h 69056"/>
              <a:gd name="T96" fmla="*/ 2147483646 w 67641"/>
              <a:gd name="T97" fmla="*/ 2147483646 h 69056"/>
              <a:gd name="T98" fmla="*/ 2147483646 w 67641"/>
              <a:gd name="T99" fmla="*/ 2147483646 h 69056"/>
              <a:gd name="T100" fmla="*/ 2147483646 w 67641"/>
              <a:gd name="T101" fmla="*/ 2147483646 h 69056"/>
              <a:gd name="T102" fmla="*/ 2147483646 w 67641"/>
              <a:gd name="T103" fmla="*/ 2147483646 h 69056"/>
              <a:gd name="T104" fmla="*/ 2147483646 w 67641"/>
              <a:gd name="T105" fmla="*/ 2147483646 h 69056"/>
              <a:gd name="T106" fmla="*/ 2147483646 w 67641"/>
              <a:gd name="T107" fmla="*/ 2147483646 h 69056"/>
              <a:gd name="T108" fmla="*/ 2147483646 w 67641"/>
              <a:gd name="T109" fmla="*/ 2147483646 h 69056"/>
              <a:gd name="T110" fmla="*/ 2147483646 w 67641"/>
              <a:gd name="T111" fmla="*/ 2147483646 h 690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7641" h="69056">
                <a:moveTo>
                  <a:pt x="49622" y="2736"/>
                </a:move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330" name="Text Box 23"/>
          <p:cNvSpPr txBox="1">
            <a:spLocks noChangeArrowheads="1"/>
          </p:cNvSpPr>
          <p:nvPr/>
        </p:nvSpPr>
        <p:spPr bwMode="auto">
          <a:xfrm>
            <a:off x="6659563" y="3930650"/>
            <a:ext cx="989012" cy="56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1500">
                <a:latin typeface="Trebuchet MS" panose="020B0603020202020204" pitchFamily="34" charset="0"/>
              </a:rPr>
              <a:t>Paese </a:t>
            </a:r>
          </a:p>
          <a:p>
            <a:pPr algn="ctr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1500">
                <a:latin typeface="Trebuchet MS" panose="020B0603020202020204" pitchFamily="34" charset="0"/>
              </a:rPr>
              <a:t>ricevente</a:t>
            </a:r>
          </a:p>
        </p:txBody>
      </p:sp>
      <p:sp>
        <p:nvSpPr>
          <p:cNvPr id="13331" name="Text Box 24"/>
          <p:cNvSpPr txBox="1">
            <a:spLocks noChangeArrowheads="1"/>
          </p:cNvSpPr>
          <p:nvPr/>
        </p:nvSpPr>
        <p:spPr bwMode="auto">
          <a:xfrm>
            <a:off x="3476625" y="5895975"/>
            <a:ext cx="4319588" cy="154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1800">
                <a:latin typeface="Trebuchet MS" panose="020B0603020202020204" pitchFamily="34" charset="0"/>
              </a:rPr>
              <a:t>=</a:t>
            </a:r>
          </a:p>
          <a:p>
            <a:pPr algn="just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1800">
                <a:latin typeface="Trebuchet MS" panose="020B0603020202020204" pitchFamily="34" charset="0"/>
              </a:rPr>
              <a:t>L'attore principale si identifica in una Organizzazione multilaterale che grazie ai fondi dei paesi donatori fornisce assistenza ai paesi beneficiari.</a:t>
            </a:r>
          </a:p>
        </p:txBody>
      </p:sp>
      <p:grpSp>
        <p:nvGrpSpPr>
          <p:cNvPr id="13332" name="Group 25"/>
          <p:cNvGrpSpPr>
            <a:grpSpLocks/>
          </p:cNvGrpSpPr>
          <p:nvPr/>
        </p:nvGrpSpPr>
        <p:grpSpPr bwMode="auto">
          <a:xfrm>
            <a:off x="5040313" y="4500563"/>
            <a:ext cx="442912" cy="569912"/>
            <a:chOff x="3175" y="2835"/>
            <a:chExt cx="279" cy="359"/>
          </a:xfrm>
        </p:grpSpPr>
        <p:sp>
          <p:nvSpPr>
            <p:cNvPr id="13354" name="Freeform 26"/>
            <p:cNvSpPr>
              <a:spLocks noChangeArrowheads="1"/>
            </p:cNvSpPr>
            <p:nvPr/>
          </p:nvSpPr>
          <p:spPr bwMode="auto">
            <a:xfrm rot="7680000">
              <a:off x="3161" y="2966"/>
              <a:ext cx="348" cy="34"/>
            </a:xfrm>
            <a:custGeom>
              <a:avLst/>
              <a:gdLst>
                <a:gd name="T0" fmla="*/ 0 w 27831"/>
                <a:gd name="T1" fmla="*/ 0 h 2831"/>
                <a:gd name="T2" fmla="*/ 0 w 27831"/>
                <a:gd name="T3" fmla="*/ 0 h 2831"/>
                <a:gd name="T4" fmla="*/ 0 w 27831"/>
                <a:gd name="T5" fmla="*/ 0 h 2831"/>
                <a:gd name="T6" fmla="*/ 0 w 27831"/>
                <a:gd name="T7" fmla="*/ 0 h 2831"/>
                <a:gd name="T8" fmla="*/ 0 w 27831"/>
                <a:gd name="T9" fmla="*/ 0 h 2831"/>
                <a:gd name="T10" fmla="*/ 0 w 27831"/>
                <a:gd name="T11" fmla="*/ 0 h 2831"/>
                <a:gd name="T12" fmla="*/ 0 w 27831"/>
                <a:gd name="T13" fmla="*/ 0 h 2831"/>
                <a:gd name="T14" fmla="*/ 0 w 27831"/>
                <a:gd name="T15" fmla="*/ 0 h 2831"/>
                <a:gd name="T16" fmla="*/ 0 w 27831"/>
                <a:gd name="T17" fmla="*/ 0 h 2831"/>
                <a:gd name="T18" fmla="*/ 0 w 27831"/>
                <a:gd name="T19" fmla="*/ 0 h 2831"/>
                <a:gd name="T20" fmla="*/ 0 w 27831"/>
                <a:gd name="T21" fmla="*/ 0 h 2831"/>
                <a:gd name="T22" fmla="*/ 0 w 27831"/>
                <a:gd name="T23" fmla="*/ 0 h 2831"/>
                <a:gd name="T24" fmla="*/ 0 w 27831"/>
                <a:gd name="T25" fmla="*/ 0 h 2831"/>
                <a:gd name="T26" fmla="*/ 0 w 27831"/>
                <a:gd name="T27" fmla="*/ 0 h 2831"/>
                <a:gd name="T28" fmla="*/ 0 w 27831"/>
                <a:gd name="T29" fmla="*/ 0 h 2831"/>
                <a:gd name="T30" fmla="*/ 0 w 27831"/>
                <a:gd name="T31" fmla="*/ 0 h 2831"/>
                <a:gd name="T32" fmla="*/ 0 w 27831"/>
                <a:gd name="T33" fmla="*/ 0 h 2831"/>
                <a:gd name="T34" fmla="*/ 0 w 27831"/>
                <a:gd name="T35" fmla="*/ 0 h 2831"/>
                <a:gd name="T36" fmla="*/ 0 w 27831"/>
                <a:gd name="T37" fmla="*/ 0 h 2831"/>
                <a:gd name="T38" fmla="*/ 0 w 27831"/>
                <a:gd name="T39" fmla="*/ 0 h 2831"/>
                <a:gd name="T40" fmla="*/ 0 w 27831"/>
                <a:gd name="T41" fmla="*/ 0 h 2831"/>
                <a:gd name="T42" fmla="*/ 0 w 27831"/>
                <a:gd name="T43" fmla="*/ 0 h 2831"/>
                <a:gd name="T44" fmla="*/ 0 w 27831"/>
                <a:gd name="T45" fmla="*/ 0 h 2831"/>
                <a:gd name="T46" fmla="*/ 0 w 27831"/>
                <a:gd name="T47" fmla="*/ 0 h 2831"/>
                <a:gd name="T48" fmla="*/ 0 w 27831"/>
                <a:gd name="T49" fmla="*/ 0 h 2831"/>
                <a:gd name="T50" fmla="*/ 0 w 27831"/>
                <a:gd name="T51" fmla="*/ 0 h 2831"/>
                <a:gd name="T52" fmla="*/ 0 w 27831"/>
                <a:gd name="T53" fmla="*/ 0 h 2831"/>
                <a:gd name="T54" fmla="*/ 0 w 27831"/>
                <a:gd name="T55" fmla="*/ 0 h 2831"/>
                <a:gd name="T56" fmla="*/ 0 w 27831"/>
                <a:gd name="T57" fmla="*/ 0 h 2831"/>
                <a:gd name="T58" fmla="*/ 0 w 27831"/>
                <a:gd name="T59" fmla="*/ 0 h 2831"/>
                <a:gd name="T60" fmla="*/ 0 w 27831"/>
                <a:gd name="T61" fmla="*/ 0 h 2831"/>
                <a:gd name="T62" fmla="*/ 0 w 27831"/>
                <a:gd name="T63" fmla="*/ 0 h 2831"/>
                <a:gd name="T64" fmla="*/ 0 w 27831"/>
                <a:gd name="T65" fmla="*/ 0 h 2831"/>
                <a:gd name="T66" fmla="*/ 0 w 27831"/>
                <a:gd name="T67" fmla="*/ 0 h 2831"/>
                <a:gd name="T68" fmla="*/ 0 w 27831"/>
                <a:gd name="T69" fmla="*/ 0 h 2831"/>
                <a:gd name="T70" fmla="*/ 0 w 27831"/>
                <a:gd name="T71" fmla="*/ 0 h 2831"/>
                <a:gd name="T72" fmla="*/ 0 w 27831"/>
                <a:gd name="T73" fmla="*/ 0 h 2831"/>
                <a:gd name="T74" fmla="*/ 0 w 27831"/>
                <a:gd name="T75" fmla="*/ 0 h 2831"/>
                <a:gd name="T76" fmla="*/ 0 w 27831"/>
                <a:gd name="T77" fmla="*/ 0 h 2831"/>
                <a:gd name="T78" fmla="*/ 0 w 27831"/>
                <a:gd name="T79" fmla="*/ 0 h 2831"/>
                <a:gd name="T80" fmla="*/ 0 w 27831"/>
                <a:gd name="T81" fmla="*/ 0 h 2831"/>
                <a:gd name="T82" fmla="*/ 0 w 27831"/>
                <a:gd name="T83" fmla="*/ 0 h 2831"/>
                <a:gd name="T84" fmla="*/ 0 w 27831"/>
                <a:gd name="T85" fmla="*/ 0 h 2831"/>
                <a:gd name="T86" fmla="*/ 0 w 27831"/>
                <a:gd name="T87" fmla="*/ 0 h 2831"/>
                <a:gd name="T88" fmla="*/ 0 w 27831"/>
                <a:gd name="T89" fmla="*/ 0 h 2831"/>
                <a:gd name="T90" fmla="*/ 0 w 27831"/>
                <a:gd name="T91" fmla="*/ 0 h 2831"/>
                <a:gd name="T92" fmla="*/ 0 w 27831"/>
                <a:gd name="T93" fmla="*/ 0 h 2831"/>
                <a:gd name="T94" fmla="*/ 0 w 27831"/>
                <a:gd name="T95" fmla="*/ 0 h 2831"/>
                <a:gd name="T96" fmla="*/ 0 w 27831"/>
                <a:gd name="T97" fmla="*/ 0 h 2831"/>
                <a:gd name="T98" fmla="*/ 0 w 27831"/>
                <a:gd name="T99" fmla="*/ 0 h 2831"/>
                <a:gd name="T100" fmla="*/ 0 w 27831"/>
                <a:gd name="T101" fmla="*/ 0 h 2831"/>
                <a:gd name="T102" fmla="*/ 0 w 27831"/>
                <a:gd name="T103" fmla="*/ 0 h 2831"/>
                <a:gd name="T104" fmla="*/ 0 w 27831"/>
                <a:gd name="T105" fmla="*/ 0 h 2831"/>
                <a:gd name="T106" fmla="*/ 0 w 27831"/>
                <a:gd name="T107" fmla="*/ 0 h 2831"/>
                <a:gd name="T108" fmla="*/ 0 w 27831"/>
                <a:gd name="T109" fmla="*/ 0 h 2831"/>
                <a:gd name="T110" fmla="*/ 0 w 27831"/>
                <a:gd name="T111" fmla="*/ 0 h 2831"/>
                <a:gd name="T112" fmla="*/ 0 w 27831"/>
                <a:gd name="T113" fmla="*/ 0 h 2831"/>
                <a:gd name="T114" fmla="*/ 0 w 27831"/>
                <a:gd name="T115" fmla="*/ 0 h 28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31" h="2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lnTo>
                    <a:pt x="27264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lnTo>
                    <a:pt x="20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55" name="Freeform 27"/>
            <p:cNvSpPr>
              <a:spLocks noChangeArrowheads="1"/>
            </p:cNvSpPr>
            <p:nvPr/>
          </p:nvSpPr>
          <p:spPr bwMode="auto">
            <a:xfrm rot="7680000">
              <a:off x="3201" y="3071"/>
              <a:ext cx="89" cy="110"/>
            </a:xfrm>
            <a:custGeom>
              <a:avLst/>
              <a:gdLst>
                <a:gd name="T0" fmla="*/ 0 w 7171"/>
                <a:gd name="T1" fmla="*/ 0 h 8869"/>
                <a:gd name="T2" fmla="*/ 0 w 7171"/>
                <a:gd name="T3" fmla="*/ 0 h 8869"/>
                <a:gd name="T4" fmla="*/ 0 w 7171"/>
                <a:gd name="T5" fmla="*/ 0 h 8869"/>
                <a:gd name="T6" fmla="*/ 0 w 7171"/>
                <a:gd name="T7" fmla="*/ 0 h 8869"/>
                <a:gd name="T8" fmla="*/ 0 w 7171"/>
                <a:gd name="T9" fmla="*/ 0 h 8869"/>
                <a:gd name="T10" fmla="*/ 0 w 7171"/>
                <a:gd name="T11" fmla="*/ 0 h 8869"/>
                <a:gd name="T12" fmla="*/ 0 w 7171"/>
                <a:gd name="T13" fmla="*/ 0 h 8869"/>
                <a:gd name="T14" fmla="*/ 0 w 7171"/>
                <a:gd name="T15" fmla="*/ 0 h 8869"/>
                <a:gd name="T16" fmla="*/ 0 w 7171"/>
                <a:gd name="T17" fmla="*/ 0 h 8869"/>
                <a:gd name="T18" fmla="*/ 0 w 7171"/>
                <a:gd name="T19" fmla="*/ 0 h 8869"/>
                <a:gd name="T20" fmla="*/ 0 w 7171"/>
                <a:gd name="T21" fmla="*/ 0 h 8869"/>
                <a:gd name="T22" fmla="*/ 0 w 7171"/>
                <a:gd name="T23" fmla="*/ 0 h 8869"/>
                <a:gd name="T24" fmla="*/ 0 w 7171"/>
                <a:gd name="T25" fmla="*/ 0 h 8869"/>
                <a:gd name="T26" fmla="*/ 0 w 7171"/>
                <a:gd name="T27" fmla="*/ 0 h 8869"/>
                <a:gd name="T28" fmla="*/ 0 w 7171"/>
                <a:gd name="T29" fmla="*/ 0 h 8869"/>
                <a:gd name="T30" fmla="*/ 0 w 7171"/>
                <a:gd name="T31" fmla="*/ 0 h 8869"/>
                <a:gd name="T32" fmla="*/ 0 w 7171"/>
                <a:gd name="T33" fmla="*/ 0 h 8869"/>
                <a:gd name="T34" fmla="*/ 0 w 7171"/>
                <a:gd name="T35" fmla="*/ 0 h 8869"/>
                <a:gd name="T36" fmla="*/ 0 w 7171"/>
                <a:gd name="T37" fmla="*/ 0 h 8869"/>
                <a:gd name="T38" fmla="*/ 0 w 7171"/>
                <a:gd name="T39" fmla="*/ 0 h 8869"/>
                <a:gd name="T40" fmla="*/ 0 w 7171"/>
                <a:gd name="T41" fmla="*/ 0 h 8869"/>
                <a:gd name="T42" fmla="*/ 0 w 7171"/>
                <a:gd name="T43" fmla="*/ 0 h 8869"/>
                <a:gd name="T44" fmla="*/ 0 w 7171"/>
                <a:gd name="T45" fmla="*/ 0 h 8869"/>
                <a:gd name="T46" fmla="*/ 0 w 7171"/>
                <a:gd name="T47" fmla="*/ 0 h 8869"/>
                <a:gd name="T48" fmla="*/ 0 w 7171"/>
                <a:gd name="T49" fmla="*/ 0 h 8869"/>
                <a:gd name="T50" fmla="*/ 0 w 7171"/>
                <a:gd name="T51" fmla="*/ 0 h 8869"/>
                <a:gd name="T52" fmla="*/ 0 w 7171"/>
                <a:gd name="T53" fmla="*/ 0 h 8869"/>
                <a:gd name="T54" fmla="*/ 0 w 7171"/>
                <a:gd name="T55" fmla="*/ 0 h 8869"/>
                <a:gd name="T56" fmla="*/ 0 w 7171"/>
                <a:gd name="T57" fmla="*/ 0 h 8869"/>
                <a:gd name="T58" fmla="*/ 0 w 7171"/>
                <a:gd name="T59" fmla="*/ 0 h 8869"/>
                <a:gd name="T60" fmla="*/ 0 w 7171"/>
                <a:gd name="T61" fmla="*/ 0 h 8869"/>
                <a:gd name="T62" fmla="*/ 0 w 7171"/>
                <a:gd name="T63" fmla="*/ 0 h 8869"/>
                <a:gd name="T64" fmla="*/ 0 w 7171"/>
                <a:gd name="T65" fmla="*/ 0 h 8869"/>
                <a:gd name="T66" fmla="*/ 0 w 7171"/>
                <a:gd name="T67" fmla="*/ 0 h 8869"/>
                <a:gd name="T68" fmla="*/ 0 w 7171"/>
                <a:gd name="T69" fmla="*/ 0 h 8869"/>
                <a:gd name="T70" fmla="*/ 0 w 7171"/>
                <a:gd name="T71" fmla="*/ 0 h 8869"/>
                <a:gd name="T72" fmla="*/ 0 w 7171"/>
                <a:gd name="T73" fmla="*/ 0 h 8869"/>
                <a:gd name="T74" fmla="*/ 0 w 7171"/>
                <a:gd name="T75" fmla="*/ 0 h 8869"/>
                <a:gd name="T76" fmla="*/ 0 w 7171"/>
                <a:gd name="T77" fmla="*/ 0 h 8869"/>
                <a:gd name="T78" fmla="*/ 0 w 7171"/>
                <a:gd name="T79" fmla="*/ 0 h 8869"/>
                <a:gd name="T80" fmla="*/ 0 w 7171"/>
                <a:gd name="T81" fmla="*/ 0 h 8869"/>
                <a:gd name="T82" fmla="*/ 0 w 7171"/>
                <a:gd name="T83" fmla="*/ 0 h 8869"/>
                <a:gd name="T84" fmla="*/ 0 w 7171"/>
                <a:gd name="T85" fmla="*/ 0 h 8869"/>
                <a:gd name="T86" fmla="*/ 0 w 7171"/>
                <a:gd name="T87" fmla="*/ 0 h 8869"/>
                <a:gd name="T88" fmla="*/ 0 w 7171"/>
                <a:gd name="T89" fmla="*/ 0 h 8869"/>
                <a:gd name="T90" fmla="*/ 0 w 7171"/>
                <a:gd name="T91" fmla="*/ 0 h 8869"/>
                <a:gd name="T92" fmla="*/ 0 w 7171"/>
                <a:gd name="T93" fmla="*/ 0 h 8869"/>
                <a:gd name="T94" fmla="*/ 0 w 7171"/>
                <a:gd name="T95" fmla="*/ 0 h 8869"/>
                <a:gd name="T96" fmla="*/ 0 w 7171"/>
                <a:gd name="T97" fmla="*/ 0 h 8869"/>
                <a:gd name="T98" fmla="*/ 0 w 7171"/>
                <a:gd name="T99" fmla="*/ 0 h 8869"/>
                <a:gd name="T100" fmla="*/ 0 w 7171"/>
                <a:gd name="T101" fmla="*/ 0 h 8869"/>
                <a:gd name="T102" fmla="*/ 0 w 7171"/>
                <a:gd name="T103" fmla="*/ 0 h 8869"/>
                <a:gd name="T104" fmla="*/ 0 w 7171"/>
                <a:gd name="T105" fmla="*/ 0 h 8869"/>
                <a:gd name="T106" fmla="*/ 0 w 7171"/>
                <a:gd name="T107" fmla="*/ 0 h 8869"/>
                <a:gd name="T108" fmla="*/ 0 w 7171"/>
                <a:gd name="T109" fmla="*/ 0 h 8869"/>
                <a:gd name="T110" fmla="*/ 0 w 7171"/>
                <a:gd name="T111" fmla="*/ 0 h 88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171" h="8869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lnTo>
                    <a:pt x="567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3333" name="Group 28"/>
          <p:cNvGrpSpPr>
            <a:grpSpLocks/>
          </p:cNvGrpSpPr>
          <p:nvPr/>
        </p:nvGrpSpPr>
        <p:grpSpPr bwMode="auto">
          <a:xfrm>
            <a:off x="5759450" y="4449763"/>
            <a:ext cx="388938" cy="588962"/>
            <a:chOff x="3628" y="2803"/>
            <a:chExt cx="245" cy="371"/>
          </a:xfrm>
        </p:grpSpPr>
        <p:sp>
          <p:nvSpPr>
            <p:cNvPr id="13352" name="Freeform 29"/>
            <p:cNvSpPr>
              <a:spLocks noChangeArrowheads="1"/>
            </p:cNvSpPr>
            <p:nvPr/>
          </p:nvSpPr>
          <p:spPr bwMode="auto">
            <a:xfrm rot="3900000">
              <a:off x="3546" y="2950"/>
              <a:ext cx="348" cy="34"/>
            </a:xfrm>
            <a:custGeom>
              <a:avLst/>
              <a:gdLst>
                <a:gd name="T0" fmla="*/ 0 w 27831"/>
                <a:gd name="T1" fmla="*/ 0 h 2831"/>
                <a:gd name="T2" fmla="*/ 0 w 27831"/>
                <a:gd name="T3" fmla="*/ 0 h 2831"/>
                <a:gd name="T4" fmla="*/ 0 w 27831"/>
                <a:gd name="T5" fmla="*/ 0 h 2831"/>
                <a:gd name="T6" fmla="*/ 0 w 27831"/>
                <a:gd name="T7" fmla="*/ 0 h 2831"/>
                <a:gd name="T8" fmla="*/ 0 w 27831"/>
                <a:gd name="T9" fmla="*/ 0 h 2831"/>
                <a:gd name="T10" fmla="*/ 0 w 27831"/>
                <a:gd name="T11" fmla="*/ 0 h 2831"/>
                <a:gd name="T12" fmla="*/ 0 w 27831"/>
                <a:gd name="T13" fmla="*/ 0 h 2831"/>
                <a:gd name="T14" fmla="*/ 0 w 27831"/>
                <a:gd name="T15" fmla="*/ 0 h 2831"/>
                <a:gd name="T16" fmla="*/ 0 w 27831"/>
                <a:gd name="T17" fmla="*/ 0 h 2831"/>
                <a:gd name="T18" fmla="*/ 0 w 27831"/>
                <a:gd name="T19" fmla="*/ 0 h 2831"/>
                <a:gd name="T20" fmla="*/ 0 w 27831"/>
                <a:gd name="T21" fmla="*/ 0 h 2831"/>
                <a:gd name="T22" fmla="*/ 0 w 27831"/>
                <a:gd name="T23" fmla="*/ 0 h 2831"/>
                <a:gd name="T24" fmla="*/ 0 w 27831"/>
                <a:gd name="T25" fmla="*/ 0 h 2831"/>
                <a:gd name="T26" fmla="*/ 0 w 27831"/>
                <a:gd name="T27" fmla="*/ 0 h 2831"/>
                <a:gd name="T28" fmla="*/ 0 w 27831"/>
                <a:gd name="T29" fmla="*/ 0 h 2831"/>
                <a:gd name="T30" fmla="*/ 0 w 27831"/>
                <a:gd name="T31" fmla="*/ 0 h 2831"/>
                <a:gd name="T32" fmla="*/ 0 w 27831"/>
                <a:gd name="T33" fmla="*/ 0 h 2831"/>
                <a:gd name="T34" fmla="*/ 0 w 27831"/>
                <a:gd name="T35" fmla="*/ 0 h 2831"/>
                <a:gd name="T36" fmla="*/ 0 w 27831"/>
                <a:gd name="T37" fmla="*/ 0 h 2831"/>
                <a:gd name="T38" fmla="*/ 0 w 27831"/>
                <a:gd name="T39" fmla="*/ 0 h 2831"/>
                <a:gd name="T40" fmla="*/ 0 w 27831"/>
                <a:gd name="T41" fmla="*/ 0 h 2831"/>
                <a:gd name="T42" fmla="*/ 0 w 27831"/>
                <a:gd name="T43" fmla="*/ 0 h 2831"/>
                <a:gd name="T44" fmla="*/ 0 w 27831"/>
                <a:gd name="T45" fmla="*/ 0 h 2831"/>
                <a:gd name="T46" fmla="*/ 0 w 27831"/>
                <a:gd name="T47" fmla="*/ 0 h 2831"/>
                <a:gd name="T48" fmla="*/ 0 w 27831"/>
                <a:gd name="T49" fmla="*/ 0 h 2831"/>
                <a:gd name="T50" fmla="*/ 0 w 27831"/>
                <a:gd name="T51" fmla="*/ 0 h 2831"/>
                <a:gd name="T52" fmla="*/ 0 w 27831"/>
                <a:gd name="T53" fmla="*/ 0 h 2831"/>
                <a:gd name="T54" fmla="*/ 0 w 27831"/>
                <a:gd name="T55" fmla="*/ 0 h 2831"/>
                <a:gd name="T56" fmla="*/ 0 w 27831"/>
                <a:gd name="T57" fmla="*/ 0 h 2831"/>
                <a:gd name="T58" fmla="*/ 0 w 27831"/>
                <a:gd name="T59" fmla="*/ 0 h 2831"/>
                <a:gd name="T60" fmla="*/ 0 w 27831"/>
                <a:gd name="T61" fmla="*/ 0 h 2831"/>
                <a:gd name="T62" fmla="*/ 0 w 27831"/>
                <a:gd name="T63" fmla="*/ 0 h 2831"/>
                <a:gd name="T64" fmla="*/ 0 w 27831"/>
                <a:gd name="T65" fmla="*/ 0 h 2831"/>
                <a:gd name="T66" fmla="*/ 0 w 27831"/>
                <a:gd name="T67" fmla="*/ 0 h 2831"/>
                <a:gd name="T68" fmla="*/ 0 w 27831"/>
                <a:gd name="T69" fmla="*/ 0 h 2831"/>
                <a:gd name="T70" fmla="*/ 0 w 27831"/>
                <a:gd name="T71" fmla="*/ 0 h 2831"/>
                <a:gd name="T72" fmla="*/ 0 w 27831"/>
                <a:gd name="T73" fmla="*/ 0 h 2831"/>
                <a:gd name="T74" fmla="*/ 0 w 27831"/>
                <a:gd name="T75" fmla="*/ 0 h 2831"/>
                <a:gd name="T76" fmla="*/ 0 w 27831"/>
                <a:gd name="T77" fmla="*/ 0 h 2831"/>
                <a:gd name="T78" fmla="*/ 0 w 27831"/>
                <a:gd name="T79" fmla="*/ 0 h 2831"/>
                <a:gd name="T80" fmla="*/ 0 w 27831"/>
                <a:gd name="T81" fmla="*/ 0 h 2831"/>
                <a:gd name="T82" fmla="*/ 0 w 27831"/>
                <a:gd name="T83" fmla="*/ 0 h 2831"/>
                <a:gd name="T84" fmla="*/ 0 w 27831"/>
                <a:gd name="T85" fmla="*/ 0 h 2831"/>
                <a:gd name="T86" fmla="*/ 0 w 27831"/>
                <a:gd name="T87" fmla="*/ 0 h 2831"/>
                <a:gd name="T88" fmla="*/ 0 w 27831"/>
                <a:gd name="T89" fmla="*/ 0 h 2831"/>
                <a:gd name="T90" fmla="*/ 0 w 27831"/>
                <a:gd name="T91" fmla="*/ 0 h 2831"/>
                <a:gd name="T92" fmla="*/ 0 w 27831"/>
                <a:gd name="T93" fmla="*/ 0 h 2831"/>
                <a:gd name="T94" fmla="*/ 0 w 27831"/>
                <a:gd name="T95" fmla="*/ 0 h 2831"/>
                <a:gd name="T96" fmla="*/ 0 w 27831"/>
                <a:gd name="T97" fmla="*/ 0 h 2831"/>
                <a:gd name="T98" fmla="*/ 0 w 27831"/>
                <a:gd name="T99" fmla="*/ 0 h 2831"/>
                <a:gd name="T100" fmla="*/ 0 w 27831"/>
                <a:gd name="T101" fmla="*/ 0 h 2831"/>
                <a:gd name="T102" fmla="*/ 0 w 27831"/>
                <a:gd name="T103" fmla="*/ 0 h 2831"/>
                <a:gd name="T104" fmla="*/ 0 w 27831"/>
                <a:gd name="T105" fmla="*/ 0 h 2831"/>
                <a:gd name="T106" fmla="*/ 0 w 27831"/>
                <a:gd name="T107" fmla="*/ 0 h 2831"/>
                <a:gd name="T108" fmla="*/ 0 w 27831"/>
                <a:gd name="T109" fmla="*/ 0 h 2831"/>
                <a:gd name="T110" fmla="*/ 0 w 27831"/>
                <a:gd name="T111" fmla="*/ 0 h 2831"/>
                <a:gd name="T112" fmla="*/ 0 w 27831"/>
                <a:gd name="T113" fmla="*/ 0 h 2831"/>
                <a:gd name="T114" fmla="*/ 0 w 27831"/>
                <a:gd name="T115" fmla="*/ 0 h 28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31" h="2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lnTo>
                    <a:pt x="27264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lnTo>
                    <a:pt x="20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53" name="Freeform 30"/>
            <p:cNvSpPr>
              <a:spLocks noChangeArrowheads="1"/>
            </p:cNvSpPr>
            <p:nvPr/>
          </p:nvSpPr>
          <p:spPr bwMode="auto">
            <a:xfrm rot="3900000">
              <a:off x="3761" y="3055"/>
              <a:ext cx="89" cy="110"/>
            </a:xfrm>
            <a:custGeom>
              <a:avLst/>
              <a:gdLst>
                <a:gd name="T0" fmla="*/ 0 w 7171"/>
                <a:gd name="T1" fmla="*/ 0 h 8869"/>
                <a:gd name="T2" fmla="*/ 0 w 7171"/>
                <a:gd name="T3" fmla="*/ 0 h 8869"/>
                <a:gd name="T4" fmla="*/ 0 w 7171"/>
                <a:gd name="T5" fmla="*/ 0 h 8869"/>
                <a:gd name="T6" fmla="*/ 0 w 7171"/>
                <a:gd name="T7" fmla="*/ 0 h 8869"/>
                <a:gd name="T8" fmla="*/ 0 w 7171"/>
                <a:gd name="T9" fmla="*/ 0 h 8869"/>
                <a:gd name="T10" fmla="*/ 0 w 7171"/>
                <a:gd name="T11" fmla="*/ 0 h 8869"/>
                <a:gd name="T12" fmla="*/ 0 w 7171"/>
                <a:gd name="T13" fmla="*/ 0 h 8869"/>
                <a:gd name="T14" fmla="*/ 0 w 7171"/>
                <a:gd name="T15" fmla="*/ 0 h 8869"/>
                <a:gd name="T16" fmla="*/ 0 w 7171"/>
                <a:gd name="T17" fmla="*/ 0 h 8869"/>
                <a:gd name="T18" fmla="*/ 0 w 7171"/>
                <a:gd name="T19" fmla="*/ 0 h 8869"/>
                <a:gd name="T20" fmla="*/ 0 w 7171"/>
                <a:gd name="T21" fmla="*/ 0 h 8869"/>
                <a:gd name="T22" fmla="*/ 0 w 7171"/>
                <a:gd name="T23" fmla="*/ 0 h 8869"/>
                <a:gd name="T24" fmla="*/ 0 w 7171"/>
                <a:gd name="T25" fmla="*/ 0 h 8869"/>
                <a:gd name="T26" fmla="*/ 0 w 7171"/>
                <a:gd name="T27" fmla="*/ 0 h 8869"/>
                <a:gd name="T28" fmla="*/ 0 w 7171"/>
                <a:gd name="T29" fmla="*/ 0 h 8869"/>
                <a:gd name="T30" fmla="*/ 0 w 7171"/>
                <a:gd name="T31" fmla="*/ 0 h 8869"/>
                <a:gd name="T32" fmla="*/ 0 w 7171"/>
                <a:gd name="T33" fmla="*/ 0 h 8869"/>
                <a:gd name="T34" fmla="*/ 0 w 7171"/>
                <a:gd name="T35" fmla="*/ 0 h 8869"/>
                <a:gd name="T36" fmla="*/ 0 w 7171"/>
                <a:gd name="T37" fmla="*/ 0 h 8869"/>
                <a:gd name="T38" fmla="*/ 0 w 7171"/>
                <a:gd name="T39" fmla="*/ 0 h 8869"/>
                <a:gd name="T40" fmla="*/ 0 w 7171"/>
                <a:gd name="T41" fmla="*/ 0 h 8869"/>
                <a:gd name="T42" fmla="*/ 0 w 7171"/>
                <a:gd name="T43" fmla="*/ 0 h 8869"/>
                <a:gd name="T44" fmla="*/ 0 w 7171"/>
                <a:gd name="T45" fmla="*/ 0 h 8869"/>
                <a:gd name="T46" fmla="*/ 0 w 7171"/>
                <a:gd name="T47" fmla="*/ 0 h 8869"/>
                <a:gd name="T48" fmla="*/ 0 w 7171"/>
                <a:gd name="T49" fmla="*/ 0 h 8869"/>
                <a:gd name="T50" fmla="*/ 0 w 7171"/>
                <a:gd name="T51" fmla="*/ 0 h 8869"/>
                <a:gd name="T52" fmla="*/ 0 w 7171"/>
                <a:gd name="T53" fmla="*/ 0 h 8869"/>
                <a:gd name="T54" fmla="*/ 0 w 7171"/>
                <a:gd name="T55" fmla="*/ 0 h 8869"/>
                <a:gd name="T56" fmla="*/ 0 w 7171"/>
                <a:gd name="T57" fmla="*/ 0 h 8869"/>
                <a:gd name="T58" fmla="*/ 0 w 7171"/>
                <a:gd name="T59" fmla="*/ 0 h 8869"/>
                <a:gd name="T60" fmla="*/ 0 w 7171"/>
                <a:gd name="T61" fmla="*/ 0 h 8869"/>
                <a:gd name="T62" fmla="*/ 0 w 7171"/>
                <a:gd name="T63" fmla="*/ 0 h 8869"/>
                <a:gd name="T64" fmla="*/ 0 w 7171"/>
                <a:gd name="T65" fmla="*/ 0 h 8869"/>
                <a:gd name="T66" fmla="*/ 0 w 7171"/>
                <a:gd name="T67" fmla="*/ 0 h 8869"/>
                <a:gd name="T68" fmla="*/ 0 w 7171"/>
                <a:gd name="T69" fmla="*/ 0 h 8869"/>
                <a:gd name="T70" fmla="*/ 0 w 7171"/>
                <a:gd name="T71" fmla="*/ 0 h 8869"/>
                <a:gd name="T72" fmla="*/ 0 w 7171"/>
                <a:gd name="T73" fmla="*/ 0 h 8869"/>
                <a:gd name="T74" fmla="*/ 0 w 7171"/>
                <a:gd name="T75" fmla="*/ 0 h 8869"/>
                <a:gd name="T76" fmla="*/ 0 w 7171"/>
                <a:gd name="T77" fmla="*/ 0 h 8869"/>
                <a:gd name="T78" fmla="*/ 0 w 7171"/>
                <a:gd name="T79" fmla="*/ 0 h 8869"/>
                <a:gd name="T80" fmla="*/ 0 w 7171"/>
                <a:gd name="T81" fmla="*/ 0 h 8869"/>
                <a:gd name="T82" fmla="*/ 0 w 7171"/>
                <a:gd name="T83" fmla="*/ 0 h 8869"/>
                <a:gd name="T84" fmla="*/ 0 w 7171"/>
                <a:gd name="T85" fmla="*/ 0 h 8869"/>
                <a:gd name="T86" fmla="*/ 0 w 7171"/>
                <a:gd name="T87" fmla="*/ 0 h 8869"/>
                <a:gd name="T88" fmla="*/ 0 w 7171"/>
                <a:gd name="T89" fmla="*/ 0 h 8869"/>
                <a:gd name="T90" fmla="*/ 0 w 7171"/>
                <a:gd name="T91" fmla="*/ 0 h 8869"/>
                <a:gd name="T92" fmla="*/ 0 w 7171"/>
                <a:gd name="T93" fmla="*/ 0 h 8869"/>
                <a:gd name="T94" fmla="*/ 0 w 7171"/>
                <a:gd name="T95" fmla="*/ 0 h 8869"/>
                <a:gd name="T96" fmla="*/ 0 w 7171"/>
                <a:gd name="T97" fmla="*/ 0 h 8869"/>
                <a:gd name="T98" fmla="*/ 0 w 7171"/>
                <a:gd name="T99" fmla="*/ 0 h 8869"/>
                <a:gd name="T100" fmla="*/ 0 w 7171"/>
                <a:gd name="T101" fmla="*/ 0 h 8869"/>
                <a:gd name="T102" fmla="*/ 0 w 7171"/>
                <a:gd name="T103" fmla="*/ 0 h 8869"/>
                <a:gd name="T104" fmla="*/ 0 w 7171"/>
                <a:gd name="T105" fmla="*/ 0 h 8869"/>
                <a:gd name="T106" fmla="*/ 0 w 7171"/>
                <a:gd name="T107" fmla="*/ 0 h 8869"/>
                <a:gd name="T108" fmla="*/ 0 w 7171"/>
                <a:gd name="T109" fmla="*/ 0 h 8869"/>
                <a:gd name="T110" fmla="*/ 0 w 7171"/>
                <a:gd name="T111" fmla="*/ 0 h 88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171" h="8869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lnTo>
                    <a:pt x="567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3334" name="Group 31"/>
          <p:cNvGrpSpPr>
            <a:grpSpLocks/>
          </p:cNvGrpSpPr>
          <p:nvPr/>
        </p:nvGrpSpPr>
        <p:grpSpPr bwMode="auto">
          <a:xfrm>
            <a:off x="5530850" y="4500563"/>
            <a:ext cx="227013" cy="762000"/>
            <a:chOff x="3484" y="2835"/>
            <a:chExt cx="143" cy="480"/>
          </a:xfrm>
        </p:grpSpPr>
        <p:sp>
          <p:nvSpPr>
            <p:cNvPr id="13350" name="Freeform 32"/>
            <p:cNvSpPr>
              <a:spLocks noChangeArrowheads="1"/>
            </p:cNvSpPr>
            <p:nvPr/>
          </p:nvSpPr>
          <p:spPr bwMode="auto">
            <a:xfrm rot="5640000">
              <a:off x="3335" y="3028"/>
              <a:ext cx="429" cy="43"/>
            </a:xfrm>
            <a:custGeom>
              <a:avLst/>
              <a:gdLst>
                <a:gd name="T0" fmla="*/ 0 w 27831"/>
                <a:gd name="T1" fmla="*/ 0 h 2831"/>
                <a:gd name="T2" fmla="*/ 0 w 27831"/>
                <a:gd name="T3" fmla="*/ 0 h 2831"/>
                <a:gd name="T4" fmla="*/ 0 w 27831"/>
                <a:gd name="T5" fmla="*/ 0 h 2831"/>
                <a:gd name="T6" fmla="*/ 0 w 27831"/>
                <a:gd name="T7" fmla="*/ 0 h 2831"/>
                <a:gd name="T8" fmla="*/ 0 w 27831"/>
                <a:gd name="T9" fmla="*/ 0 h 2831"/>
                <a:gd name="T10" fmla="*/ 0 w 27831"/>
                <a:gd name="T11" fmla="*/ 0 h 2831"/>
                <a:gd name="T12" fmla="*/ 0 w 27831"/>
                <a:gd name="T13" fmla="*/ 0 h 2831"/>
                <a:gd name="T14" fmla="*/ 0 w 27831"/>
                <a:gd name="T15" fmla="*/ 0 h 2831"/>
                <a:gd name="T16" fmla="*/ 0 w 27831"/>
                <a:gd name="T17" fmla="*/ 0 h 2831"/>
                <a:gd name="T18" fmla="*/ 0 w 27831"/>
                <a:gd name="T19" fmla="*/ 0 h 2831"/>
                <a:gd name="T20" fmla="*/ 0 w 27831"/>
                <a:gd name="T21" fmla="*/ 0 h 2831"/>
                <a:gd name="T22" fmla="*/ 0 w 27831"/>
                <a:gd name="T23" fmla="*/ 0 h 2831"/>
                <a:gd name="T24" fmla="*/ 0 w 27831"/>
                <a:gd name="T25" fmla="*/ 0 h 2831"/>
                <a:gd name="T26" fmla="*/ 0 w 27831"/>
                <a:gd name="T27" fmla="*/ 0 h 2831"/>
                <a:gd name="T28" fmla="*/ 0 w 27831"/>
                <a:gd name="T29" fmla="*/ 0 h 2831"/>
                <a:gd name="T30" fmla="*/ 0 w 27831"/>
                <a:gd name="T31" fmla="*/ 0 h 2831"/>
                <a:gd name="T32" fmla="*/ 0 w 27831"/>
                <a:gd name="T33" fmla="*/ 0 h 2831"/>
                <a:gd name="T34" fmla="*/ 0 w 27831"/>
                <a:gd name="T35" fmla="*/ 0 h 2831"/>
                <a:gd name="T36" fmla="*/ 0 w 27831"/>
                <a:gd name="T37" fmla="*/ 0 h 2831"/>
                <a:gd name="T38" fmla="*/ 0 w 27831"/>
                <a:gd name="T39" fmla="*/ 0 h 2831"/>
                <a:gd name="T40" fmla="*/ 0 w 27831"/>
                <a:gd name="T41" fmla="*/ 0 h 2831"/>
                <a:gd name="T42" fmla="*/ 0 w 27831"/>
                <a:gd name="T43" fmla="*/ 0 h 2831"/>
                <a:gd name="T44" fmla="*/ 0 w 27831"/>
                <a:gd name="T45" fmla="*/ 0 h 2831"/>
                <a:gd name="T46" fmla="*/ 0 w 27831"/>
                <a:gd name="T47" fmla="*/ 0 h 2831"/>
                <a:gd name="T48" fmla="*/ 0 w 27831"/>
                <a:gd name="T49" fmla="*/ 0 h 2831"/>
                <a:gd name="T50" fmla="*/ 0 w 27831"/>
                <a:gd name="T51" fmla="*/ 0 h 2831"/>
                <a:gd name="T52" fmla="*/ 0 w 27831"/>
                <a:gd name="T53" fmla="*/ 0 h 2831"/>
                <a:gd name="T54" fmla="*/ 0 w 27831"/>
                <a:gd name="T55" fmla="*/ 0 h 2831"/>
                <a:gd name="T56" fmla="*/ 0 w 27831"/>
                <a:gd name="T57" fmla="*/ 0 h 2831"/>
                <a:gd name="T58" fmla="*/ 0 w 27831"/>
                <a:gd name="T59" fmla="*/ 0 h 2831"/>
                <a:gd name="T60" fmla="*/ 0 w 27831"/>
                <a:gd name="T61" fmla="*/ 0 h 2831"/>
                <a:gd name="T62" fmla="*/ 0 w 27831"/>
                <a:gd name="T63" fmla="*/ 0 h 2831"/>
                <a:gd name="T64" fmla="*/ 0 w 27831"/>
                <a:gd name="T65" fmla="*/ 0 h 2831"/>
                <a:gd name="T66" fmla="*/ 0 w 27831"/>
                <a:gd name="T67" fmla="*/ 0 h 2831"/>
                <a:gd name="T68" fmla="*/ 0 w 27831"/>
                <a:gd name="T69" fmla="*/ 0 h 2831"/>
                <a:gd name="T70" fmla="*/ 0 w 27831"/>
                <a:gd name="T71" fmla="*/ 0 h 2831"/>
                <a:gd name="T72" fmla="*/ 0 w 27831"/>
                <a:gd name="T73" fmla="*/ 0 h 2831"/>
                <a:gd name="T74" fmla="*/ 0 w 27831"/>
                <a:gd name="T75" fmla="*/ 0 h 2831"/>
                <a:gd name="T76" fmla="*/ 0 w 27831"/>
                <a:gd name="T77" fmla="*/ 0 h 2831"/>
                <a:gd name="T78" fmla="*/ 0 w 27831"/>
                <a:gd name="T79" fmla="*/ 0 h 2831"/>
                <a:gd name="T80" fmla="*/ 0 w 27831"/>
                <a:gd name="T81" fmla="*/ 0 h 2831"/>
                <a:gd name="T82" fmla="*/ 0 w 27831"/>
                <a:gd name="T83" fmla="*/ 0 h 2831"/>
                <a:gd name="T84" fmla="*/ 0 w 27831"/>
                <a:gd name="T85" fmla="*/ 0 h 2831"/>
                <a:gd name="T86" fmla="*/ 0 w 27831"/>
                <a:gd name="T87" fmla="*/ 0 h 2831"/>
                <a:gd name="T88" fmla="*/ 0 w 27831"/>
                <a:gd name="T89" fmla="*/ 0 h 2831"/>
                <a:gd name="T90" fmla="*/ 0 w 27831"/>
                <a:gd name="T91" fmla="*/ 0 h 2831"/>
                <a:gd name="T92" fmla="*/ 0 w 27831"/>
                <a:gd name="T93" fmla="*/ 0 h 2831"/>
                <a:gd name="T94" fmla="*/ 0 w 27831"/>
                <a:gd name="T95" fmla="*/ 0 h 2831"/>
                <a:gd name="T96" fmla="*/ 0 w 27831"/>
                <a:gd name="T97" fmla="*/ 0 h 2831"/>
                <a:gd name="T98" fmla="*/ 0 w 27831"/>
                <a:gd name="T99" fmla="*/ 0 h 2831"/>
                <a:gd name="T100" fmla="*/ 0 w 27831"/>
                <a:gd name="T101" fmla="*/ 0 h 2831"/>
                <a:gd name="T102" fmla="*/ 0 w 27831"/>
                <a:gd name="T103" fmla="*/ 0 h 2831"/>
                <a:gd name="T104" fmla="*/ 0 w 27831"/>
                <a:gd name="T105" fmla="*/ 0 h 2831"/>
                <a:gd name="T106" fmla="*/ 0 w 27831"/>
                <a:gd name="T107" fmla="*/ 0 h 2831"/>
                <a:gd name="T108" fmla="*/ 0 w 27831"/>
                <a:gd name="T109" fmla="*/ 0 h 2831"/>
                <a:gd name="T110" fmla="*/ 0 w 27831"/>
                <a:gd name="T111" fmla="*/ 0 h 2831"/>
                <a:gd name="T112" fmla="*/ 0 w 27831"/>
                <a:gd name="T113" fmla="*/ 0 h 2831"/>
                <a:gd name="T114" fmla="*/ 0 w 27831"/>
                <a:gd name="T115" fmla="*/ 0 h 28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31" h="2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lnTo>
                    <a:pt x="27264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lnTo>
                    <a:pt x="20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51" name="Freeform 33"/>
            <p:cNvSpPr>
              <a:spLocks noChangeArrowheads="1"/>
            </p:cNvSpPr>
            <p:nvPr/>
          </p:nvSpPr>
          <p:spPr bwMode="auto">
            <a:xfrm rot="5640000">
              <a:off x="3502" y="3188"/>
              <a:ext cx="110" cy="136"/>
            </a:xfrm>
            <a:custGeom>
              <a:avLst/>
              <a:gdLst>
                <a:gd name="T0" fmla="*/ 0 w 7171"/>
                <a:gd name="T1" fmla="*/ 0 h 8869"/>
                <a:gd name="T2" fmla="*/ 0 w 7171"/>
                <a:gd name="T3" fmla="*/ 0 h 8869"/>
                <a:gd name="T4" fmla="*/ 0 w 7171"/>
                <a:gd name="T5" fmla="*/ 0 h 8869"/>
                <a:gd name="T6" fmla="*/ 0 w 7171"/>
                <a:gd name="T7" fmla="*/ 0 h 8869"/>
                <a:gd name="T8" fmla="*/ 0 w 7171"/>
                <a:gd name="T9" fmla="*/ 0 h 8869"/>
                <a:gd name="T10" fmla="*/ 0 w 7171"/>
                <a:gd name="T11" fmla="*/ 0 h 8869"/>
                <a:gd name="T12" fmla="*/ 0 w 7171"/>
                <a:gd name="T13" fmla="*/ 0 h 8869"/>
                <a:gd name="T14" fmla="*/ 0 w 7171"/>
                <a:gd name="T15" fmla="*/ 0 h 8869"/>
                <a:gd name="T16" fmla="*/ 0 w 7171"/>
                <a:gd name="T17" fmla="*/ 0 h 8869"/>
                <a:gd name="T18" fmla="*/ 0 w 7171"/>
                <a:gd name="T19" fmla="*/ 0 h 8869"/>
                <a:gd name="T20" fmla="*/ 0 w 7171"/>
                <a:gd name="T21" fmla="*/ 0 h 8869"/>
                <a:gd name="T22" fmla="*/ 0 w 7171"/>
                <a:gd name="T23" fmla="*/ 0 h 8869"/>
                <a:gd name="T24" fmla="*/ 0 w 7171"/>
                <a:gd name="T25" fmla="*/ 0 h 8869"/>
                <a:gd name="T26" fmla="*/ 0 w 7171"/>
                <a:gd name="T27" fmla="*/ 0 h 8869"/>
                <a:gd name="T28" fmla="*/ 0 w 7171"/>
                <a:gd name="T29" fmla="*/ 0 h 8869"/>
                <a:gd name="T30" fmla="*/ 0 w 7171"/>
                <a:gd name="T31" fmla="*/ 0 h 8869"/>
                <a:gd name="T32" fmla="*/ 0 w 7171"/>
                <a:gd name="T33" fmla="*/ 0 h 8869"/>
                <a:gd name="T34" fmla="*/ 0 w 7171"/>
                <a:gd name="T35" fmla="*/ 0 h 8869"/>
                <a:gd name="T36" fmla="*/ 0 w 7171"/>
                <a:gd name="T37" fmla="*/ 0 h 8869"/>
                <a:gd name="T38" fmla="*/ 0 w 7171"/>
                <a:gd name="T39" fmla="*/ 0 h 8869"/>
                <a:gd name="T40" fmla="*/ 0 w 7171"/>
                <a:gd name="T41" fmla="*/ 0 h 8869"/>
                <a:gd name="T42" fmla="*/ 0 w 7171"/>
                <a:gd name="T43" fmla="*/ 0 h 8869"/>
                <a:gd name="T44" fmla="*/ 0 w 7171"/>
                <a:gd name="T45" fmla="*/ 0 h 8869"/>
                <a:gd name="T46" fmla="*/ 0 w 7171"/>
                <a:gd name="T47" fmla="*/ 0 h 8869"/>
                <a:gd name="T48" fmla="*/ 0 w 7171"/>
                <a:gd name="T49" fmla="*/ 0 h 8869"/>
                <a:gd name="T50" fmla="*/ 0 w 7171"/>
                <a:gd name="T51" fmla="*/ 0 h 8869"/>
                <a:gd name="T52" fmla="*/ 0 w 7171"/>
                <a:gd name="T53" fmla="*/ 0 h 8869"/>
                <a:gd name="T54" fmla="*/ 0 w 7171"/>
                <a:gd name="T55" fmla="*/ 0 h 8869"/>
                <a:gd name="T56" fmla="*/ 0 w 7171"/>
                <a:gd name="T57" fmla="*/ 0 h 8869"/>
                <a:gd name="T58" fmla="*/ 0 w 7171"/>
                <a:gd name="T59" fmla="*/ 0 h 8869"/>
                <a:gd name="T60" fmla="*/ 0 w 7171"/>
                <a:gd name="T61" fmla="*/ 0 h 8869"/>
                <a:gd name="T62" fmla="*/ 0 w 7171"/>
                <a:gd name="T63" fmla="*/ 0 h 8869"/>
                <a:gd name="T64" fmla="*/ 0 w 7171"/>
                <a:gd name="T65" fmla="*/ 0 h 8869"/>
                <a:gd name="T66" fmla="*/ 0 w 7171"/>
                <a:gd name="T67" fmla="*/ 0 h 8869"/>
                <a:gd name="T68" fmla="*/ 0 w 7171"/>
                <a:gd name="T69" fmla="*/ 0 h 8869"/>
                <a:gd name="T70" fmla="*/ 0 w 7171"/>
                <a:gd name="T71" fmla="*/ 0 h 8869"/>
                <a:gd name="T72" fmla="*/ 0 w 7171"/>
                <a:gd name="T73" fmla="*/ 0 h 8869"/>
                <a:gd name="T74" fmla="*/ 0 w 7171"/>
                <a:gd name="T75" fmla="*/ 0 h 8869"/>
                <a:gd name="T76" fmla="*/ 0 w 7171"/>
                <a:gd name="T77" fmla="*/ 0 h 8869"/>
                <a:gd name="T78" fmla="*/ 0 w 7171"/>
                <a:gd name="T79" fmla="*/ 0 h 8869"/>
                <a:gd name="T80" fmla="*/ 0 w 7171"/>
                <a:gd name="T81" fmla="*/ 0 h 8869"/>
                <a:gd name="T82" fmla="*/ 0 w 7171"/>
                <a:gd name="T83" fmla="*/ 0 h 8869"/>
                <a:gd name="T84" fmla="*/ 0 w 7171"/>
                <a:gd name="T85" fmla="*/ 0 h 8869"/>
                <a:gd name="T86" fmla="*/ 0 w 7171"/>
                <a:gd name="T87" fmla="*/ 0 h 8869"/>
                <a:gd name="T88" fmla="*/ 0 w 7171"/>
                <a:gd name="T89" fmla="*/ 0 h 8869"/>
                <a:gd name="T90" fmla="*/ 0 w 7171"/>
                <a:gd name="T91" fmla="*/ 0 h 8869"/>
                <a:gd name="T92" fmla="*/ 0 w 7171"/>
                <a:gd name="T93" fmla="*/ 0 h 8869"/>
                <a:gd name="T94" fmla="*/ 0 w 7171"/>
                <a:gd name="T95" fmla="*/ 0 h 8869"/>
                <a:gd name="T96" fmla="*/ 0 w 7171"/>
                <a:gd name="T97" fmla="*/ 0 h 8869"/>
                <a:gd name="T98" fmla="*/ 0 w 7171"/>
                <a:gd name="T99" fmla="*/ 0 h 8869"/>
                <a:gd name="T100" fmla="*/ 0 w 7171"/>
                <a:gd name="T101" fmla="*/ 0 h 8869"/>
                <a:gd name="T102" fmla="*/ 0 w 7171"/>
                <a:gd name="T103" fmla="*/ 0 h 8869"/>
                <a:gd name="T104" fmla="*/ 0 w 7171"/>
                <a:gd name="T105" fmla="*/ 0 h 8869"/>
                <a:gd name="T106" fmla="*/ 0 w 7171"/>
                <a:gd name="T107" fmla="*/ 0 h 8869"/>
                <a:gd name="T108" fmla="*/ 0 w 7171"/>
                <a:gd name="T109" fmla="*/ 0 h 8869"/>
                <a:gd name="T110" fmla="*/ 0 w 7171"/>
                <a:gd name="T111" fmla="*/ 0 h 88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171" h="8869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lnTo>
                    <a:pt x="567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13335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040313"/>
            <a:ext cx="720725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36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040313"/>
            <a:ext cx="72072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37" name="Picture 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5400675"/>
            <a:ext cx="87630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338" name="Group 37"/>
          <p:cNvGrpSpPr>
            <a:grpSpLocks/>
          </p:cNvGrpSpPr>
          <p:nvPr/>
        </p:nvGrpSpPr>
        <p:grpSpPr bwMode="auto">
          <a:xfrm>
            <a:off x="2339975" y="2700338"/>
            <a:ext cx="1084263" cy="968375"/>
            <a:chOff x="1474" y="1701"/>
            <a:chExt cx="683" cy="610"/>
          </a:xfrm>
        </p:grpSpPr>
        <p:sp>
          <p:nvSpPr>
            <p:cNvPr id="13348" name="Freeform 38"/>
            <p:cNvSpPr>
              <a:spLocks noChangeArrowheads="1"/>
            </p:cNvSpPr>
            <p:nvPr/>
          </p:nvSpPr>
          <p:spPr bwMode="auto">
            <a:xfrm rot="8580000">
              <a:off x="1509" y="1906"/>
              <a:ext cx="700" cy="70"/>
            </a:xfrm>
            <a:custGeom>
              <a:avLst/>
              <a:gdLst>
                <a:gd name="T0" fmla="*/ 0 w 27831"/>
                <a:gd name="T1" fmla="*/ 0 h 2831"/>
                <a:gd name="T2" fmla="*/ 0 w 27831"/>
                <a:gd name="T3" fmla="*/ 0 h 2831"/>
                <a:gd name="T4" fmla="*/ 0 w 27831"/>
                <a:gd name="T5" fmla="*/ 0 h 2831"/>
                <a:gd name="T6" fmla="*/ 0 w 27831"/>
                <a:gd name="T7" fmla="*/ 0 h 2831"/>
                <a:gd name="T8" fmla="*/ 0 w 27831"/>
                <a:gd name="T9" fmla="*/ 0 h 2831"/>
                <a:gd name="T10" fmla="*/ 0 w 27831"/>
                <a:gd name="T11" fmla="*/ 0 h 2831"/>
                <a:gd name="T12" fmla="*/ 0 w 27831"/>
                <a:gd name="T13" fmla="*/ 0 h 2831"/>
                <a:gd name="T14" fmla="*/ 0 w 27831"/>
                <a:gd name="T15" fmla="*/ 0 h 2831"/>
                <a:gd name="T16" fmla="*/ 0 w 27831"/>
                <a:gd name="T17" fmla="*/ 0 h 2831"/>
                <a:gd name="T18" fmla="*/ 0 w 27831"/>
                <a:gd name="T19" fmla="*/ 0 h 2831"/>
                <a:gd name="T20" fmla="*/ 0 w 27831"/>
                <a:gd name="T21" fmla="*/ 0 h 2831"/>
                <a:gd name="T22" fmla="*/ 0 w 27831"/>
                <a:gd name="T23" fmla="*/ 0 h 2831"/>
                <a:gd name="T24" fmla="*/ 0 w 27831"/>
                <a:gd name="T25" fmla="*/ 0 h 2831"/>
                <a:gd name="T26" fmla="*/ 0 w 27831"/>
                <a:gd name="T27" fmla="*/ 0 h 2831"/>
                <a:gd name="T28" fmla="*/ 0 w 27831"/>
                <a:gd name="T29" fmla="*/ 0 h 2831"/>
                <a:gd name="T30" fmla="*/ 0 w 27831"/>
                <a:gd name="T31" fmla="*/ 0 h 2831"/>
                <a:gd name="T32" fmla="*/ 0 w 27831"/>
                <a:gd name="T33" fmla="*/ 0 h 2831"/>
                <a:gd name="T34" fmla="*/ 0 w 27831"/>
                <a:gd name="T35" fmla="*/ 0 h 2831"/>
                <a:gd name="T36" fmla="*/ 0 w 27831"/>
                <a:gd name="T37" fmla="*/ 0 h 2831"/>
                <a:gd name="T38" fmla="*/ 0 w 27831"/>
                <a:gd name="T39" fmla="*/ 0 h 2831"/>
                <a:gd name="T40" fmla="*/ 0 w 27831"/>
                <a:gd name="T41" fmla="*/ 0 h 2831"/>
                <a:gd name="T42" fmla="*/ 0 w 27831"/>
                <a:gd name="T43" fmla="*/ 0 h 2831"/>
                <a:gd name="T44" fmla="*/ 0 w 27831"/>
                <a:gd name="T45" fmla="*/ 0 h 2831"/>
                <a:gd name="T46" fmla="*/ 0 w 27831"/>
                <a:gd name="T47" fmla="*/ 0 h 2831"/>
                <a:gd name="T48" fmla="*/ 0 w 27831"/>
                <a:gd name="T49" fmla="*/ 0 h 2831"/>
                <a:gd name="T50" fmla="*/ 0 w 27831"/>
                <a:gd name="T51" fmla="*/ 0 h 2831"/>
                <a:gd name="T52" fmla="*/ 0 w 27831"/>
                <a:gd name="T53" fmla="*/ 0 h 2831"/>
                <a:gd name="T54" fmla="*/ 0 w 27831"/>
                <a:gd name="T55" fmla="*/ 0 h 2831"/>
                <a:gd name="T56" fmla="*/ 0 w 27831"/>
                <a:gd name="T57" fmla="*/ 0 h 2831"/>
                <a:gd name="T58" fmla="*/ 0 w 27831"/>
                <a:gd name="T59" fmla="*/ 0 h 2831"/>
                <a:gd name="T60" fmla="*/ 0 w 27831"/>
                <a:gd name="T61" fmla="*/ 0 h 2831"/>
                <a:gd name="T62" fmla="*/ 0 w 27831"/>
                <a:gd name="T63" fmla="*/ 0 h 2831"/>
                <a:gd name="T64" fmla="*/ 0 w 27831"/>
                <a:gd name="T65" fmla="*/ 0 h 2831"/>
                <a:gd name="T66" fmla="*/ 0 w 27831"/>
                <a:gd name="T67" fmla="*/ 0 h 2831"/>
                <a:gd name="T68" fmla="*/ 0 w 27831"/>
                <a:gd name="T69" fmla="*/ 0 h 2831"/>
                <a:gd name="T70" fmla="*/ 0 w 27831"/>
                <a:gd name="T71" fmla="*/ 0 h 2831"/>
                <a:gd name="T72" fmla="*/ 0 w 27831"/>
                <a:gd name="T73" fmla="*/ 0 h 2831"/>
                <a:gd name="T74" fmla="*/ 0 w 27831"/>
                <a:gd name="T75" fmla="*/ 0 h 2831"/>
                <a:gd name="T76" fmla="*/ 0 w 27831"/>
                <a:gd name="T77" fmla="*/ 0 h 2831"/>
                <a:gd name="T78" fmla="*/ 0 w 27831"/>
                <a:gd name="T79" fmla="*/ 0 h 2831"/>
                <a:gd name="T80" fmla="*/ 0 w 27831"/>
                <a:gd name="T81" fmla="*/ 0 h 2831"/>
                <a:gd name="T82" fmla="*/ 0 w 27831"/>
                <a:gd name="T83" fmla="*/ 0 h 2831"/>
                <a:gd name="T84" fmla="*/ 0 w 27831"/>
                <a:gd name="T85" fmla="*/ 0 h 2831"/>
                <a:gd name="T86" fmla="*/ 0 w 27831"/>
                <a:gd name="T87" fmla="*/ 0 h 2831"/>
                <a:gd name="T88" fmla="*/ 0 w 27831"/>
                <a:gd name="T89" fmla="*/ 0 h 2831"/>
                <a:gd name="T90" fmla="*/ 0 w 27831"/>
                <a:gd name="T91" fmla="*/ 0 h 2831"/>
                <a:gd name="T92" fmla="*/ 0 w 27831"/>
                <a:gd name="T93" fmla="*/ 0 h 2831"/>
                <a:gd name="T94" fmla="*/ 0 w 27831"/>
                <a:gd name="T95" fmla="*/ 0 h 2831"/>
                <a:gd name="T96" fmla="*/ 0 w 27831"/>
                <a:gd name="T97" fmla="*/ 0 h 2831"/>
                <a:gd name="T98" fmla="*/ 0 w 27831"/>
                <a:gd name="T99" fmla="*/ 0 h 2831"/>
                <a:gd name="T100" fmla="*/ 0 w 27831"/>
                <a:gd name="T101" fmla="*/ 0 h 2831"/>
                <a:gd name="T102" fmla="*/ 0 w 27831"/>
                <a:gd name="T103" fmla="*/ 0 h 2831"/>
                <a:gd name="T104" fmla="*/ 0 w 27831"/>
                <a:gd name="T105" fmla="*/ 0 h 2831"/>
                <a:gd name="T106" fmla="*/ 0 w 27831"/>
                <a:gd name="T107" fmla="*/ 0 h 2831"/>
                <a:gd name="T108" fmla="*/ 0 w 27831"/>
                <a:gd name="T109" fmla="*/ 0 h 2831"/>
                <a:gd name="T110" fmla="*/ 0 w 27831"/>
                <a:gd name="T111" fmla="*/ 0 h 2831"/>
                <a:gd name="T112" fmla="*/ 0 w 27831"/>
                <a:gd name="T113" fmla="*/ 0 h 2831"/>
                <a:gd name="T114" fmla="*/ 0 w 27831"/>
                <a:gd name="T115" fmla="*/ 0 h 28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31" h="2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lnTo>
                    <a:pt x="27264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lnTo>
                    <a:pt x="20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49" name="Freeform 39"/>
            <p:cNvSpPr>
              <a:spLocks noChangeArrowheads="1"/>
            </p:cNvSpPr>
            <p:nvPr/>
          </p:nvSpPr>
          <p:spPr bwMode="auto">
            <a:xfrm rot="8580000">
              <a:off x="1525" y="2059"/>
              <a:ext cx="180" cy="222"/>
            </a:xfrm>
            <a:custGeom>
              <a:avLst/>
              <a:gdLst>
                <a:gd name="T0" fmla="*/ 0 w 7171"/>
                <a:gd name="T1" fmla="*/ 0 h 8869"/>
                <a:gd name="T2" fmla="*/ 0 w 7171"/>
                <a:gd name="T3" fmla="*/ 0 h 8869"/>
                <a:gd name="T4" fmla="*/ 0 w 7171"/>
                <a:gd name="T5" fmla="*/ 0 h 8869"/>
                <a:gd name="T6" fmla="*/ 0 w 7171"/>
                <a:gd name="T7" fmla="*/ 0 h 8869"/>
                <a:gd name="T8" fmla="*/ 0 w 7171"/>
                <a:gd name="T9" fmla="*/ 0 h 8869"/>
                <a:gd name="T10" fmla="*/ 0 w 7171"/>
                <a:gd name="T11" fmla="*/ 0 h 8869"/>
                <a:gd name="T12" fmla="*/ 0 w 7171"/>
                <a:gd name="T13" fmla="*/ 0 h 8869"/>
                <a:gd name="T14" fmla="*/ 0 w 7171"/>
                <a:gd name="T15" fmla="*/ 0 h 8869"/>
                <a:gd name="T16" fmla="*/ 0 w 7171"/>
                <a:gd name="T17" fmla="*/ 0 h 8869"/>
                <a:gd name="T18" fmla="*/ 0 w 7171"/>
                <a:gd name="T19" fmla="*/ 0 h 8869"/>
                <a:gd name="T20" fmla="*/ 0 w 7171"/>
                <a:gd name="T21" fmla="*/ 0 h 8869"/>
                <a:gd name="T22" fmla="*/ 0 w 7171"/>
                <a:gd name="T23" fmla="*/ 0 h 8869"/>
                <a:gd name="T24" fmla="*/ 0 w 7171"/>
                <a:gd name="T25" fmla="*/ 0 h 8869"/>
                <a:gd name="T26" fmla="*/ 0 w 7171"/>
                <a:gd name="T27" fmla="*/ 0 h 8869"/>
                <a:gd name="T28" fmla="*/ 0 w 7171"/>
                <a:gd name="T29" fmla="*/ 0 h 8869"/>
                <a:gd name="T30" fmla="*/ 0 w 7171"/>
                <a:gd name="T31" fmla="*/ 0 h 8869"/>
                <a:gd name="T32" fmla="*/ 0 w 7171"/>
                <a:gd name="T33" fmla="*/ 0 h 8869"/>
                <a:gd name="T34" fmla="*/ 0 w 7171"/>
                <a:gd name="T35" fmla="*/ 0 h 8869"/>
                <a:gd name="T36" fmla="*/ 0 w 7171"/>
                <a:gd name="T37" fmla="*/ 0 h 8869"/>
                <a:gd name="T38" fmla="*/ 0 w 7171"/>
                <a:gd name="T39" fmla="*/ 0 h 8869"/>
                <a:gd name="T40" fmla="*/ 0 w 7171"/>
                <a:gd name="T41" fmla="*/ 0 h 8869"/>
                <a:gd name="T42" fmla="*/ 0 w 7171"/>
                <a:gd name="T43" fmla="*/ 0 h 8869"/>
                <a:gd name="T44" fmla="*/ 0 w 7171"/>
                <a:gd name="T45" fmla="*/ 0 h 8869"/>
                <a:gd name="T46" fmla="*/ 0 w 7171"/>
                <a:gd name="T47" fmla="*/ 0 h 8869"/>
                <a:gd name="T48" fmla="*/ 0 w 7171"/>
                <a:gd name="T49" fmla="*/ 0 h 8869"/>
                <a:gd name="T50" fmla="*/ 0 w 7171"/>
                <a:gd name="T51" fmla="*/ 0 h 8869"/>
                <a:gd name="T52" fmla="*/ 0 w 7171"/>
                <a:gd name="T53" fmla="*/ 0 h 8869"/>
                <a:gd name="T54" fmla="*/ 0 w 7171"/>
                <a:gd name="T55" fmla="*/ 0 h 8869"/>
                <a:gd name="T56" fmla="*/ 0 w 7171"/>
                <a:gd name="T57" fmla="*/ 0 h 8869"/>
                <a:gd name="T58" fmla="*/ 0 w 7171"/>
                <a:gd name="T59" fmla="*/ 0 h 8869"/>
                <a:gd name="T60" fmla="*/ 0 w 7171"/>
                <a:gd name="T61" fmla="*/ 0 h 8869"/>
                <a:gd name="T62" fmla="*/ 0 w 7171"/>
                <a:gd name="T63" fmla="*/ 0 h 8869"/>
                <a:gd name="T64" fmla="*/ 0 w 7171"/>
                <a:gd name="T65" fmla="*/ 0 h 8869"/>
                <a:gd name="T66" fmla="*/ 0 w 7171"/>
                <a:gd name="T67" fmla="*/ 0 h 8869"/>
                <a:gd name="T68" fmla="*/ 0 w 7171"/>
                <a:gd name="T69" fmla="*/ 0 h 8869"/>
                <a:gd name="T70" fmla="*/ 0 w 7171"/>
                <a:gd name="T71" fmla="*/ 0 h 8869"/>
                <a:gd name="T72" fmla="*/ 0 w 7171"/>
                <a:gd name="T73" fmla="*/ 0 h 8869"/>
                <a:gd name="T74" fmla="*/ 0 w 7171"/>
                <a:gd name="T75" fmla="*/ 0 h 8869"/>
                <a:gd name="T76" fmla="*/ 0 w 7171"/>
                <a:gd name="T77" fmla="*/ 0 h 8869"/>
                <a:gd name="T78" fmla="*/ 0 w 7171"/>
                <a:gd name="T79" fmla="*/ 0 h 8869"/>
                <a:gd name="T80" fmla="*/ 0 w 7171"/>
                <a:gd name="T81" fmla="*/ 0 h 8869"/>
                <a:gd name="T82" fmla="*/ 0 w 7171"/>
                <a:gd name="T83" fmla="*/ 0 h 8869"/>
                <a:gd name="T84" fmla="*/ 0 w 7171"/>
                <a:gd name="T85" fmla="*/ 0 h 8869"/>
                <a:gd name="T86" fmla="*/ 0 w 7171"/>
                <a:gd name="T87" fmla="*/ 0 h 8869"/>
                <a:gd name="T88" fmla="*/ 0 w 7171"/>
                <a:gd name="T89" fmla="*/ 0 h 8869"/>
                <a:gd name="T90" fmla="*/ 0 w 7171"/>
                <a:gd name="T91" fmla="*/ 0 h 8869"/>
                <a:gd name="T92" fmla="*/ 0 w 7171"/>
                <a:gd name="T93" fmla="*/ 0 h 8869"/>
                <a:gd name="T94" fmla="*/ 0 w 7171"/>
                <a:gd name="T95" fmla="*/ 0 h 8869"/>
                <a:gd name="T96" fmla="*/ 0 w 7171"/>
                <a:gd name="T97" fmla="*/ 0 h 8869"/>
                <a:gd name="T98" fmla="*/ 0 w 7171"/>
                <a:gd name="T99" fmla="*/ 0 h 8869"/>
                <a:gd name="T100" fmla="*/ 0 w 7171"/>
                <a:gd name="T101" fmla="*/ 0 h 8869"/>
                <a:gd name="T102" fmla="*/ 0 w 7171"/>
                <a:gd name="T103" fmla="*/ 0 h 8869"/>
                <a:gd name="T104" fmla="*/ 0 w 7171"/>
                <a:gd name="T105" fmla="*/ 0 h 8869"/>
                <a:gd name="T106" fmla="*/ 0 w 7171"/>
                <a:gd name="T107" fmla="*/ 0 h 8869"/>
                <a:gd name="T108" fmla="*/ 0 w 7171"/>
                <a:gd name="T109" fmla="*/ 0 h 8869"/>
                <a:gd name="T110" fmla="*/ 0 w 7171"/>
                <a:gd name="T111" fmla="*/ 0 h 88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171" h="8869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lnTo>
                    <a:pt x="567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3339" name="Text Box 40"/>
          <p:cNvSpPr txBox="1">
            <a:spLocks noChangeArrowheads="1"/>
          </p:cNvSpPr>
          <p:nvPr/>
        </p:nvSpPr>
        <p:spPr bwMode="auto">
          <a:xfrm>
            <a:off x="720725" y="3600450"/>
            <a:ext cx="1581150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2000" b="1" u="sng">
                <a:solidFill>
                  <a:srgbClr val="FF3333"/>
                </a:solidFill>
                <a:latin typeface="Trebuchet MS" panose="020B0603020202020204" pitchFamily="34" charset="0"/>
              </a:rPr>
              <a:t>BILATERALE</a:t>
            </a:r>
          </a:p>
        </p:txBody>
      </p:sp>
      <p:grpSp>
        <p:nvGrpSpPr>
          <p:cNvPr id="13340" name="Group 41"/>
          <p:cNvGrpSpPr>
            <a:grpSpLocks/>
          </p:cNvGrpSpPr>
          <p:nvPr/>
        </p:nvGrpSpPr>
        <p:grpSpPr bwMode="auto">
          <a:xfrm>
            <a:off x="3552825" y="2678113"/>
            <a:ext cx="946150" cy="773112"/>
            <a:chOff x="2238" y="1687"/>
            <a:chExt cx="596" cy="487"/>
          </a:xfrm>
        </p:grpSpPr>
        <p:sp>
          <p:nvSpPr>
            <p:cNvPr id="13346" name="Freeform 42"/>
            <p:cNvSpPr>
              <a:spLocks noChangeArrowheads="1"/>
            </p:cNvSpPr>
            <p:nvPr/>
          </p:nvSpPr>
          <p:spPr bwMode="auto">
            <a:xfrm rot="2400000">
              <a:off x="2190" y="1868"/>
              <a:ext cx="589" cy="59"/>
            </a:xfrm>
            <a:custGeom>
              <a:avLst/>
              <a:gdLst>
                <a:gd name="T0" fmla="*/ 0 w 27831"/>
                <a:gd name="T1" fmla="*/ 0 h 2831"/>
                <a:gd name="T2" fmla="*/ 0 w 27831"/>
                <a:gd name="T3" fmla="*/ 0 h 2831"/>
                <a:gd name="T4" fmla="*/ 0 w 27831"/>
                <a:gd name="T5" fmla="*/ 0 h 2831"/>
                <a:gd name="T6" fmla="*/ 0 w 27831"/>
                <a:gd name="T7" fmla="*/ 0 h 2831"/>
                <a:gd name="T8" fmla="*/ 0 w 27831"/>
                <a:gd name="T9" fmla="*/ 0 h 2831"/>
                <a:gd name="T10" fmla="*/ 0 w 27831"/>
                <a:gd name="T11" fmla="*/ 0 h 2831"/>
                <a:gd name="T12" fmla="*/ 0 w 27831"/>
                <a:gd name="T13" fmla="*/ 0 h 2831"/>
                <a:gd name="T14" fmla="*/ 0 w 27831"/>
                <a:gd name="T15" fmla="*/ 0 h 2831"/>
                <a:gd name="T16" fmla="*/ 0 w 27831"/>
                <a:gd name="T17" fmla="*/ 0 h 2831"/>
                <a:gd name="T18" fmla="*/ 0 w 27831"/>
                <a:gd name="T19" fmla="*/ 0 h 2831"/>
                <a:gd name="T20" fmla="*/ 0 w 27831"/>
                <a:gd name="T21" fmla="*/ 0 h 2831"/>
                <a:gd name="T22" fmla="*/ 0 w 27831"/>
                <a:gd name="T23" fmla="*/ 0 h 2831"/>
                <a:gd name="T24" fmla="*/ 0 w 27831"/>
                <a:gd name="T25" fmla="*/ 0 h 2831"/>
                <a:gd name="T26" fmla="*/ 0 w 27831"/>
                <a:gd name="T27" fmla="*/ 0 h 2831"/>
                <a:gd name="T28" fmla="*/ 0 w 27831"/>
                <a:gd name="T29" fmla="*/ 0 h 2831"/>
                <a:gd name="T30" fmla="*/ 0 w 27831"/>
                <a:gd name="T31" fmla="*/ 0 h 2831"/>
                <a:gd name="T32" fmla="*/ 0 w 27831"/>
                <a:gd name="T33" fmla="*/ 0 h 2831"/>
                <a:gd name="T34" fmla="*/ 0 w 27831"/>
                <a:gd name="T35" fmla="*/ 0 h 2831"/>
                <a:gd name="T36" fmla="*/ 0 w 27831"/>
                <a:gd name="T37" fmla="*/ 0 h 2831"/>
                <a:gd name="T38" fmla="*/ 0 w 27831"/>
                <a:gd name="T39" fmla="*/ 0 h 2831"/>
                <a:gd name="T40" fmla="*/ 0 w 27831"/>
                <a:gd name="T41" fmla="*/ 0 h 2831"/>
                <a:gd name="T42" fmla="*/ 0 w 27831"/>
                <a:gd name="T43" fmla="*/ 0 h 2831"/>
                <a:gd name="T44" fmla="*/ 0 w 27831"/>
                <a:gd name="T45" fmla="*/ 0 h 2831"/>
                <a:gd name="T46" fmla="*/ 0 w 27831"/>
                <a:gd name="T47" fmla="*/ 0 h 2831"/>
                <a:gd name="T48" fmla="*/ 0 w 27831"/>
                <a:gd name="T49" fmla="*/ 0 h 2831"/>
                <a:gd name="T50" fmla="*/ 0 w 27831"/>
                <a:gd name="T51" fmla="*/ 0 h 2831"/>
                <a:gd name="T52" fmla="*/ 0 w 27831"/>
                <a:gd name="T53" fmla="*/ 0 h 2831"/>
                <a:gd name="T54" fmla="*/ 0 w 27831"/>
                <a:gd name="T55" fmla="*/ 0 h 2831"/>
                <a:gd name="T56" fmla="*/ 0 w 27831"/>
                <a:gd name="T57" fmla="*/ 0 h 2831"/>
                <a:gd name="T58" fmla="*/ 0 w 27831"/>
                <a:gd name="T59" fmla="*/ 0 h 2831"/>
                <a:gd name="T60" fmla="*/ 0 w 27831"/>
                <a:gd name="T61" fmla="*/ 0 h 2831"/>
                <a:gd name="T62" fmla="*/ 0 w 27831"/>
                <a:gd name="T63" fmla="*/ 0 h 2831"/>
                <a:gd name="T64" fmla="*/ 0 w 27831"/>
                <a:gd name="T65" fmla="*/ 0 h 2831"/>
                <a:gd name="T66" fmla="*/ 0 w 27831"/>
                <a:gd name="T67" fmla="*/ 0 h 2831"/>
                <a:gd name="T68" fmla="*/ 0 w 27831"/>
                <a:gd name="T69" fmla="*/ 0 h 2831"/>
                <a:gd name="T70" fmla="*/ 0 w 27831"/>
                <a:gd name="T71" fmla="*/ 0 h 2831"/>
                <a:gd name="T72" fmla="*/ 0 w 27831"/>
                <a:gd name="T73" fmla="*/ 0 h 2831"/>
                <a:gd name="T74" fmla="*/ 0 w 27831"/>
                <a:gd name="T75" fmla="*/ 0 h 2831"/>
                <a:gd name="T76" fmla="*/ 0 w 27831"/>
                <a:gd name="T77" fmla="*/ 0 h 2831"/>
                <a:gd name="T78" fmla="*/ 0 w 27831"/>
                <a:gd name="T79" fmla="*/ 0 h 2831"/>
                <a:gd name="T80" fmla="*/ 0 w 27831"/>
                <a:gd name="T81" fmla="*/ 0 h 2831"/>
                <a:gd name="T82" fmla="*/ 0 w 27831"/>
                <a:gd name="T83" fmla="*/ 0 h 2831"/>
                <a:gd name="T84" fmla="*/ 0 w 27831"/>
                <a:gd name="T85" fmla="*/ 0 h 2831"/>
                <a:gd name="T86" fmla="*/ 0 w 27831"/>
                <a:gd name="T87" fmla="*/ 0 h 2831"/>
                <a:gd name="T88" fmla="*/ 0 w 27831"/>
                <a:gd name="T89" fmla="*/ 0 h 2831"/>
                <a:gd name="T90" fmla="*/ 0 w 27831"/>
                <a:gd name="T91" fmla="*/ 0 h 2831"/>
                <a:gd name="T92" fmla="*/ 0 w 27831"/>
                <a:gd name="T93" fmla="*/ 0 h 2831"/>
                <a:gd name="T94" fmla="*/ 0 w 27831"/>
                <a:gd name="T95" fmla="*/ 0 h 2831"/>
                <a:gd name="T96" fmla="*/ 0 w 27831"/>
                <a:gd name="T97" fmla="*/ 0 h 2831"/>
                <a:gd name="T98" fmla="*/ 0 w 27831"/>
                <a:gd name="T99" fmla="*/ 0 h 2831"/>
                <a:gd name="T100" fmla="*/ 0 w 27831"/>
                <a:gd name="T101" fmla="*/ 0 h 2831"/>
                <a:gd name="T102" fmla="*/ 0 w 27831"/>
                <a:gd name="T103" fmla="*/ 0 h 2831"/>
                <a:gd name="T104" fmla="*/ 0 w 27831"/>
                <a:gd name="T105" fmla="*/ 0 h 2831"/>
                <a:gd name="T106" fmla="*/ 0 w 27831"/>
                <a:gd name="T107" fmla="*/ 0 h 2831"/>
                <a:gd name="T108" fmla="*/ 0 w 27831"/>
                <a:gd name="T109" fmla="*/ 0 h 2831"/>
                <a:gd name="T110" fmla="*/ 0 w 27831"/>
                <a:gd name="T111" fmla="*/ 0 h 2831"/>
                <a:gd name="T112" fmla="*/ 0 w 27831"/>
                <a:gd name="T113" fmla="*/ 0 h 2831"/>
                <a:gd name="T114" fmla="*/ 0 w 27831"/>
                <a:gd name="T115" fmla="*/ 0 h 28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31" h="2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lnTo>
                    <a:pt x="27264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lnTo>
                    <a:pt x="20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47" name="Freeform 43"/>
            <p:cNvSpPr>
              <a:spLocks noChangeArrowheads="1"/>
            </p:cNvSpPr>
            <p:nvPr/>
          </p:nvSpPr>
          <p:spPr bwMode="auto">
            <a:xfrm rot="2400000">
              <a:off x="2641" y="1960"/>
              <a:ext cx="151" cy="187"/>
            </a:xfrm>
            <a:custGeom>
              <a:avLst/>
              <a:gdLst>
                <a:gd name="T0" fmla="*/ 0 w 7171"/>
                <a:gd name="T1" fmla="*/ 0 h 8869"/>
                <a:gd name="T2" fmla="*/ 0 w 7171"/>
                <a:gd name="T3" fmla="*/ 0 h 8869"/>
                <a:gd name="T4" fmla="*/ 0 w 7171"/>
                <a:gd name="T5" fmla="*/ 0 h 8869"/>
                <a:gd name="T6" fmla="*/ 0 w 7171"/>
                <a:gd name="T7" fmla="*/ 0 h 8869"/>
                <a:gd name="T8" fmla="*/ 0 w 7171"/>
                <a:gd name="T9" fmla="*/ 0 h 8869"/>
                <a:gd name="T10" fmla="*/ 0 w 7171"/>
                <a:gd name="T11" fmla="*/ 0 h 8869"/>
                <a:gd name="T12" fmla="*/ 0 w 7171"/>
                <a:gd name="T13" fmla="*/ 0 h 8869"/>
                <a:gd name="T14" fmla="*/ 0 w 7171"/>
                <a:gd name="T15" fmla="*/ 0 h 8869"/>
                <a:gd name="T16" fmla="*/ 0 w 7171"/>
                <a:gd name="T17" fmla="*/ 0 h 8869"/>
                <a:gd name="T18" fmla="*/ 0 w 7171"/>
                <a:gd name="T19" fmla="*/ 0 h 8869"/>
                <a:gd name="T20" fmla="*/ 0 w 7171"/>
                <a:gd name="T21" fmla="*/ 0 h 8869"/>
                <a:gd name="T22" fmla="*/ 0 w 7171"/>
                <a:gd name="T23" fmla="*/ 0 h 8869"/>
                <a:gd name="T24" fmla="*/ 0 w 7171"/>
                <a:gd name="T25" fmla="*/ 0 h 8869"/>
                <a:gd name="T26" fmla="*/ 0 w 7171"/>
                <a:gd name="T27" fmla="*/ 0 h 8869"/>
                <a:gd name="T28" fmla="*/ 0 w 7171"/>
                <a:gd name="T29" fmla="*/ 0 h 8869"/>
                <a:gd name="T30" fmla="*/ 0 w 7171"/>
                <a:gd name="T31" fmla="*/ 0 h 8869"/>
                <a:gd name="T32" fmla="*/ 0 w 7171"/>
                <a:gd name="T33" fmla="*/ 0 h 8869"/>
                <a:gd name="T34" fmla="*/ 0 w 7171"/>
                <a:gd name="T35" fmla="*/ 0 h 8869"/>
                <a:gd name="T36" fmla="*/ 0 w 7171"/>
                <a:gd name="T37" fmla="*/ 0 h 8869"/>
                <a:gd name="T38" fmla="*/ 0 w 7171"/>
                <a:gd name="T39" fmla="*/ 0 h 8869"/>
                <a:gd name="T40" fmla="*/ 0 w 7171"/>
                <a:gd name="T41" fmla="*/ 0 h 8869"/>
                <a:gd name="T42" fmla="*/ 0 w 7171"/>
                <a:gd name="T43" fmla="*/ 0 h 8869"/>
                <a:gd name="T44" fmla="*/ 0 w 7171"/>
                <a:gd name="T45" fmla="*/ 0 h 8869"/>
                <a:gd name="T46" fmla="*/ 0 w 7171"/>
                <a:gd name="T47" fmla="*/ 0 h 8869"/>
                <a:gd name="T48" fmla="*/ 0 w 7171"/>
                <a:gd name="T49" fmla="*/ 0 h 8869"/>
                <a:gd name="T50" fmla="*/ 0 w 7171"/>
                <a:gd name="T51" fmla="*/ 0 h 8869"/>
                <a:gd name="T52" fmla="*/ 0 w 7171"/>
                <a:gd name="T53" fmla="*/ 0 h 8869"/>
                <a:gd name="T54" fmla="*/ 0 w 7171"/>
                <a:gd name="T55" fmla="*/ 0 h 8869"/>
                <a:gd name="T56" fmla="*/ 0 w 7171"/>
                <a:gd name="T57" fmla="*/ 0 h 8869"/>
                <a:gd name="T58" fmla="*/ 0 w 7171"/>
                <a:gd name="T59" fmla="*/ 0 h 8869"/>
                <a:gd name="T60" fmla="*/ 0 w 7171"/>
                <a:gd name="T61" fmla="*/ 0 h 8869"/>
                <a:gd name="T62" fmla="*/ 0 w 7171"/>
                <a:gd name="T63" fmla="*/ 0 h 8869"/>
                <a:gd name="T64" fmla="*/ 0 w 7171"/>
                <a:gd name="T65" fmla="*/ 0 h 8869"/>
                <a:gd name="T66" fmla="*/ 0 w 7171"/>
                <a:gd name="T67" fmla="*/ 0 h 8869"/>
                <a:gd name="T68" fmla="*/ 0 w 7171"/>
                <a:gd name="T69" fmla="*/ 0 h 8869"/>
                <a:gd name="T70" fmla="*/ 0 w 7171"/>
                <a:gd name="T71" fmla="*/ 0 h 8869"/>
                <a:gd name="T72" fmla="*/ 0 w 7171"/>
                <a:gd name="T73" fmla="*/ 0 h 8869"/>
                <a:gd name="T74" fmla="*/ 0 w 7171"/>
                <a:gd name="T75" fmla="*/ 0 h 8869"/>
                <a:gd name="T76" fmla="*/ 0 w 7171"/>
                <a:gd name="T77" fmla="*/ 0 h 8869"/>
                <a:gd name="T78" fmla="*/ 0 w 7171"/>
                <a:gd name="T79" fmla="*/ 0 h 8869"/>
                <a:gd name="T80" fmla="*/ 0 w 7171"/>
                <a:gd name="T81" fmla="*/ 0 h 8869"/>
                <a:gd name="T82" fmla="*/ 0 w 7171"/>
                <a:gd name="T83" fmla="*/ 0 h 8869"/>
                <a:gd name="T84" fmla="*/ 0 w 7171"/>
                <a:gd name="T85" fmla="*/ 0 h 8869"/>
                <a:gd name="T86" fmla="*/ 0 w 7171"/>
                <a:gd name="T87" fmla="*/ 0 h 8869"/>
                <a:gd name="T88" fmla="*/ 0 w 7171"/>
                <a:gd name="T89" fmla="*/ 0 h 8869"/>
                <a:gd name="T90" fmla="*/ 0 w 7171"/>
                <a:gd name="T91" fmla="*/ 0 h 8869"/>
                <a:gd name="T92" fmla="*/ 0 w 7171"/>
                <a:gd name="T93" fmla="*/ 0 h 8869"/>
                <a:gd name="T94" fmla="*/ 0 w 7171"/>
                <a:gd name="T95" fmla="*/ 0 h 8869"/>
                <a:gd name="T96" fmla="*/ 0 w 7171"/>
                <a:gd name="T97" fmla="*/ 0 h 8869"/>
                <a:gd name="T98" fmla="*/ 0 w 7171"/>
                <a:gd name="T99" fmla="*/ 0 h 8869"/>
                <a:gd name="T100" fmla="*/ 0 w 7171"/>
                <a:gd name="T101" fmla="*/ 0 h 8869"/>
                <a:gd name="T102" fmla="*/ 0 w 7171"/>
                <a:gd name="T103" fmla="*/ 0 h 8869"/>
                <a:gd name="T104" fmla="*/ 0 w 7171"/>
                <a:gd name="T105" fmla="*/ 0 h 8869"/>
                <a:gd name="T106" fmla="*/ 0 w 7171"/>
                <a:gd name="T107" fmla="*/ 0 h 8869"/>
                <a:gd name="T108" fmla="*/ 0 w 7171"/>
                <a:gd name="T109" fmla="*/ 0 h 8869"/>
                <a:gd name="T110" fmla="*/ 0 w 7171"/>
                <a:gd name="T111" fmla="*/ 0 h 88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171" h="8869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lnTo>
                    <a:pt x="567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3341" name="Group 44"/>
          <p:cNvGrpSpPr>
            <a:grpSpLocks/>
          </p:cNvGrpSpPr>
          <p:nvPr/>
        </p:nvGrpSpPr>
        <p:grpSpPr bwMode="auto">
          <a:xfrm>
            <a:off x="3787775" y="2279650"/>
            <a:ext cx="3590925" cy="1085850"/>
            <a:chOff x="2386" y="1436"/>
            <a:chExt cx="2262" cy="684"/>
          </a:xfrm>
        </p:grpSpPr>
        <p:sp>
          <p:nvSpPr>
            <p:cNvPr id="13344" name="Freeform 45"/>
            <p:cNvSpPr>
              <a:spLocks noChangeArrowheads="1"/>
            </p:cNvSpPr>
            <p:nvPr/>
          </p:nvSpPr>
          <p:spPr bwMode="auto">
            <a:xfrm rot="720000">
              <a:off x="2388" y="1660"/>
              <a:ext cx="2155" cy="234"/>
            </a:xfrm>
            <a:custGeom>
              <a:avLst/>
              <a:gdLst>
                <a:gd name="T0" fmla="*/ 0 w 82170"/>
                <a:gd name="T1" fmla="*/ 0 h 8963"/>
                <a:gd name="T2" fmla="*/ 0 w 82170"/>
                <a:gd name="T3" fmla="*/ 0 h 8963"/>
                <a:gd name="T4" fmla="*/ 0 w 82170"/>
                <a:gd name="T5" fmla="*/ 0 h 8963"/>
                <a:gd name="T6" fmla="*/ 0 w 82170"/>
                <a:gd name="T7" fmla="*/ 0 h 8963"/>
                <a:gd name="T8" fmla="*/ 0 w 82170"/>
                <a:gd name="T9" fmla="*/ 0 h 8963"/>
                <a:gd name="T10" fmla="*/ 0 w 82170"/>
                <a:gd name="T11" fmla="*/ 0 h 8963"/>
                <a:gd name="T12" fmla="*/ 0 w 82170"/>
                <a:gd name="T13" fmla="*/ 0 h 8963"/>
                <a:gd name="T14" fmla="*/ 0 w 82170"/>
                <a:gd name="T15" fmla="*/ 0 h 8963"/>
                <a:gd name="T16" fmla="*/ 0 w 82170"/>
                <a:gd name="T17" fmla="*/ 0 h 8963"/>
                <a:gd name="T18" fmla="*/ 0 w 82170"/>
                <a:gd name="T19" fmla="*/ 0 h 8963"/>
                <a:gd name="T20" fmla="*/ 0 w 82170"/>
                <a:gd name="T21" fmla="*/ 0 h 8963"/>
                <a:gd name="T22" fmla="*/ 0 w 82170"/>
                <a:gd name="T23" fmla="*/ 0 h 8963"/>
                <a:gd name="T24" fmla="*/ 0 w 82170"/>
                <a:gd name="T25" fmla="*/ 0 h 8963"/>
                <a:gd name="T26" fmla="*/ 0 w 82170"/>
                <a:gd name="T27" fmla="*/ 0 h 8963"/>
                <a:gd name="T28" fmla="*/ 0 w 82170"/>
                <a:gd name="T29" fmla="*/ 0 h 8963"/>
                <a:gd name="T30" fmla="*/ 0 w 82170"/>
                <a:gd name="T31" fmla="*/ 0 h 8963"/>
                <a:gd name="T32" fmla="*/ 0 w 82170"/>
                <a:gd name="T33" fmla="*/ 0 h 8963"/>
                <a:gd name="T34" fmla="*/ 0 w 82170"/>
                <a:gd name="T35" fmla="*/ 0 h 8963"/>
                <a:gd name="T36" fmla="*/ 0 w 82170"/>
                <a:gd name="T37" fmla="*/ 0 h 8963"/>
                <a:gd name="T38" fmla="*/ 0 w 82170"/>
                <a:gd name="T39" fmla="*/ 0 h 8963"/>
                <a:gd name="T40" fmla="*/ 0 w 82170"/>
                <a:gd name="T41" fmla="*/ 0 h 8963"/>
                <a:gd name="T42" fmla="*/ 0 w 82170"/>
                <a:gd name="T43" fmla="*/ 0 h 8963"/>
                <a:gd name="T44" fmla="*/ 0 w 82170"/>
                <a:gd name="T45" fmla="*/ 0 h 8963"/>
                <a:gd name="T46" fmla="*/ 0 w 82170"/>
                <a:gd name="T47" fmla="*/ 0 h 8963"/>
                <a:gd name="T48" fmla="*/ 0 w 82170"/>
                <a:gd name="T49" fmla="*/ 0 h 8963"/>
                <a:gd name="T50" fmla="*/ 0 w 82170"/>
                <a:gd name="T51" fmla="*/ 0 h 8963"/>
                <a:gd name="T52" fmla="*/ 0 w 82170"/>
                <a:gd name="T53" fmla="*/ 0 h 8963"/>
                <a:gd name="T54" fmla="*/ 0 w 82170"/>
                <a:gd name="T55" fmla="*/ 0 h 8963"/>
                <a:gd name="T56" fmla="*/ 0 w 82170"/>
                <a:gd name="T57" fmla="*/ 0 h 8963"/>
                <a:gd name="T58" fmla="*/ 0 w 82170"/>
                <a:gd name="T59" fmla="*/ 0 h 8963"/>
                <a:gd name="T60" fmla="*/ 0 w 82170"/>
                <a:gd name="T61" fmla="*/ 0 h 8963"/>
                <a:gd name="T62" fmla="*/ 0 w 82170"/>
                <a:gd name="T63" fmla="*/ 0 h 8963"/>
                <a:gd name="T64" fmla="*/ 0 w 82170"/>
                <a:gd name="T65" fmla="*/ 0 h 8963"/>
                <a:gd name="T66" fmla="*/ 0 w 82170"/>
                <a:gd name="T67" fmla="*/ 0 h 8963"/>
                <a:gd name="T68" fmla="*/ 0 w 82170"/>
                <a:gd name="T69" fmla="*/ 0 h 8963"/>
                <a:gd name="T70" fmla="*/ 0 w 82170"/>
                <a:gd name="T71" fmla="*/ 0 h 8963"/>
                <a:gd name="T72" fmla="*/ 0 w 82170"/>
                <a:gd name="T73" fmla="*/ 0 h 8963"/>
                <a:gd name="T74" fmla="*/ 0 w 82170"/>
                <a:gd name="T75" fmla="*/ 0 h 8963"/>
                <a:gd name="T76" fmla="*/ 0 w 82170"/>
                <a:gd name="T77" fmla="*/ 0 h 8963"/>
                <a:gd name="T78" fmla="*/ 0 w 82170"/>
                <a:gd name="T79" fmla="*/ 0 h 8963"/>
                <a:gd name="T80" fmla="*/ 0 w 82170"/>
                <a:gd name="T81" fmla="*/ 0 h 8963"/>
                <a:gd name="T82" fmla="*/ 0 w 82170"/>
                <a:gd name="T83" fmla="*/ 0 h 8963"/>
                <a:gd name="T84" fmla="*/ 0 w 82170"/>
                <a:gd name="T85" fmla="*/ 0 h 8963"/>
                <a:gd name="T86" fmla="*/ 0 w 82170"/>
                <a:gd name="T87" fmla="*/ 0 h 8963"/>
                <a:gd name="T88" fmla="*/ 0 w 82170"/>
                <a:gd name="T89" fmla="*/ 0 h 8963"/>
                <a:gd name="T90" fmla="*/ 0 w 82170"/>
                <a:gd name="T91" fmla="*/ 0 h 8963"/>
                <a:gd name="T92" fmla="*/ 0 w 82170"/>
                <a:gd name="T93" fmla="*/ 0 h 8963"/>
                <a:gd name="T94" fmla="*/ 0 w 82170"/>
                <a:gd name="T95" fmla="*/ 0 h 8963"/>
                <a:gd name="T96" fmla="*/ 0 w 82170"/>
                <a:gd name="T97" fmla="*/ 0 h 8963"/>
                <a:gd name="T98" fmla="*/ 0 w 82170"/>
                <a:gd name="T99" fmla="*/ 0 h 8963"/>
                <a:gd name="T100" fmla="*/ 0 w 82170"/>
                <a:gd name="T101" fmla="*/ 0 h 8963"/>
                <a:gd name="T102" fmla="*/ 0 w 82170"/>
                <a:gd name="T103" fmla="*/ 0 h 8963"/>
                <a:gd name="T104" fmla="*/ 0 w 82170"/>
                <a:gd name="T105" fmla="*/ 0 h 8963"/>
                <a:gd name="T106" fmla="*/ 0 w 82170"/>
                <a:gd name="T107" fmla="*/ 0 h 8963"/>
                <a:gd name="T108" fmla="*/ 0 w 82170"/>
                <a:gd name="T109" fmla="*/ 0 h 8963"/>
                <a:gd name="T110" fmla="*/ 0 w 82170"/>
                <a:gd name="T111" fmla="*/ 0 h 8963"/>
                <a:gd name="T112" fmla="*/ 0 w 82170"/>
                <a:gd name="T113" fmla="*/ 0 h 8963"/>
                <a:gd name="T114" fmla="*/ 0 w 82170"/>
                <a:gd name="T115" fmla="*/ 0 h 8963"/>
                <a:gd name="T116" fmla="*/ 0 w 82170"/>
                <a:gd name="T117" fmla="*/ 0 h 89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82170" h="8963">
                  <a:moveTo>
                    <a:pt x="60471" y="1"/>
                  </a:moveTo>
                  <a:lnTo>
                    <a:pt x="60547" y="39"/>
                  </a:lnTo>
                  <a:lnTo>
                    <a:pt x="60660" y="1"/>
                  </a:lnTo>
                  <a:lnTo>
                    <a:pt x="60471" y="1"/>
                  </a:lnTo>
                  <a:close/>
                  <a:moveTo>
                    <a:pt x="63019" y="95"/>
                  </a:moveTo>
                  <a:lnTo>
                    <a:pt x="62924" y="190"/>
                  </a:lnTo>
                  <a:lnTo>
                    <a:pt x="63019" y="190"/>
                  </a:lnTo>
                  <a:lnTo>
                    <a:pt x="63019" y="95"/>
                  </a:lnTo>
                  <a:close/>
                  <a:moveTo>
                    <a:pt x="82075" y="944"/>
                  </a:moveTo>
                  <a:lnTo>
                    <a:pt x="82075" y="1039"/>
                  </a:lnTo>
                  <a:lnTo>
                    <a:pt x="81980" y="1133"/>
                  </a:lnTo>
                  <a:lnTo>
                    <a:pt x="81792" y="1133"/>
                  </a:lnTo>
                  <a:lnTo>
                    <a:pt x="81697" y="1039"/>
                  </a:lnTo>
                  <a:lnTo>
                    <a:pt x="81509" y="1227"/>
                  </a:lnTo>
                  <a:lnTo>
                    <a:pt x="81886" y="1227"/>
                  </a:lnTo>
                  <a:lnTo>
                    <a:pt x="82169" y="1039"/>
                  </a:lnTo>
                  <a:lnTo>
                    <a:pt x="82075" y="944"/>
                  </a:lnTo>
                  <a:close/>
                  <a:moveTo>
                    <a:pt x="44151" y="1510"/>
                  </a:moveTo>
                  <a:lnTo>
                    <a:pt x="43962" y="1605"/>
                  </a:lnTo>
                  <a:lnTo>
                    <a:pt x="44245" y="1605"/>
                  </a:lnTo>
                  <a:lnTo>
                    <a:pt x="44151" y="1510"/>
                  </a:lnTo>
                  <a:close/>
                  <a:moveTo>
                    <a:pt x="43019" y="1699"/>
                  </a:moveTo>
                  <a:lnTo>
                    <a:pt x="42830" y="1793"/>
                  </a:lnTo>
                  <a:lnTo>
                    <a:pt x="42956" y="1762"/>
                  </a:lnTo>
                  <a:lnTo>
                    <a:pt x="43019" y="1699"/>
                  </a:lnTo>
                  <a:close/>
                  <a:moveTo>
                    <a:pt x="13585" y="5472"/>
                  </a:moveTo>
                  <a:lnTo>
                    <a:pt x="13585" y="5504"/>
                  </a:lnTo>
                  <a:lnTo>
                    <a:pt x="13680" y="5472"/>
                  </a:lnTo>
                  <a:lnTo>
                    <a:pt x="13585" y="5472"/>
                  </a:lnTo>
                  <a:close/>
                  <a:moveTo>
                    <a:pt x="15095" y="6321"/>
                  </a:moveTo>
                  <a:lnTo>
                    <a:pt x="14812" y="6416"/>
                  </a:lnTo>
                  <a:lnTo>
                    <a:pt x="14812" y="6321"/>
                  </a:lnTo>
                  <a:lnTo>
                    <a:pt x="15095" y="6321"/>
                  </a:lnTo>
                  <a:close/>
                  <a:moveTo>
                    <a:pt x="60547" y="39"/>
                  </a:moveTo>
                  <a:lnTo>
                    <a:pt x="60377" y="95"/>
                  </a:lnTo>
                  <a:lnTo>
                    <a:pt x="60471" y="190"/>
                  </a:lnTo>
                  <a:lnTo>
                    <a:pt x="60094" y="378"/>
                  </a:lnTo>
                  <a:lnTo>
                    <a:pt x="59811" y="473"/>
                  </a:lnTo>
                  <a:lnTo>
                    <a:pt x="59717" y="473"/>
                  </a:lnTo>
                  <a:lnTo>
                    <a:pt x="59622" y="378"/>
                  </a:lnTo>
                  <a:lnTo>
                    <a:pt x="59811" y="378"/>
                  </a:lnTo>
                  <a:lnTo>
                    <a:pt x="59811" y="284"/>
                  </a:lnTo>
                  <a:lnTo>
                    <a:pt x="59811" y="190"/>
                  </a:lnTo>
                  <a:lnTo>
                    <a:pt x="58962" y="190"/>
                  </a:lnTo>
                  <a:lnTo>
                    <a:pt x="58773" y="284"/>
                  </a:lnTo>
                  <a:lnTo>
                    <a:pt x="58396" y="473"/>
                  </a:lnTo>
                  <a:lnTo>
                    <a:pt x="58585" y="473"/>
                  </a:lnTo>
                  <a:lnTo>
                    <a:pt x="58396" y="661"/>
                  </a:lnTo>
                  <a:lnTo>
                    <a:pt x="58207" y="661"/>
                  </a:lnTo>
                  <a:lnTo>
                    <a:pt x="58302" y="567"/>
                  </a:lnTo>
                  <a:lnTo>
                    <a:pt x="58113" y="661"/>
                  </a:lnTo>
                  <a:lnTo>
                    <a:pt x="57924" y="661"/>
                  </a:lnTo>
                  <a:lnTo>
                    <a:pt x="57453" y="473"/>
                  </a:lnTo>
                  <a:lnTo>
                    <a:pt x="56981" y="284"/>
                  </a:lnTo>
                  <a:lnTo>
                    <a:pt x="56604" y="284"/>
                  </a:lnTo>
                  <a:lnTo>
                    <a:pt x="56604" y="473"/>
                  </a:lnTo>
                  <a:lnTo>
                    <a:pt x="56415" y="567"/>
                  </a:lnTo>
                  <a:lnTo>
                    <a:pt x="57075" y="473"/>
                  </a:lnTo>
                  <a:lnTo>
                    <a:pt x="56698" y="661"/>
                  </a:lnTo>
                  <a:lnTo>
                    <a:pt x="57170" y="567"/>
                  </a:lnTo>
                  <a:lnTo>
                    <a:pt x="57075" y="661"/>
                  </a:lnTo>
                  <a:lnTo>
                    <a:pt x="57075" y="756"/>
                  </a:lnTo>
                  <a:lnTo>
                    <a:pt x="56321" y="756"/>
                  </a:lnTo>
                  <a:lnTo>
                    <a:pt x="56226" y="567"/>
                  </a:lnTo>
                  <a:lnTo>
                    <a:pt x="56132" y="473"/>
                  </a:lnTo>
                  <a:lnTo>
                    <a:pt x="55849" y="473"/>
                  </a:lnTo>
                  <a:lnTo>
                    <a:pt x="55471" y="567"/>
                  </a:lnTo>
                  <a:lnTo>
                    <a:pt x="55000" y="661"/>
                  </a:lnTo>
                  <a:lnTo>
                    <a:pt x="55094" y="661"/>
                  </a:lnTo>
                  <a:lnTo>
                    <a:pt x="53868" y="850"/>
                  </a:lnTo>
                  <a:lnTo>
                    <a:pt x="52830" y="1039"/>
                  </a:lnTo>
                  <a:lnTo>
                    <a:pt x="52924" y="850"/>
                  </a:lnTo>
                  <a:lnTo>
                    <a:pt x="53019" y="756"/>
                  </a:lnTo>
                  <a:lnTo>
                    <a:pt x="52358" y="944"/>
                  </a:lnTo>
                  <a:lnTo>
                    <a:pt x="51981" y="1039"/>
                  </a:lnTo>
                  <a:lnTo>
                    <a:pt x="51887" y="1133"/>
                  </a:lnTo>
                  <a:lnTo>
                    <a:pt x="51887" y="1227"/>
                  </a:lnTo>
                  <a:lnTo>
                    <a:pt x="51604" y="1039"/>
                  </a:lnTo>
                  <a:lnTo>
                    <a:pt x="50755" y="1039"/>
                  </a:lnTo>
                  <a:lnTo>
                    <a:pt x="50755" y="944"/>
                  </a:lnTo>
                  <a:lnTo>
                    <a:pt x="50755" y="850"/>
                  </a:lnTo>
                  <a:lnTo>
                    <a:pt x="50660" y="850"/>
                  </a:lnTo>
                  <a:lnTo>
                    <a:pt x="50660" y="1039"/>
                  </a:lnTo>
                  <a:lnTo>
                    <a:pt x="49623" y="1322"/>
                  </a:lnTo>
                  <a:lnTo>
                    <a:pt x="49151" y="1416"/>
                  </a:lnTo>
                  <a:lnTo>
                    <a:pt x="48679" y="1416"/>
                  </a:lnTo>
                  <a:lnTo>
                    <a:pt x="48679" y="1322"/>
                  </a:lnTo>
                  <a:lnTo>
                    <a:pt x="48773" y="1322"/>
                  </a:lnTo>
                  <a:lnTo>
                    <a:pt x="48585" y="1133"/>
                  </a:lnTo>
                  <a:lnTo>
                    <a:pt x="47547" y="1133"/>
                  </a:lnTo>
                  <a:lnTo>
                    <a:pt x="46981" y="1322"/>
                  </a:lnTo>
                  <a:lnTo>
                    <a:pt x="46038" y="1699"/>
                  </a:lnTo>
                  <a:lnTo>
                    <a:pt x="46132" y="1605"/>
                  </a:lnTo>
                  <a:lnTo>
                    <a:pt x="46038" y="1510"/>
                  </a:lnTo>
                  <a:lnTo>
                    <a:pt x="45755" y="1699"/>
                  </a:lnTo>
                  <a:lnTo>
                    <a:pt x="45660" y="1793"/>
                  </a:lnTo>
                  <a:lnTo>
                    <a:pt x="45566" y="1793"/>
                  </a:lnTo>
                  <a:lnTo>
                    <a:pt x="45472" y="1699"/>
                  </a:lnTo>
                  <a:lnTo>
                    <a:pt x="45472" y="1510"/>
                  </a:lnTo>
                  <a:lnTo>
                    <a:pt x="45755" y="1510"/>
                  </a:lnTo>
                  <a:lnTo>
                    <a:pt x="45566" y="1416"/>
                  </a:lnTo>
                  <a:lnTo>
                    <a:pt x="45189" y="1416"/>
                  </a:lnTo>
                  <a:lnTo>
                    <a:pt x="44245" y="1605"/>
                  </a:lnTo>
                  <a:lnTo>
                    <a:pt x="42736" y="2076"/>
                  </a:lnTo>
                  <a:lnTo>
                    <a:pt x="43113" y="1793"/>
                  </a:lnTo>
                  <a:lnTo>
                    <a:pt x="43491" y="1605"/>
                  </a:lnTo>
                  <a:lnTo>
                    <a:pt x="43208" y="1699"/>
                  </a:lnTo>
                  <a:lnTo>
                    <a:pt x="42956" y="1762"/>
                  </a:lnTo>
                  <a:lnTo>
                    <a:pt x="42924" y="1793"/>
                  </a:lnTo>
                  <a:lnTo>
                    <a:pt x="42453" y="1982"/>
                  </a:lnTo>
                  <a:lnTo>
                    <a:pt x="42075" y="1982"/>
                  </a:lnTo>
                  <a:lnTo>
                    <a:pt x="41981" y="1888"/>
                  </a:lnTo>
                  <a:lnTo>
                    <a:pt x="40377" y="1888"/>
                  </a:lnTo>
                  <a:lnTo>
                    <a:pt x="38962" y="1982"/>
                  </a:lnTo>
                  <a:lnTo>
                    <a:pt x="39057" y="2076"/>
                  </a:lnTo>
                  <a:lnTo>
                    <a:pt x="38962" y="2171"/>
                  </a:lnTo>
                  <a:lnTo>
                    <a:pt x="38679" y="2265"/>
                  </a:lnTo>
                  <a:lnTo>
                    <a:pt x="38774" y="2076"/>
                  </a:lnTo>
                  <a:lnTo>
                    <a:pt x="38679" y="2076"/>
                  </a:lnTo>
                  <a:lnTo>
                    <a:pt x="38585" y="2171"/>
                  </a:lnTo>
                  <a:lnTo>
                    <a:pt x="38491" y="2265"/>
                  </a:lnTo>
                  <a:lnTo>
                    <a:pt x="38302" y="2171"/>
                  </a:lnTo>
                  <a:lnTo>
                    <a:pt x="38208" y="1982"/>
                  </a:lnTo>
                  <a:lnTo>
                    <a:pt x="37453" y="1982"/>
                  </a:lnTo>
                  <a:lnTo>
                    <a:pt x="37736" y="2171"/>
                  </a:lnTo>
                  <a:lnTo>
                    <a:pt x="37264" y="2171"/>
                  </a:lnTo>
                  <a:lnTo>
                    <a:pt x="37076" y="2076"/>
                  </a:lnTo>
                  <a:lnTo>
                    <a:pt x="36793" y="2171"/>
                  </a:lnTo>
                  <a:lnTo>
                    <a:pt x="36887" y="1982"/>
                  </a:lnTo>
                  <a:lnTo>
                    <a:pt x="35943" y="2359"/>
                  </a:lnTo>
                  <a:lnTo>
                    <a:pt x="34906" y="2548"/>
                  </a:lnTo>
                  <a:lnTo>
                    <a:pt x="33868" y="2737"/>
                  </a:lnTo>
                  <a:lnTo>
                    <a:pt x="32925" y="2737"/>
                  </a:lnTo>
                  <a:lnTo>
                    <a:pt x="33113" y="2642"/>
                  </a:lnTo>
                  <a:lnTo>
                    <a:pt x="32830" y="2642"/>
                  </a:lnTo>
                  <a:lnTo>
                    <a:pt x="32547" y="2737"/>
                  </a:lnTo>
                  <a:lnTo>
                    <a:pt x="32076" y="2925"/>
                  </a:lnTo>
                  <a:lnTo>
                    <a:pt x="31321" y="2925"/>
                  </a:lnTo>
                  <a:lnTo>
                    <a:pt x="30472" y="3020"/>
                  </a:lnTo>
                  <a:lnTo>
                    <a:pt x="29623" y="3114"/>
                  </a:lnTo>
                  <a:lnTo>
                    <a:pt x="27736" y="3397"/>
                  </a:lnTo>
                  <a:lnTo>
                    <a:pt x="26698" y="3491"/>
                  </a:lnTo>
                  <a:lnTo>
                    <a:pt x="26415" y="3586"/>
                  </a:lnTo>
                  <a:lnTo>
                    <a:pt x="26321" y="3680"/>
                  </a:lnTo>
                  <a:lnTo>
                    <a:pt x="26132" y="3586"/>
                  </a:lnTo>
                  <a:lnTo>
                    <a:pt x="25944" y="3491"/>
                  </a:lnTo>
                  <a:lnTo>
                    <a:pt x="25755" y="3586"/>
                  </a:lnTo>
                  <a:lnTo>
                    <a:pt x="25661" y="3869"/>
                  </a:lnTo>
                  <a:lnTo>
                    <a:pt x="25189" y="3774"/>
                  </a:lnTo>
                  <a:lnTo>
                    <a:pt x="24623" y="3774"/>
                  </a:lnTo>
                  <a:lnTo>
                    <a:pt x="23491" y="3963"/>
                  </a:lnTo>
                  <a:lnTo>
                    <a:pt x="22642" y="4057"/>
                  </a:lnTo>
                  <a:lnTo>
                    <a:pt x="21793" y="4152"/>
                  </a:lnTo>
                  <a:lnTo>
                    <a:pt x="21887" y="4057"/>
                  </a:lnTo>
                  <a:lnTo>
                    <a:pt x="21698" y="4152"/>
                  </a:lnTo>
                  <a:lnTo>
                    <a:pt x="21510" y="4340"/>
                  </a:lnTo>
                  <a:lnTo>
                    <a:pt x="21415" y="4529"/>
                  </a:lnTo>
                  <a:lnTo>
                    <a:pt x="21227" y="4623"/>
                  </a:lnTo>
                  <a:lnTo>
                    <a:pt x="21132" y="4529"/>
                  </a:lnTo>
                  <a:lnTo>
                    <a:pt x="20944" y="4435"/>
                  </a:lnTo>
                  <a:lnTo>
                    <a:pt x="20378" y="4340"/>
                  </a:lnTo>
                  <a:lnTo>
                    <a:pt x="19906" y="4435"/>
                  </a:lnTo>
                  <a:lnTo>
                    <a:pt x="19529" y="4623"/>
                  </a:lnTo>
                  <a:lnTo>
                    <a:pt x="19434" y="4529"/>
                  </a:lnTo>
                  <a:lnTo>
                    <a:pt x="19340" y="4529"/>
                  </a:lnTo>
                  <a:lnTo>
                    <a:pt x="18868" y="4623"/>
                  </a:lnTo>
                  <a:lnTo>
                    <a:pt x="17925" y="5001"/>
                  </a:lnTo>
                  <a:lnTo>
                    <a:pt x="17925" y="4812"/>
                  </a:lnTo>
                  <a:lnTo>
                    <a:pt x="17736" y="5001"/>
                  </a:lnTo>
                  <a:lnTo>
                    <a:pt x="17548" y="5095"/>
                  </a:lnTo>
                  <a:lnTo>
                    <a:pt x="17359" y="5189"/>
                  </a:lnTo>
                  <a:lnTo>
                    <a:pt x="16887" y="5284"/>
                  </a:lnTo>
                  <a:lnTo>
                    <a:pt x="16982" y="5189"/>
                  </a:lnTo>
                  <a:lnTo>
                    <a:pt x="16321" y="5284"/>
                  </a:lnTo>
                  <a:lnTo>
                    <a:pt x="15755" y="5472"/>
                  </a:lnTo>
                  <a:lnTo>
                    <a:pt x="15189" y="5567"/>
                  </a:lnTo>
                  <a:lnTo>
                    <a:pt x="14623" y="5567"/>
                  </a:lnTo>
                  <a:lnTo>
                    <a:pt x="15283" y="5472"/>
                  </a:lnTo>
                  <a:lnTo>
                    <a:pt x="15189" y="5378"/>
                  </a:lnTo>
                  <a:lnTo>
                    <a:pt x="15095" y="5284"/>
                  </a:lnTo>
                  <a:lnTo>
                    <a:pt x="15095" y="5189"/>
                  </a:lnTo>
                  <a:lnTo>
                    <a:pt x="15095" y="5095"/>
                  </a:lnTo>
                  <a:lnTo>
                    <a:pt x="14906" y="5189"/>
                  </a:lnTo>
                  <a:lnTo>
                    <a:pt x="14529" y="5284"/>
                  </a:lnTo>
                  <a:lnTo>
                    <a:pt x="13680" y="5472"/>
                  </a:lnTo>
                  <a:lnTo>
                    <a:pt x="13680" y="5567"/>
                  </a:lnTo>
                  <a:lnTo>
                    <a:pt x="13585" y="5567"/>
                  </a:lnTo>
                  <a:lnTo>
                    <a:pt x="13585" y="5504"/>
                  </a:lnTo>
                  <a:lnTo>
                    <a:pt x="13397" y="5567"/>
                  </a:lnTo>
                  <a:lnTo>
                    <a:pt x="13208" y="5661"/>
                  </a:lnTo>
                  <a:lnTo>
                    <a:pt x="13302" y="5755"/>
                  </a:lnTo>
                  <a:lnTo>
                    <a:pt x="13585" y="5661"/>
                  </a:lnTo>
                  <a:lnTo>
                    <a:pt x="13868" y="5661"/>
                  </a:lnTo>
                  <a:lnTo>
                    <a:pt x="13585" y="5850"/>
                  </a:lnTo>
                  <a:lnTo>
                    <a:pt x="13302" y="5850"/>
                  </a:lnTo>
                  <a:lnTo>
                    <a:pt x="13019" y="5755"/>
                  </a:lnTo>
                  <a:lnTo>
                    <a:pt x="12736" y="5755"/>
                  </a:lnTo>
                  <a:lnTo>
                    <a:pt x="11133" y="6227"/>
                  </a:lnTo>
                  <a:lnTo>
                    <a:pt x="11038" y="6133"/>
                  </a:lnTo>
                  <a:lnTo>
                    <a:pt x="10472" y="6321"/>
                  </a:lnTo>
                  <a:lnTo>
                    <a:pt x="10001" y="6416"/>
                  </a:lnTo>
                  <a:lnTo>
                    <a:pt x="9434" y="6510"/>
                  </a:lnTo>
                  <a:lnTo>
                    <a:pt x="8680" y="6699"/>
                  </a:lnTo>
                  <a:lnTo>
                    <a:pt x="7642" y="6888"/>
                  </a:lnTo>
                  <a:lnTo>
                    <a:pt x="6416" y="7076"/>
                  </a:lnTo>
                  <a:lnTo>
                    <a:pt x="3963" y="7454"/>
                  </a:lnTo>
                  <a:lnTo>
                    <a:pt x="1604" y="7831"/>
                  </a:lnTo>
                  <a:lnTo>
                    <a:pt x="944" y="8020"/>
                  </a:lnTo>
                  <a:lnTo>
                    <a:pt x="567" y="7925"/>
                  </a:lnTo>
                  <a:lnTo>
                    <a:pt x="284" y="7831"/>
                  </a:lnTo>
                  <a:lnTo>
                    <a:pt x="189" y="7831"/>
                  </a:lnTo>
                  <a:lnTo>
                    <a:pt x="189" y="7925"/>
                  </a:lnTo>
                  <a:lnTo>
                    <a:pt x="189" y="8208"/>
                  </a:lnTo>
                  <a:lnTo>
                    <a:pt x="1" y="8397"/>
                  </a:lnTo>
                  <a:lnTo>
                    <a:pt x="1" y="8586"/>
                  </a:lnTo>
                  <a:lnTo>
                    <a:pt x="1" y="8680"/>
                  </a:lnTo>
                  <a:lnTo>
                    <a:pt x="95" y="8774"/>
                  </a:lnTo>
                  <a:lnTo>
                    <a:pt x="472" y="8869"/>
                  </a:lnTo>
                  <a:lnTo>
                    <a:pt x="755" y="8869"/>
                  </a:lnTo>
                  <a:lnTo>
                    <a:pt x="567" y="8963"/>
                  </a:lnTo>
                  <a:lnTo>
                    <a:pt x="755" y="8963"/>
                  </a:lnTo>
                  <a:lnTo>
                    <a:pt x="1038" y="8869"/>
                  </a:lnTo>
                  <a:lnTo>
                    <a:pt x="1416" y="8586"/>
                  </a:lnTo>
                  <a:lnTo>
                    <a:pt x="1416" y="8774"/>
                  </a:lnTo>
                  <a:lnTo>
                    <a:pt x="1510" y="8869"/>
                  </a:lnTo>
                  <a:lnTo>
                    <a:pt x="1699" y="8774"/>
                  </a:lnTo>
                  <a:lnTo>
                    <a:pt x="1793" y="8774"/>
                  </a:lnTo>
                  <a:lnTo>
                    <a:pt x="2265" y="8586"/>
                  </a:lnTo>
                  <a:lnTo>
                    <a:pt x="2642" y="8491"/>
                  </a:lnTo>
                  <a:lnTo>
                    <a:pt x="3397" y="8491"/>
                  </a:lnTo>
                  <a:lnTo>
                    <a:pt x="4152" y="8397"/>
                  </a:lnTo>
                  <a:lnTo>
                    <a:pt x="4623" y="8397"/>
                  </a:lnTo>
                  <a:lnTo>
                    <a:pt x="5001" y="8114"/>
                  </a:lnTo>
                  <a:lnTo>
                    <a:pt x="5001" y="8208"/>
                  </a:lnTo>
                  <a:lnTo>
                    <a:pt x="5284" y="8114"/>
                  </a:lnTo>
                  <a:lnTo>
                    <a:pt x="5850" y="7831"/>
                  </a:lnTo>
                  <a:lnTo>
                    <a:pt x="5944" y="7925"/>
                  </a:lnTo>
                  <a:lnTo>
                    <a:pt x="5850" y="8020"/>
                  </a:lnTo>
                  <a:lnTo>
                    <a:pt x="5850" y="8114"/>
                  </a:lnTo>
                  <a:lnTo>
                    <a:pt x="5944" y="8020"/>
                  </a:lnTo>
                  <a:lnTo>
                    <a:pt x="6416" y="7925"/>
                  </a:lnTo>
                  <a:lnTo>
                    <a:pt x="7170" y="7925"/>
                  </a:lnTo>
                  <a:lnTo>
                    <a:pt x="7170" y="8020"/>
                  </a:lnTo>
                  <a:lnTo>
                    <a:pt x="7076" y="8114"/>
                  </a:lnTo>
                  <a:lnTo>
                    <a:pt x="7265" y="8020"/>
                  </a:lnTo>
                  <a:lnTo>
                    <a:pt x="7359" y="7925"/>
                  </a:lnTo>
                  <a:lnTo>
                    <a:pt x="7359" y="7831"/>
                  </a:lnTo>
                  <a:lnTo>
                    <a:pt x="7548" y="8020"/>
                  </a:lnTo>
                  <a:lnTo>
                    <a:pt x="8397" y="7642"/>
                  </a:lnTo>
                  <a:lnTo>
                    <a:pt x="8963" y="7454"/>
                  </a:lnTo>
                  <a:lnTo>
                    <a:pt x="9151" y="7359"/>
                  </a:lnTo>
                  <a:lnTo>
                    <a:pt x="9246" y="7359"/>
                  </a:lnTo>
                  <a:lnTo>
                    <a:pt x="9151" y="7171"/>
                  </a:lnTo>
                  <a:lnTo>
                    <a:pt x="9246" y="7076"/>
                  </a:lnTo>
                  <a:lnTo>
                    <a:pt x="9340" y="7076"/>
                  </a:lnTo>
                  <a:lnTo>
                    <a:pt x="9340" y="7171"/>
                  </a:lnTo>
                  <a:lnTo>
                    <a:pt x="9434" y="7076"/>
                  </a:lnTo>
                  <a:lnTo>
                    <a:pt x="9529" y="7171"/>
                  </a:lnTo>
                  <a:lnTo>
                    <a:pt x="9434" y="7265"/>
                  </a:lnTo>
                  <a:lnTo>
                    <a:pt x="9340" y="7265"/>
                  </a:lnTo>
                  <a:lnTo>
                    <a:pt x="9340" y="7359"/>
                  </a:lnTo>
                  <a:lnTo>
                    <a:pt x="9717" y="7171"/>
                  </a:lnTo>
                  <a:lnTo>
                    <a:pt x="10095" y="7076"/>
                  </a:lnTo>
                  <a:lnTo>
                    <a:pt x="10095" y="7171"/>
                  </a:lnTo>
                  <a:lnTo>
                    <a:pt x="10001" y="7171"/>
                  </a:lnTo>
                  <a:lnTo>
                    <a:pt x="9906" y="7265"/>
                  </a:lnTo>
                  <a:lnTo>
                    <a:pt x="9906" y="7359"/>
                  </a:lnTo>
                  <a:lnTo>
                    <a:pt x="9623" y="7265"/>
                  </a:lnTo>
                  <a:lnTo>
                    <a:pt x="9717" y="7454"/>
                  </a:lnTo>
                  <a:lnTo>
                    <a:pt x="10850" y="7076"/>
                  </a:lnTo>
                  <a:lnTo>
                    <a:pt x="11038" y="7076"/>
                  </a:lnTo>
                  <a:lnTo>
                    <a:pt x="11133" y="7171"/>
                  </a:lnTo>
                  <a:lnTo>
                    <a:pt x="11321" y="7265"/>
                  </a:lnTo>
                  <a:lnTo>
                    <a:pt x="11416" y="7265"/>
                  </a:lnTo>
                  <a:lnTo>
                    <a:pt x="11604" y="7171"/>
                  </a:lnTo>
                  <a:lnTo>
                    <a:pt x="11793" y="6982"/>
                  </a:lnTo>
                  <a:lnTo>
                    <a:pt x="11887" y="6888"/>
                  </a:lnTo>
                  <a:lnTo>
                    <a:pt x="12170" y="6888"/>
                  </a:lnTo>
                  <a:lnTo>
                    <a:pt x="12076" y="7076"/>
                  </a:lnTo>
                  <a:lnTo>
                    <a:pt x="12265" y="7076"/>
                  </a:lnTo>
                  <a:lnTo>
                    <a:pt x="12359" y="6888"/>
                  </a:lnTo>
                  <a:lnTo>
                    <a:pt x="12548" y="6793"/>
                  </a:lnTo>
                  <a:lnTo>
                    <a:pt x="12736" y="6793"/>
                  </a:lnTo>
                  <a:lnTo>
                    <a:pt x="12453" y="6982"/>
                  </a:lnTo>
                  <a:lnTo>
                    <a:pt x="12925" y="6982"/>
                  </a:lnTo>
                  <a:lnTo>
                    <a:pt x="13491" y="6888"/>
                  </a:lnTo>
                  <a:lnTo>
                    <a:pt x="14434" y="6605"/>
                  </a:lnTo>
                  <a:lnTo>
                    <a:pt x="15849" y="6510"/>
                  </a:lnTo>
                  <a:lnTo>
                    <a:pt x="16510" y="6416"/>
                  </a:lnTo>
                  <a:lnTo>
                    <a:pt x="16982" y="6227"/>
                  </a:lnTo>
                  <a:lnTo>
                    <a:pt x="17831" y="6038"/>
                  </a:lnTo>
                  <a:lnTo>
                    <a:pt x="18680" y="6038"/>
                  </a:lnTo>
                  <a:lnTo>
                    <a:pt x="19057" y="5850"/>
                  </a:lnTo>
                  <a:lnTo>
                    <a:pt x="19340" y="5755"/>
                  </a:lnTo>
                  <a:lnTo>
                    <a:pt x="20472" y="5661"/>
                  </a:lnTo>
                  <a:lnTo>
                    <a:pt x="21604" y="5567"/>
                  </a:lnTo>
                  <a:lnTo>
                    <a:pt x="22736" y="5378"/>
                  </a:lnTo>
                  <a:lnTo>
                    <a:pt x="23774" y="5095"/>
                  </a:lnTo>
                  <a:lnTo>
                    <a:pt x="23774" y="5284"/>
                  </a:lnTo>
                  <a:lnTo>
                    <a:pt x="24151" y="5189"/>
                  </a:lnTo>
                  <a:lnTo>
                    <a:pt x="24246" y="5189"/>
                  </a:lnTo>
                  <a:lnTo>
                    <a:pt x="24246" y="5095"/>
                  </a:lnTo>
                  <a:lnTo>
                    <a:pt x="24623" y="5001"/>
                  </a:lnTo>
                  <a:lnTo>
                    <a:pt x="25000" y="5095"/>
                  </a:lnTo>
                  <a:lnTo>
                    <a:pt x="25378" y="5095"/>
                  </a:lnTo>
                  <a:lnTo>
                    <a:pt x="25755" y="4906"/>
                  </a:lnTo>
                  <a:lnTo>
                    <a:pt x="25755" y="5095"/>
                  </a:lnTo>
                  <a:lnTo>
                    <a:pt x="25849" y="5001"/>
                  </a:lnTo>
                  <a:lnTo>
                    <a:pt x="26132" y="4906"/>
                  </a:lnTo>
                  <a:lnTo>
                    <a:pt x="27264" y="4906"/>
                  </a:lnTo>
                  <a:lnTo>
                    <a:pt x="28491" y="4718"/>
                  </a:lnTo>
                  <a:lnTo>
                    <a:pt x="28302" y="4529"/>
                  </a:lnTo>
                  <a:lnTo>
                    <a:pt x="28491" y="4435"/>
                  </a:lnTo>
                  <a:lnTo>
                    <a:pt x="28585" y="4340"/>
                  </a:lnTo>
                  <a:lnTo>
                    <a:pt x="28774" y="4529"/>
                  </a:lnTo>
                  <a:lnTo>
                    <a:pt x="28679" y="4623"/>
                  </a:lnTo>
                  <a:lnTo>
                    <a:pt x="29717" y="4623"/>
                  </a:lnTo>
                  <a:lnTo>
                    <a:pt x="30189" y="4529"/>
                  </a:lnTo>
                  <a:lnTo>
                    <a:pt x="31510" y="4246"/>
                  </a:lnTo>
                  <a:lnTo>
                    <a:pt x="32076" y="4057"/>
                  </a:lnTo>
                  <a:lnTo>
                    <a:pt x="32547" y="3869"/>
                  </a:lnTo>
                  <a:lnTo>
                    <a:pt x="32642" y="3963"/>
                  </a:lnTo>
                  <a:lnTo>
                    <a:pt x="32830" y="4057"/>
                  </a:lnTo>
                  <a:lnTo>
                    <a:pt x="33019" y="4057"/>
                  </a:lnTo>
                  <a:lnTo>
                    <a:pt x="33679" y="3869"/>
                  </a:lnTo>
                  <a:lnTo>
                    <a:pt x="33962" y="3586"/>
                  </a:lnTo>
                  <a:lnTo>
                    <a:pt x="34623" y="3586"/>
                  </a:lnTo>
                  <a:lnTo>
                    <a:pt x="35660" y="3491"/>
                  </a:lnTo>
                  <a:lnTo>
                    <a:pt x="37170" y="3586"/>
                  </a:lnTo>
                  <a:lnTo>
                    <a:pt x="37547" y="3397"/>
                  </a:lnTo>
                  <a:lnTo>
                    <a:pt x="38019" y="3303"/>
                  </a:lnTo>
                  <a:lnTo>
                    <a:pt x="39151" y="3208"/>
                  </a:lnTo>
                  <a:lnTo>
                    <a:pt x="41038" y="3208"/>
                  </a:lnTo>
                  <a:lnTo>
                    <a:pt x="41038" y="3114"/>
                  </a:lnTo>
                  <a:lnTo>
                    <a:pt x="41226" y="3020"/>
                  </a:lnTo>
                  <a:lnTo>
                    <a:pt x="41981" y="2925"/>
                  </a:lnTo>
                  <a:lnTo>
                    <a:pt x="44811" y="2925"/>
                  </a:lnTo>
                  <a:lnTo>
                    <a:pt x="45000" y="2831"/>
                  </a:lnTo>
                  <a:lnTo>
                    <a:pt x="45189" y="2642"/>
                  </a:lnTo>
                  <a:lnTo>
                    <a:pt x="45283" y="2548"/>
                  </a:lnTo>
                  <a:lnTo>
                    <a:pt x="45566" y="2548"/>
                  </a:lnTo>
                  <a:lnTo>
                    <a:pt x="45472" y="2737"/>
                  </a:lnTo>
                  <a:lnTo>
                    <a:pt x="46132" y="2548"/>
                  </a:lnTo>
                  <a:lnTo>
                    <a:pt x="46887" y="2548"/>
                  </a:lnTo>
                  <a:lnTo>
                    <a:pt x="47547" y="2454"/>
                  </a:lnTo>
                  <a:lnTo>
                    <a:pt x="48207" y="2265"/>
                  </a:lnTo>
                  <a:lnTo>
                    <a:pt x="48302" y="2359"/>
                  </a:lnTo>
                  <a:lnTo>
                    <a:pt x="49434" y="2359"/>
                  </a:lnTo>
                  <a:lnTo>
                    <a:pt x="49717" y="2265"/>
                  </a:lnTo>
                  <a:lnTo>
                    <a:pt x="50094" y="2171"/>
                  </a:lnTo>
                  <a:lnTo>
                    <a:pt x="50755" y="2076"/>
                  </a:lnTo>
                  <a:lnTo>
                    <a:pt x="52170" y="1982"/>
                  </a:lnTo>
                  <a:lnTo>
                    <a:pt x="54056" y="1793"/>
                  </a:lnTo>
                  <a:lnTo>
                    <a:pt x="56132" y="1510"/>
                  </a:lnTo>
                  <a:lnTo>
                    <a:pt x="56037" y="1605"/>
                  </a:lnTo>
                  <a:lnTo>
                    <a:pt x="55943" y="1699"/>
                  </a:lnTo>
                  <a:lnTo>
                    <a:pt x="55754" y="1699"/>
                  </a:lnTo>
                  <a:lnTo>
                    <a:pt x="55471" y="1793"/>
                  </a:lnTo>
                  <a:lnTo>
                    <a:pt x="55377" y="1888"/>
                  </a:lnTo>
                  <a:lnTo>
                    <a:pt x="56415" y="1605"/>
                  </a:lnTo>
                  <a:lnTo>
                    <a:pt x="56887" y="1510"/>
                  </a:lnTo>
                  <a:lnTo>
                    <a:pt x="56981" y="1605"/>
                  </a:lnTo>
                  <a:lnTo>
                    <a:pt x="56887" y="1699"/>
                  </a:lnTo>
                  <a:lnTo>
                    <a:pt x="57358" y="1605"/>
                  </a:lnTo>
                  <a:lnTo>
                    <a:pt x="57736" y="1605"/>
                  </a:lnTo>
                  <a:lnTo>
                    <a:pt x="58207" y="1510"/>
                  </a:lnTo>
                  <a:lnTo>
                    <a:pt x="58679" y="1510"/>
                  </a:lnTo>
                  <a:lnTo>
                    <a:pt x="58773" y="1416"/>
                  </a:lnTo>
                  <a:lnTo>
                    <a:pt x="58868" y="1322"/>
                  </a:lnTo>
                  <a:lnTo>
                    <a:pt x="59056" y="1133"/>
                  </a:lnTo>
                  <a:lnTo>
                    <a:pt x="59151" y="1227"/>
                  </a:lnTo>
                  <a:lnTo>
                    <a:pt x="59339" y="1227"/>
                  </a:lnTo>
                  <a:lnTo>
                    <a:pt x="59434" y="1322"/>
                  </a:lnTo>
                  <a:lnTo>
                    <a:pt x="59339" y="1510"/>
                  </a:lnTo>
                  <a:lnTo>
                    <a:pt x="59811" y="1416"/>
                  </a:lnTo>
                  <a:lnTo>
                    <a:pt x="60000" y="1322"/>
                  </a:lnTo>
                  <a:lnTo>
                    <a:pt x="60094" y="1416"/>
                  </a:lnTo>
                  <a:lnTo>
                    <a:pt x="60377" y="1322"/>
                  </a:lnTo>
                  <a:lnTo>
                    <a:pt x="60660" y="1227"/>
                  </a:lnTo>
                  <a:lnTo>
                    <a:pt x="61320" y="1133"/>
                  </a:lnTo>
                  <a:lnTo>
                    <a:pt x="61981" y="1227"/>
                  </a:lnTo>
                  <a:lnTo>
                    <a:pt x="62641" y="1227"/>
                  </a:lnTo>
                  <a:lnTo>
                    <a:pt x="62547" y="1133"/>
                  </a:lnTo>
                  <a:lnTo>
                    <a:pt x="63207" y="1039"/>
                  </a:lnTo>
                  <a:lnTo>
                    <a:pt x="63019" y="1133"/>
                  </a:lnTo>
                  <a:lnTo>
                    <a:pt x="63585" y="1133"/>
                  </a:lnTo>
                  <a:lnTo>
                    <a:pt x="63302" y="1039"/>
                  </a:lnTo>
                  <a:lnTo>
                    <a:pt x="63773" y="850"/>
                  </a:lnTo>
                  <a:lnTo>
                    <a:pt x="64151" y="756"/>
                  </a:lnTo>
                  <a:lnTo>
                    <a:pt x="64434" y="850"/>
                  </a:lnTo>
                  <a:lnTo>
                    <a:pt x="64434" y="1133"/>
                  </a:lnTo>
                  <a:lnTo>
                    <a:pt x="65283" y="850"/>
                  </a:lnTo>
                  <a:lnTo>
                    <a:pt x="65283" y="944"/>
                  </a:lnTo>
                  <a:lnTo>
                    <a:pt x="65471" y="944"/>
                  </a:lnTo>
                  <a:lnTo>
                    <a:pt x="65566" y="850"/>
                  </a:lnTo>
                  <a:lnTo>
                    <a:pt x="65754" y="944"/>
                  </a:lnTo>
                  <a:lnTo>
                    <a:pt x="66132" y="850"/>
                  </a:lnTo>
                  <a:lnTo>
                    <a:pt x="66981" y="850"/>
                  </a:lnTo>
                  <a:lnTo>
                    <a:pt x="66981" y="944"/>
                  </a:lnTo>
                  <a:lnTo>
                    <a:pt x="66886" y="1039"/>
                  </a:lnTo>
                  <a:lnTo>
                    <a:pt x="66792" y="1039"/>
                  </a:lnTo>
                  <a:lnTo>
                    <a:pt x="66792" y="1133"/>
                  </a:lnTo>
                  <a:lnTo>
                    <a:pt x="67641" y="944"/>
                  </a:lnTo>
                  <a:lnTo>
                    <a:pt x="68113" y="850"/>
                  </a:lnTo>
                  <a:lnTo>
                    <a:pt x="68584" y="850"/>
                  </a:lnTo>
                  <a:lnTo>
                    <a:pt x="68773" y="944"/>
                  </a:lnTo>
                  <a:lnTo>
                    <a:pt x="68962" y="944"/>
                  </a:lnTo>
                  <a:lnTo>
                    <a:pt x="69150" y="850"/>
                  </a:lnTo>
                  <a:lnTo>
                    <a:pt x="70849" y="944"/>
                  </a:lnTo>
                  <a:lnTo>
                    <a:pt x="71509" y="850"/>
                  </a:lnTo>
                  <a:lnTo>
                    <a:pt x="72169" y="756"/>
                  </a:lnTo>
                  <a:lnTo>
                    <a:pt x="73207" y="756"/>
                  </a:lnTo>
                  <a:lnTo>
                    <a:pt x="73584" y="944"/>
                  </a:lnTo>
                  <a:lnTo>
                    <a:pt x="73962" y="944"/>
                  </a:lnTo>
                  <a:lnTo>
                    <a:pt x="73773" y="756"/>
                  </a:lnTo>
                  <a:lnTo>
                    <a:pt x="74056" y="567"/>
                  </a:lnTo>
                  <a:lnTo>
                    <a:pt x="74150" y="567"/>
                  </a:lnTo>
                  <a:lnTo>
                    <a:pt x="74150" y="756"/>
                  </a:lnTo>
                  <a:lnTo>
                    <a:pt x="74339" y="850"/>
                  </a:lnTo>
                  <a:lnTo>
                    <a:pt x="74433" y="756"/>
                  </a:lnTo>
                  <a:lnTo>
                    <a:pt x="74716" y="661"/>
                  </a:lnTo>
                  <a:lnTo>
                    <a:pt x="75188" y="661"/>
                  </a:lnTo>
                  <a:lnTo>
                    <a:pt x="75188" y="756"/>
                  </a:lnTo>
                  <a:lnTo>
                    <a:pt x="74999" y="850"/>
                  </a:lnTo>
                  <a:lnTo>
                    <a:pt x="75377" y="756"/>
                  </a:lnTo>
                  <a:lnTo>
                    <a:pt x="75754" y="756"/>
                  </a:lnTo>
                  <a:lnTo>
                    <a:pt x="75471" y="850"/>
                  </a:lnTo>
                  <a:lnTo>
                    <a:pt x="75565" y="944"/>
                  </a:lnTo>
                  <a:lnTo>
                    <a:pt x="76226" y="1039"/>
                  </a:lnTo>
                  <a:lnTo>
                    <a:pt x="76320" y="850"/>
                  </a:lnTo>
                  <a:lnTo>
                    <a:pt x="76509" y="850"/>
                  </a:lnTo>
                  <a:lnTo>
                    <a:pt x="76792" y="756"/>
                  </a:lnTo>
                  <a:lnTo>
                    <a:pt x="77075" y="661"/>
                  </a:lnTo>
                  <a:lnTo>
                    <a:pt x="76886" y="850"/>
                  </a:lnTo>
                  <a:lnTo>
                    <a:pt x="76981" y="944"/>
                  </a:lnTo>
                  <a:lnTo>
                    <a:pt x="77264" y="1039"/>
                  </a:lnTo>
                  <a:lnTo>
                    <a:pt x="77547" y="1133"/>
                  </a:lnTo>
                  <a:lnTo>
                    <a:pt x="77924" y="1227"/>
                  </a:lnTo>
                  <a:lnTo>
                    <a:pt x="78018" y="1133"/>
                  </a:lnTo>
                  <a:lnTo>
                    <a:pt x="77924" y="1039"/>
                  </a:lnTo>
                  <a:lnTo>
                    <a:pt x="78207" y="944"/>
                  </a:lnTo>
                  <a:lnTo>
                    <a:pt x="78490" y="1039"/>
                  </a:lnTo>
                  <a:lnTo>
                    <a:pt x="78773" y="1039"/>
                  </a:lnTo>
                  <a:lnTo>
                    <a:pt x="79056" y="1133"/>
                  </a:lnTo>
                  <a:lnTo>
                    <a:pt x="79716" y="944"/>
                  </a:lnTo>
                  <a:lnTo>
                    <a:pt x="80282" y="756"/>
                  </a:lnTo>
                  <a:lnTo>
                    <a:pt x="80282" y="850"/>
                  </a:lnTo>
                  <a:lnTo>
                    <a:pt x="80188" y="944"/>
                  </a:lnTo>
                  <a:lnTo>
                    <a:pt x="80848" y="1039"/>
                  </a:lnTo>
                  <a:lnTo>
                    <a:pt x="81131" y="1039"/>
                  </a:lnTo>
                  <a:lnTo>
                    <a:pt x="81131" y="1133"/>
                  </a:lnTo>
                  <a:lnTo>
                    <a:pt x="81037" y="1227"/>
                  </a:lnTo>
                  <a:lnTo>
                    <a:pt x="81697" y="1039"/>
                  </a:lnTo>
                  <a:lnTo>
                    <a:pt x="81886" y="944"/>
                  </a:lnTo>
                  <a:lnTo>
                    <a:pt x="81792" y="850"/>
                  </a:lnTo>
                  <a:lnTo>
                    <a:pt x="81414" y="850"/>
                  </a:lnTo>
                  <a:lnTo>
                    <a:pt x="80943" y="944"/>
                  </a:lnTo>
                  <a:lnTo>
                    <a:pt x="81037" y="756"/>
                  </a:lnTo>
                  <a:lnTo>
                    <a:pt x="80754" y="944"/>
                  </a:lnTo>
                  <a:lnTo>
                    <a:pt x="80660" y="756"/>
                  </a:lnTo>
                  <a:lnTo>
                    <a:pt x="80754" y="661"/>
                  </a:lnTo>
                  <a:lnTo>
                    <a:pt x="80188" y="661"/>
                  </a:lnTo>
                  <a:lnTo>
                    <a:pt x="80188" y="567"/>
                  </a:lnTo>
                  <a:lnTo>
                    <a:pt x="80282" y="567"/>
                  </a:lnTo>
                  <a:lnTo>
                    <a:pt x="79528" y="473"/>
                  </a:lnTo>
                  <a:lnTo>
                    <a:pt x="79339" y="567"/>
                  </a:lnTo>
                  <a:lnTo>
                    <a:pt x="79245" y="567"/>
                  </a:lnTo>
                  <a:lnTo>
                    <a:pt x="79245" y="661"/>
                  </a:lnTo>
                  <a:lnTo>
                    <a:pt x="79056" y="850"/>
                  </a:lnTo>
                  <a:lnTo>
                    <a:pt x="78867" y="378"/>
                  </a:lnTo>
                  <a:lnTo>
                    <a:pt x="78679" y="473"/>
                  </a:lnTo>
                  <a:lnTo>
                    <a:pt x="78396" y="567"/>
                  </a:lnTo>
                  <a:lnTo>
                    <a:pt x="78018" y="661"/>
                  </a:lnTo>
                  <a:lnTo>
                    <a:pt x="77924" y="661"/>
                  </a:lnTo>
                  <a:lnTo>
                    <a:pt x="77830" y="567"/>
                  </a:lnTo>
                  <a:lnTo>
                    <a:pt x="77075" y="567"/>
                  </a:lnTo>
                  <a:lnTo>
                    <a:pt x="77264" y="473"/>
                  </a:lnTo>
                  <a:lnTo>
                    <a:pt x="77169" y="284"/>
                  </a:lnTo>
                  <a:lnTo>
                    <a:pt x="76981" y="378"/>
                  </a:lnTo>
                  <a:lnTo>
                    <a:pt x="76792" y="473"/>
                  </a:lnTo>
                  <a:lnTo>
                    <a:pt x="76037" y="473"/>
                  </a:lnTo>
                  <a:lnTo>
                    <a:pt x="74716" y="190"/>
                  </a:lnTo>
                  <a:lnTo>
                    <a:pt x="74433" y="378"/>
                  </a:lnTo>
                  <a:lnTo>
                    <a:pt x="74056" y="378"/>
                  </a:lnTo>
                  <a:lnTo>
                    <a:pt x="74150" y="190"/>
                  </a:lnTo>
                  <a:lnTo>
                    <a:pt x="74056" y="190"/>
                  </a:lnTo>
                  <a:lnTo>
                    <a:pt x="73773" y="284"/>
                  </a:lnTo>
                  <a:lnTo>
                    <a:pt x="73773" y="95"/>
                  </a:lnTo>
                  <a:lnTo>
                    <a:pt x="73301" y="190"/>
                  </a:lnTo>
                  <a:lnTo>
                    <a:pt x="72830" y="190"/>
                  </a:lnTo>
                  <a:lnTo>
                    <a:pt x="72830" y="378"/>
                  </a:lnTo>
                  <a:lnTo>
                    <a:pt x="72924" y="473"/>
                  </a:lnTo>
                  <a:lnTo>
                    <a:pt x="72924" y="567"/>
                  </a:lnTo>
                  <a:lnTo>
                    <a:pt x="72735" y="661"/>
                  </a:lnTo>
                  <a:lnTo>
                    <a:pt x="72735" y="567"/>
                  </a:lnTo>
                  <a:lnTo>
                    <a:pt x="72547" y="473"/>
                  </a:lnTo>
                  <a:lnTo>
                    <a:pt x="72452" y="378"/>
                  </a:lnTo>
                  <a:lnTo>
                    <a:pt x="72641" y="284"/>
                  </a:lnTo>
                  <a:lnTo>
                    <a:pt x="71603" y="284"/>
                  </a:lnTo>
                  <a:lnTo>
                    <a:pt x="70849" y="190"/>
                  </a:lnTo>
                  <a:lnTo>
                    <a:pt x="70660" y="284"/>
                  </a:lnTo>
                  <a:lnTo>
                    <a:pt x="69905" y="473"/>
                  </a:lnTo>
                  <a:lnTo>
                    <a:pt x="69056" y="473"/>
                  </a:lnTo>
                  <a:lnTo>
                    <a:pt x="68207" y="378"/>
                  </a:lnTo>
                  <a:lnTo>
                    <a:pt x="67547" y="284"/>
                  </a:lnTo>
                  <a:lnTo>
                    <a:pt x="67641" y="190"/>
                  </a:lnTo>
                  <a:lnTo>
                    <a:pt x="67735" y="190"/>
                  </a:lnTo>
                  <a:lnTo>
                    <a:pt x="67169" y="95"/>
                  </a:lnTo>
                  <a:lnTo>
                    <a:pt x="66698" y="95"/>
                  </a:lnTo>
                  <a:lnTo>
                    <a:pt x="66886" y="190"/>
                  </a:lnTo>
                  <a:lnTo>
                    <a:pt x="65283" y="190"/>
                  </a:lnTo>
                  <a:lnTo>
                    <a:pt x="64905" y="95"/>
                  </a:lnTo>
                  <a:lnTo>
                    <a:pt x="64905" y="190"/>
                  </a:lnTo>
                  <a:lnTo>
                    <a:pt x="65000" y="190"/>
                  </a:lnTo>
                  <a:lnTo>
                    <a:pt x="65094" y="284"/>
                  </a:lnTo>
                  <a:lnTo>
                    <a:pt x="65094" y="378"/>
                  </a:lnTo>
                  <a:lnTo>
                    <a:pt x="64528" y="284"/>
                  </a:lnTo>
                  <a:lnTo>
                    <a:pt x="63962" y="190"/>
                  </a:lnTo>
                  <a:lnTo>
                    <a:pt x="63773" y="284"/>
                  </a:lnTo>
                  <a:lnTo>
                    <a:pt x="63585" y="473"/>
                  </a:lnTo>
                  <a:lnTo>
                    <a:pt x="63396" y="567"/>
                  </a:lnTo>
                  <a:lnTo>
                    <a:pt x="63302" y="567"/>
                  </a:lnTo>
                  <a:lnTo>
                    <a:pt x="63207" y="473"/>
                  </a:lnTo>
                  <a:lnTo>
                    <a:pt x="63207" y="284"/>
                  </a:lnTo>
                  <a:lnTo>
                    <a:pt x="63396" y="284"/>
                  </a:lnTo>
                  <a:lnTo>
                    <a:pt x="63490" y="190"/>
                  </a:lnTo>
                  <a:lnTo>
                    <a:pt x="63113" y="190"/>
                  </a:lnTo>
                  <a:lnTo>
                    <a:pt x="61981" y="284"/>
                  </a:lnTo>
                  <a:lnTo>
                    <a:pt x="61320" y="284"/>
                  </a:lnTo>
                  <a:lnTo>
                    <a:pt x="61226" y="190"/>
                  </a:lnTo>
                  <a:lnTo>
                    <a:pt x="61320" y="95"/>
                  </a:lnTo>
                  <a:lnTo>
                    <a:pt x="60849" y="190"/>
                  </a:lnTo>
                  <a:lnTo>
                    <a:pt x="60547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45" name="Freeform 46"/>
            <p:cNvSpPr>
              <a:spLocks noChangeArrowheads="1"/>
            </p:cNvSpPr>
            <p:nvPr/>
          </p:nvSpPr>
          <p:spPr bwMode="auto">
            <a:xfrm rot="720000">
              <a:off x="4447" y="1790"/>
              <a:ext cx="184" cy="184"/>
            </a:xfrm>
            <a:custGeom>
              <a:avLst/>
              <a:gdLst>
                <a:gd name="T0" fmla="*/ 0 w 7076"/>
                <a:gd name="T1" fmla="*/ 0 h 7076"/>
                <a:gd name="T2" fmla="*/ 0 w 7076"/>
                <a:gd name="T3" fmla="*/ 0 h 7076"/>
                <a:gd name="T4" fmla="*/ 0 w 7076"/>
                <a:gd name="T5" fmla="*/ 0 h 7076"/>
                <a:gd name="T6" fmla="*/ 0 w 7076"/>
                <a:gd name="T7" fmla="*/ 0 h 7076"/>
                <a:gd name="T8" fmla="*/ 0 w 7076"/>
                <a:gd name="T9" fmla="*/ 0 h 7076"/>
                <a:gd name="T10" fmla="*/ 0 w 7076"/>
                <a:gd name="T11" fmla="*/ 0 h 7076"/>
                <a:gd name="T12" fmla="*/ 0 w 7076"/>
                <a:gd name="T13" fmla="*/ 0 h 7076"/>
                <a:gd name="T14" fmla="*/ 0 w 7076"/>
                <a:gd name="T15" fmla="*/ 0 h 7076"/>
                <a:gd name="T16" fmla="*/ 0 w 7076"/>
                <a:gd name="T17" fmla="*/ 0 h 7076"/>
                <a:gd name="T18" fmla="*/ 0 w 7076"/>
                <a:gd name="T19" fmla="*/ 0 h 7076"/>
                <a:gd name="T20" fmla="*/ 0 w 7076"/>
                <a:gd name="T21" fmla="*/ 0 h 7076"/>
                <a:gd name="T22" fmla="*/ 0 w 7076"/>
                <a:gd name="T23" fmla="*/ 0 h 7076"/>
                <a:gd name="T24" fmla="*/ 0 w 7076"/>
                <a:gd name="T25" fmla="*/ 0 h 7076"/>
                <a:gd name="T26" fmla="*/ 0 w 7076"/>
                <a:gd name="T27" fmla="*/ 0 h 7076"/>
                <a:gd name="T28" fmla="*/ 0 w 7076"/>
                <a:gd name="T29" fmla="*/ 0 h 7076"/>
                <a:gd name="T30" fmla="*/ 0 w 7076"/>
                <a:gd name="T31" fmla="*/ 0 h 7076"/>
                <a:gd name="T32" fmla="*/ 0 w 7076"/>
                <a:gd name="T33" fmla="*/ 0 h 7076"/>
                <a:gd name="T34" fmla="*/ 0 w 7076"/>
                <a:gd name="T35" fmla="*/ 0 h 7076"/>
                <a:gd name="T36" fmla="*/ 0 w 7076"/>
                <a:gd name="T37" fmla="*/ 0 h 7076"/>
                <a:gd name="T38" fmla="*/ 0 w 7076"/>
                <a:gd name="T39" fmla="*/ 0 h 7076"/>
                <a:gd name="T40" fmla="*/ 0 w 7076"/>
                <a:gd name="T41" fmla="*/ 0 h 7076"/>
                <a:gd name="T42" fmla="*/ 0 w 7076"/>
                <a:gd name="T43" fmla="*/ 0 h 7076"/>
                <a:gd name="T44" fmla="*/ 0 w 7076"/>
                <a:gd name="T45" fmla="*/ 0 h 7076"/>
                <a:gd name="T46" fmla="*/ 0 w 7076"/>
                <a:gd name="T47" fmla="*/ 0 h 7076"/>
                <a:gd name="T48" fmla="*/ 0 w 7076"/>
                <a:gd name="T49" fmla="*/ 0 h 7076"/>
                <a:gd name="T50" fmla="*/ 0 w 7076"/>
                <a:gd name="T51" fmla="*/ 0 h 7076"/>
                <a:gd name="T52" fmla="*/ 0 w 7076"/>
                <a:gd name="T53" fmla="*/ 0 h 7076"/>
                <a:gd name="T54" fmla="*/ 0 w 7076"/>
                <a:gd name="T55" fmla="*/ 0 h 7076"/>
                <a:gd name="T56" fmla="*/ 0 w 7076"/>
                <a:gd name="T57" fmla="*/ 0 h 7076"/>
                <a:gd name="T58" fmla="*/ 0 w 7076"/>
                <a:gd name="T59" fmla="*/ 0 h 7076"/>
                <a:gd name="T60" fmla="*/ 0 w 7076"/>
                <a:gd name="T61" fmla="*/ 0 h 7076"/>
                <a:gd name="T62" fmla="*/ 0 w 7076"/>
                <a:gd name="T63" fmla="*/ 0 h 7076"/>
                <a:gd name="T64" fmla="*/ 0 w 7076"/>
                <a:gd name="T65" fmla="*/ 0 h 7076"/>
                <a:gd name="T66" fmla="*/ 0 w 7076"/>
                <a:gd name="T67" fmla="*/ 0 h 7076"/>
                <a:gd name="T68" fmla="*/ 0 w 7076"/>
                <a:gd name="T69" fmla="*/ 0 h 7076"/>
                <a:gd name="T70" fmla="*/ 0 w 7076"/>
                <a:gd name="T71" fmla="*/ 0 h 7076"/>
                <a:gd name="T72" fmla="*/ 0 w 7076"/>
                <a:gd name="T73" fmla="*/ 0 h 7076"/>
                <a:gd name="T74" fmla="*/ 0 w 7076"/>
                <a:gd name="T75" fmla="*/ 0 h 7076"/>
                <a:gd name="T76" fmla="*/ 0 w 7076"/>
                <a:gd name="T77" fmla="*/ 0 h 7076"/>
                <a:gd name="T78" fmla="*/ 0 w 7076"/>
                <a:gd name="T79" fmla="*/ 0 h 7076"/>
                <a:gd name="T80" fmla="*/ 0 w 7076"/>
                <a:gd name="T81" fmla="*/ 0 h 7076"/>
                <a:gd name="T82" fmla="*/ 0 w 7076"/>
                <a:gd name="T83" fmla="*/ 0 h 7076"/>
                <a:gd name="T84" fmla="*/ 0 w 7076"/>
                <a:gd name="T85" fmla="*/ 0 h 7076"/>
                <a:gd name="T86" fmla="*/ 0 w 7076"/>
                <a:gd name="T87" fmla="*/ 0 h 7076"/>
                <a:gd name="T88" fmla="*/ 0 w 7076"/>
                <a:gd name="T89" fmla="*/ 0 h 7076"/>
                <a:gd name="T90" fmla="*/ 0 w 7076"/>
                <a:gd name="T91" fmla="*/ 0 h 7076"/>
                <a:gd name="T92" fmla="*/ 0 w 7076"/>
                <a:gd name="T93" fmla="*/ 0 h 7076"/>
                <a:gd name="T94" fmla="*/ 0 w 7076"/>
                <a:gd name="T95" fmla="*/ 0 h 7076"/>
                <a:gd name="T96" fmla="*/ 0 w 7076"/>
                <a:gd name="T97" fmla="*/ 0 h 707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076" h="7076">
                  <a:moveTo>
                    <a:pt x="2548" y="1132"/>
                  </a:moveTo>
                  <a:lnTo>
                    <a:pt x="2548" y="1132"/>
                  </a:lnTo>
                  <a:close/>
                  <a:moveTo>
                    <a:pt x="2170" y="1132"/>
                  </a:moveTo>
                  <a:lnTo>
                    <a:pt x="2170" y="1227"/>
                  </a:lnTo>
                  <a:lnTo>
                    <a:pt x="2265" y="1132"/>
                  </a:lnTo>
                  <a:lnTo>
                    <a:pt x="2170" y="1132"/>
                  </a:lnTo>
                  <a:close/>
                  <a:moveTo>
                    <a:pt x="2076" y="1227"/>
                  </a:moveTo>
                  <a:lnTo>
                    <a:pt x="2076" y="1227"/>
                  </a:lnTo>
                  <a:close/>
                  <a:moveTo>
                    <a:pt x="472" y="1604"/>
                  </a:moveTo>
                  <a:lnTo>
                    <a:pt x="378" y="1698"/>
                  </a:lnTo>
                  <a:lnTo>
                    <a:pt x="472" y="1651"/>
                  </a:lnTo>
                  <a:lnTo>
                    <a:pt x="472" y="1604"/>
                  </a:lnTo>
                  <a:close/>
                  <a:moveTo>
                    <a:pt x="567" y="1604"/>
                  </a:moveTo>
                  <a:lnTo>
                    <a:pt x="472" y="1651"/>
                  </a:lnTo>
                  <a:lnTo>
                    <a:pt x="472" y="1698"/>
                  </a:lnTo>
                  <a:lnTo>
                    <a:pt x="567" y="1604"/>
                  </a:lnTo>
                  <a:close/>
                  <a:moveTo>
                    <a:pt x="6038" y="3680"/>
                  </a:moveTo>
                  <a:lnTo>
                    <a:pt x="6015" y="3703"/>
                  </a:lnTo>
                  <a:lnTo>
                    <a:pt x="6227" y="3774"/>
                  </a:lnTo>
                  <a:lnTo>
                    <a:pt x="6038" y="3680"/>
                  </a:lnTo>
                  <a:close/>
                  <a:moveTo>
                    <a:pt x="850" y="0"/>
                  </a:moveTo>
                  <a:lnTo>
                    <a:pt x="378" y="378"/>
                  </a:lnTo>
                  <a:lnTo>
                    <a:pt x="1" y="755"/>
                  </a:lnTo>
                  <a:lnTo>
                    <a:pt x="95" y="849"/>
                  </a:lnTo>
                  <a:lnTo>
                    <a:pt x="189" y="1038"/>
                  </a:lnTo>
                  <a:lnTo>
                    <a:pt x="284" y="1132"/>
                  </a:lnTo>
                  <a:lnTo>
                    <a:pt x="378" y="1227"/>
                  </a:lnTo>
                  <a:lnTo>
                    <a:pt x="472" y="1227"/>
                  </a:lnTo>
                  <a:lnTo>
                    <a:pt x="755" y="1132"/>
                  </a:lnTo>
                  <a:lnTo>
                    <a:pt x="472" y="1415"/>
                  </a:lnTo>
                  <a:lnTo>
                    <a:pt x="661" y="1415"/>
                  </a:lnTo>
                  <a:lnTo>
                    <a:pt x="567" y="1604"/>
                  </a:lnTo>
                  <a:lnTo>
                    <a:pt x="1227" y="1415"/>
                  </a:lnTo>
                  <a:lnTo>
                    <a:pt x="1038" y="1604"/>
                  </a:lnTo>
                  <a:lnTo>
                    <a:pt x="850" y="1887"/>
                  </a:lnTo>
                  <a:lnTo>
                    <a:pt x="1321" y="2264"/>
                  </a:lnTo>
                  <a:lnTo>
                    <a:pt x="2548" y="3114"/>
                  </a:lnTo>
                  <a:lnTo>
                    <a:pt x="3963" y="4057"/>
                  </a:lnTo>
                  <a:lnTo>
                    <a:pt x="4529" y="4340"/>
                  </a:lnTo>
                  <a:lnTo>
                    <a:pt x="4812" y="4340"/>
                  </a:lnTo>
                  <a:lnTo>
                    <a:pt x="4718" y="4434"/>
                  </a:lnTo>
                  <a:lnTo>
                    <a:pt x="4718" y="4529"/>
                  </a:lnTo>
                  <a:lnTo>
                    <a:pt x="5001" y="4717"/>
                  </a:lnTo>
                  <a:lnTo>
                    <a:pt x="4812" y="4623"/>
                  </a:lnTo>
                  <a:lnTo>
                    <a:pt x="4906" y="4812"/>
                  </a:lnTo>
                  <a:lnTo>
                    <a:pt x="5189" y="5000"/>
                  </a:lnTo>
                  <a:lnTo>
                    <a:pt x="5001" y="4906"/>
                  </a:lnTo>
                  <a:lnTo>
                    <a:pt x="4718" y="4812"/>
                  </a:lnTo>
                  <a:lnTo>
                    <a:pt x="4812" y="4812"/>
                  </a:lnTo>
                  <a:lnTo>
                    <a:pt x="4623" y="4717"/>
                  </a:lnTo>
                  <a:lnTo>
                    <a:pt x="4246" y="4717"/>
                  </a:lnTo>
                  <a:lnTo>
                    <a:pt x="4246" y="4623"/>
                  </a:lnTo>
                  <a:lnTo>
                    <a:pt x="4057" y="4812"/>
                  </a:lnTo>
                  <a:lnTo>
                    <a:pt x="3963" y="5095"/>
                  </a:lnTo>
                  <a:lnTo>
                    <a:pt x="4151" y="4906"/>
                  </a:lnTo>
                  <a:lnTo>
                    <a:pt x="4623" y="4906"/>
                  </a:lnTo>
                  <a:lnTo>
                    <a:pt x="4529" y="5000"/>
                  </a:lnTo>
                  <a:lnTo>
                    <a:pt x="4529" y="5189"/>
                  </a:lnTo>
                  <a:lnTo>
                    <a:pt x="4623" y="5378"/>
                  </a:lnTo>
                  <a:lnTo>
                    <a:pt x="4340" y="5472"/>
                  </a:lnTo>
                  <a:lnTo>
                    <a:pt x="3963" y="5755"/>
                  </a:lnTo>
                  <a:lnTo>
                    <a:pt x="3585" y="6132"/>
                  </a:lnTo>
                  <a:lnTo>
                    <a:pt x="3491" y="6321"/>
                  </a:lnTo>
                  <a:lnTo>
                    <a:pt x="3491" y="6510"/>
                  </a:lnTo>
                  <a:lnTo>
                    <a:pt x="3302" y="6415"/>
                  </a:lnTo>
                  <a:lnTo>
                    <a:pt x="3208" y="6321"/>
                  </a:lnTo>
                  <a:lnTo>
                    <a:pt x="3114" y="6415"/>
                  </a:lnTo>
                  <a:lnTo>
                    <a:pt x="3019" y="6604"/>
                  </a:lnTo>
                  <a:lnTo>
                    <a:pt x="3019" y="6793"/>
                  </a:lnTo>
                  <a:lnTo>
                    <a:pt x="3302" y="6981"/>
                  </a:lnTo>
                  <a:lnTo>
                    <a:pt x="3397" y="6981"/>
                  </a:lnTo>
                  <a:lnTo>
                    <a:pt x="3585" y="6887"/>
                  </a:lnTo>
                  <a:lnTo>
                    <a:pt x="3680" y="6604"/>
                  </a:lnTo>
                  <a:lnTo>
                    <a:pt x="3680" y="6227"/>
                  </a:lnTo>
                  <a:lnTo>
                    <a:pt x="3868" y="6415"/>
                  </a:lnTo>
                  <a:lnTo>
                    <a:pt x="4151" y="6604"/>
                  </a:lnTo>
                  <a:lnTo>
                    <a:pt x="4246" y="6510"/>
                  </a:lnTo>
                  <a:lnTo>
                    <a:pt x="4529" y="6227"/>
                  </a:lnTo>
                  <a:lnTo>
                    <a:pt x="4718" y="5849"/>
                  </a:lnTo>
                  <a:lnTo>
                    <a:pt x="4812" y="5566"/>
                  </a:lnTo>
                  <a:lnTo>
                    <a:pt x="5284" y="5661"/>
                  </a:lnTo>
                  <a:lnTo>
                    <a:pt x="5661" y="5849"/>
                  </a:lnTo>
                  <a:lnTo>
                    <a:pt x="5661" y="5661"/>
                  </a:lnTo>
                  <a:lnTo>
                    <a:pt x="5755" y="5566"/>
                  </a:lnTo>
                  <a:lnTo>
                    <a:pt x="5944" y="5283"/>
                  </a:lnTo>
                  <a:lnTo>
                    <a:pt x="5944" y="5095"/>
                  </a:lnTo>
                  <a:lnTo>
                    <a:pt x="5755" y="5000"/>
                  </a:lnTo>
                  <a:lnTo>
                    <a:pt x="6133" y="5000"/>
                  </a:lnTo>
                  <a:lnTo>
                    <a:pt x="6416" y="4906"/>
                  </a:lnTo>
                  <a:lnTo>
                    <a:pt x="6793" y="4529"/>
                  </a:lnTo>
                  <a:lnTo>
                    <a:pt x="6699" y="4529"/>
                  </a:lnTo>
                  <a:lnTo>
                    <a:pt x="6416" y="4434"/>
                  </a:lnTo>
                  <a:lnTo>
                    <a:pt x="6227" y="4434"/>
                  </a:lnTo>
                  <a:lnTo>
                    <a:pt x="6887" y="4340"/>
                  </a:lnTo>
                  <a:lnTo>
                    <a:pt x="7076" y="4246"/>
                  </a:lnTo>
                  <a:lnTo>
                    <a:pt x="6982" y="4246"/>
                  </a:lnTo>
                  <a:lnTo>
                    <a:pt x="6604" y="4151"/>
                  </a:lnTo>
                  <a:lnTo>
                    <a:pt x="6321" y="4151"/>
                  </a:lnTo>
                  <a:lnTo>
                    <a:pt x="6699" y="4057"/>
                  </a:lnTo>
                  <a:lnTo>
                    <a:pt x="6793" y="3963"/>
                  </a:lnTo>
                  <a:lnTo>
                    <a:pt x="5850" y="3963"/>
                  </a:lnTo>
                  <a:lnTo>
                    <a:pt x="5944" y="3868"/>
                  </a:lnTo>
                  <a:lnTo>
                    <a:pt x="5944" y="3774"/>
                  </a:lnTo>
                  <a:lnTo>
                    <a:pt x="6015" y="3703"/>
                  </a:lnTo>
                  <a:lnTo>
                    <a:pt x="5944" y="3680"/>
                  </a:lnTo>
                  <a:lnTo>
                    <a:pt x="5472" y="3680"/>
                  </a:lnTo>
                  <a:lnTo>
                    <a:pt x="5284" y="3585"/>
                  </a:lnTo>
                  <a:lnTo>
                    <a:pt x="5095" y="3397"/>
                  </a:lnTo>
                  <a:lnTo>
                    <a:pt x="5001" y="3019"/>
                  </a:lnTo>
                  <a:lnTo>
                    <a:pt x="5001" y="2736"/>
                  </a:lnTo>
                  <a:lnTo>
                    <a:pt x="4529" y="2642"/>
                  </a:lnTo>
                  <a:lnTo>
                    <a:pt x="3491" y="2264"/>
                  </a:lnTo>
                  <a:lnTo>
                    <a:pt x="2925" y="1981"/>
                  </a:lnTo>
                  <a:lnTo>
                    <a:pt x="2548" y="1698"/>
                  </a:lnTo>
                  <a:lnTo>
                    <a:pt x="2359" y="1415"/>
                  </a:lnTo>
                  <a:lnTo>
                    <a:pt x="2359" y="1321"/>
                  </a:lnTo>
                  <a:lnTo>
                    <a:pt x="2548" y="1132"/>
                  </a:lnTo>
                  <a:lnTo>
                    <a:pt x="2265" y="1321"/>
                  </a:lnTo>
                  <a:lnTo>
                    <a:pt x="2170" y="1321"/>
                  </a:lnTo>
                  <a:lnTo>
                    <a:pt x="2170" y="1227"/>
                  </a:lnTo>
                  <a:lnTo>
                    <a:pt x="2076" y="1321"/>
                  </a:lnTo>
                  <a:lnTo>
                    <a:pt x="2076" y="1227"/>
                  </a:lnTo>
                  <a:lnTo>
                    <a:pt x="1887" y="1510"/>
                  </a:lnTo>
                  <a:lnTo>
                    <a:pt x="1887" y="1321"/>
                  </a:lnTo>
                  <a:lnTo>
                    <a:pt x="1793" y="1132"/>
                  </a:lnTo>
                  <a:lnTo>
                    <a:pt x="1321" y="849"/>
                  </a:lnTo>
                  <a:lnTo>
                    <a:pt x="1133" y="661"/>
                  </a:lnTo>
                  <a:lnTo>
                    <a:pt x="944" y="472"/>
                  </a:lnTo>
                  <a:lnTo>
                    <a:pt x="850" y="283"/>
                  </a:lnTo>
                  <a:lnTo>
                    <a:pt x="850" y="0"/>
                  </a:lnTo>
                  <a:close/>
                  <a:moveTo>
                    <a:pt x="2642" y="6793"/>
                  </a:moveTo>
                  <a:lnTo>
                    <a:pt x="2642" y="6981"/>
                  </a:lnTo>
                  <a:lnTo>
                    <a:pt x="3019" y="7076"/>
                  </a:lnTo>
                  <a:lnTo>
                    <a:pt x="2736" y="6887"/>
                  </a:lnTo>
                  <a:lnTo>
                    <a:pt x="2642" y="6793"/>
                  </a:lnTo>
                  <a:close/>
                  <a:moveTo>
                    <a:pt x="3019" y="6793"/>
                  </a:moveTo>
                  <a:lnTo>
                    <a:pt x="3019" y="7076"/>
                  </a:lnTo>
                  <a:lnTo>
                    <a:pt x="3114" y="7076"/>
                  </a:lnTo>
                  <a:lnTo>
                    <a:pt x="3019" y="67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3342" name="Text Box 47"/>
          <p:cNvSpPr txBox="1">
            <a:spLocks noChangeArrowheads="1"/>
          </p:cNvSpPr>
          <p:nvPr/>
        </p:nvSpPr>
        <p:spPr bwMode="auto">
          <a:xfrm>
            <a:off x="7559675" y="2874963"/>
            <a:ext cx="2519363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2000" b="1" u="sng">
                <a:solidFill>
                  <a:srgbClr val="FF3333"/>
                </a:solidFill>
                <a:latin typeface="Trebuchet MS" panose="020B0603020202020204" pitchFamily="34" charset="0"/>
              </a:rPr>
              <a:t>MULTI-BI-LATERALE</a:t>
            </a:r>
          </a:p>
        </p:txBody>
      </p:sp>
      <p:sp>
        <p:nvSpPr>
          <p:cNvPr id="13343" name="Text Box 48"/>
          <p:cNvSpPr txBox="1">
            <a:spLocks noChangeArrowheads="1"/>
          </p:cNvSpPr>
          <p:nvPr/>
        </p:nvSpPr>
        <p:spPr bwMode="auto">
          <a:xfrm>
            <a:off x="7740650" y="3240088"/>
            <a:ext cx="2160588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1800">
                <a:latin typeface="Trebuchet MS" panose="020B0603020202020204" pitchFamily="34" charset="0"/>
              </a:rPr>
              <a:t>=</a:t>
            </a:r>
          </a:p>
          <a:p>
            <a:pPr algn="just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1800">
                <a:latin typeface="Trebuchet MS" panose="020B0603020202020204" pitchFamily="34" charset="0"/>
              </a:rPr>
              <a:t>Le iniziative sono concordate a livello bilaterale ma affidate per la loro esecuzione ad Organizzazioni internazionali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080625" cy="1262063"/>
          </a:xfrm>
        </p:spPr>
        <p:txBody>
          <a:bodyPr/>
          <a:lstStyle/>
          <a:p>
            <a:pPr eaLnBrk="1"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altLang="it-IT" sz="4000" smtClean="0">
                <a:solidFill>
                  <a:srgbClr val="FFFF99"/>
                </a:solidFill>
                <a:latin typeface="Trebuchet MS" panose="020B0603020202020204" pitchFamily="34" charset="0"/>
              </a:rPr>
              <a:t>2) PRINCIPALI TAPPE STORICHE: IL DAG E IL DAC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5237163"/>
          </a:xfrm>
        </p:spPr>
        <p:txBody>
          <a:bodyPr tIns="0"/>
          <a:lstStyle/>
          <a:p>
            <a:pPr marL="431800" indent="-323850" algn="just" eaLnBrk="1">
              <a:lnSpc>
                <a:spcPct val="104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it-IT" sz="2200" smtClean="0">
                <a:latin typeface="Trebuchet MS" panose="020B0603020202020204" pitchFamily="34" charset="0"/>
              </a:rPr>
              <a:t>Nel 1960 nasce il </a:t>
            </a:r>
            <a:r>
              <a:rPr lang="en-US" altLang="it-IT" sz="2200" i="1" smtClean="0">
                <a:latin typeface="Trebuchet MS" panose="020B0603020202020204" pitchFamily="34" charset="0"/>
              </a:rPr>
              <a:t>Devolopment Assistance Group </a:t>
            </a:r>
            <a:r>
              <a:rPr lang="en-US" altLang="it-IT" sz="2200" smtClean="0">
                <a:latin typeface="Trebuchet MS" panose="020B0603020202020204" pitchFamily="34" charset="0"/>
              </a:rPr>
              <a:t>che nel 1961 firmò il </a:t>
            </a:r>
            <a:r>
              <a:rPr lang="en-US" altLang="it-IT" sz="2200" i="1" smtClean="0">
                <a:latin typeface="Trebuchet MS" panose="020B0603020202020204" pitchFamily="34" charset="0"/>
              </a:rPr>
              <a:t>Common Aid Effort: </a:t>
            </a:r>
            <a:r>
              <a:rPr lang="en-US" altLang="it-IT" sz="2200" smtClean="0">
                <a:latin typeface="Trebuchet MS" panose="020B0603020202020204" pitchFamily="34" charset="0"/>
              </a:rPr>
              <a:t>si riconobbe per la prima volta il bisogno di fornire aiuti ai PVS tramite assistenza economica, tecnica e finanziaria.</a:t>
            </a:r>
          </a:p>
          <a:p>
            <a:pPr marL="431800" indent="-323850" algn="just" eaLnBrk="1">
              <a:lnSpc>
                <a:spcPct val="104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it-IT" sz="2200" smtClean="0">
                <a:latin typeface="Trebuchet MS" panose="020B0603020202020204" pitchFamily="34" charset="0"/>
              </a:rPr>
              <a:t> </a:t>
            </a:r>
          </a:p>
          <a:p>
            <a:pPr marL="431800" indent="-323850" algn="just" eaLnBrk="1">
              <a:lnSpc>
                <a:spcPct val="104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it-IT" sz="2200" smtClean="0">
                <a:latin typeface="Trebuchet MS" panose="020B0603020202020204" pitchFamily="34" charset="0"/>
              </a:rPr>
              <a:t>Il </a:t>
            </a:r>
            <a:r>
              <a:rPr lang="en-US" altLang="it-IT" sz="2200" i="1" smtClean="0">
                <a:latin typeface="Trebuchet MS" panose="020B0603020202020204" pitchFamily="34" charset="0"/>
              </a:rPr>
              <a:t>Development Assistance Committee</a:t>
            </a:r>
            <a:r>
              <a:rPr lang="en-US" altLang="it-IT" sz="2200" smtClean="0">
                <a:latin typeface="Trebuchet MS" panose="020B0603020202020204" pitchFamily="34" charset="0"/>
              </a:rPr>
              <a:t> nasce nell'Ottobre 1961 come gruppo ricostituito del </a:t>
            </a:r>
            <a:r>
              <a:rPr lang="en-US" altLang="it-IT" sz="2200" i="1" smtClean="0">
                <a:latin typeface="Trebuchet MS" panose="020B0603020202020204" pitchFamily="34" charset="0"/>
              </a:rPr>
              <a:t>Devolopment Assistance Group </a:t>
            </a:r>
            <a:r>
              <a:rPr lang="en-US" altLang="it-IT" sz="2200" smtClean="0">
                <a:latin typeface="Trebuchet MS" panose="020B0603020202020204" pitchFamily="34" charset="0"/>
              </a:rPr>
              <a:t>con l'obiettivo di continuare a consultarsi sui metodi di concessione delle risorse nazionali ai PVS per assisterli.</a:t>
            </a:r>
          </a:p>
          <a:p>
            <a:pPr marL="431800" indent="-323850" algn="just" eaLnBrk="1">
              <a:lnSpc>
                <a:spcPct val="104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it-IT" sz="2200" smtClean="0">
              <a:latin typeface="Trebuchet MS" panose="020B0603020202020204" pitchFamily="34" charset="0"/>
            </a:endParaRPr>
          </a:p>
          <a:p>
            <a:pPr marL="431800" indent="-323850" algn="just" eaLnBrk="1">
              <a:lnSpc>
                <a:spcPct val="104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it-IT" sz="2200" smtClean="0">
                <a:latin typeface="Trebuchet MS" panose="020B0603020202020204" pitchFamily="34" charset="0"/>
              </a:rPr>
              <a:t>Il DAC è il forum che è stato capace di creare consenso tra le agenzie per lo sviluppo riguardo alcune definizioni e alcune norme statistiche.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47625"/>
            <a:ext cx="9070975" cy="1770063"/>
          </a:xfrm>
        </p:spPr>
        <p:txBody>
          <a:bodyPr/>
          <a:lstStyle/>
          <a:p>
            <a:pPr eaLnBrk="1"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it-IT" sz="4000" smtClean="0">
                <a:solidFill>
                  <a:srgbClr val="FFFF99"/>
                </a:solidFill>
                <a:latin typeface="Trebuchet MS" panose="020B0603020202020204" pitchFamily="34" charset="0"/>
              </a:rPr>
              <a:t>2) PRINCIPALI TAPPE STORICHE: DEFINIZIONE DI AIUTO PUBBLICO ALLO SVILUPPO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1979613"/>
            <a:ext cx="9070975" cy="4989512"/>
          </a:xfrm>
        </p:spPr>
        <p:txBody>
          <a:bodyPr tIns="0"/>
          <a:lstStyle/>
          <a:p>
            <a:pPr marL="0" indent="107950" algn="just" eaLnBrk="1"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altLang="it-IT" sz="2400" dirty="0">
                <a:latin typeface="Trebuchet MS" panose="020B0603020202020204" pitchFamily="34" charset="0"/>
                <a:ea typeface="+mn-ea"/>
              </a:rPr>
              <a:t>Secondo </a:t>
            </a:r>
            <a:r>
              <a:rPr lang="en-US" altLang="it-IT" sz="2400" dirty="0" err="1">
                <a:latin typeface="Trebuchet MS" panose="020B0603020202020204" pitchFamily="34" charset="0"/>
                <a:ea typeface="+mn-ea"/>
              </a:rPr>
              <a:t>l'OECD</a:t>
            </a:r>
            <a:r>
              <a:rPr lang="en-US" altLang="it-IT" sz="2400" dirty="0">
                <a:latin typeface="Trebuchet MS" panose="020B0603020202020204" pitchFamily="34" charset="0"/>
                <a:ea typeface="+mn-ea"/>
              </a:rPr>
              <a:t> </a:t>
            </a:r>
            <a:r>
              <a:rPr lang="en-US" altLang="it-IT" sz="2400" dirty="0" err="1">
                <a:latin typeface="Trebuchet MS" panose="020B0603020202020204" pitchFamily="34" charset="0"/>
                <a:ea typeface="+mn-ea"/>
              </a:rPr>
              <a:t>si</a:t>
            </a:r>
            <a:r>
              <a:rPr lang="en-US" altLang="it-IT" sz="2400" dirty="0">
                <a:latin typeface="Trebuchet MS" panose="020B0603020202020204" pitchFamily="34" charset="0"/>
                <a:ea typeface="+mn-ea"/>
              </a:rPr>
              <a:t> </a:t>
            </a:r>
            <a:r>
              <a:rPr lang="en-US" altLang="it-IT" sz="2400" dirty="0" err="1">
                <a:latin typeface="Trebuchet MS" panose="020B0603020202020204" pitchFamily="34" charset="0"/>
                <a:ea typeface="+mn-ea"/>
              </a:rPr>
              <a:t>può</a:t>
            </a:r>
            <a:r>
              <a:rPr lang="en-US" altLang="it-IT" sz="2400" dirty="0">
                <a:latin typeface="Trebuchet MS" panose="020B0603020202020204" pitchFamily="34" charset="0"/>
                <a:ea typeface="+mn-ea"/>
              </a:rPr>
              <a:t> </a:t>
            </a:r>
            <a:r>
              <a:rPr lang="en-US" altLang="it-IT" sz="2400" dirty="0" err="1">
                <a:latin typeface="Trebuchet MS" panose="020B0603020202020204" pitchFamily="34" charset="0"/>
                <a:ea typeface="+mn-ea"/>
              </a:rPr>
              <a:t>definire</a:t>
            </a:r>
            <a:r>
              <a:rPr lang="en-US" altLang="it-IT" sz="2400" dirty="0">
                <a:latin typeface="Trebuchet MS" panose="020B0603020202020204" pitchFamily="34" charset="0"/>
                <a:ea typeface="+mn-ea"/>
              </a:rPr>
              <a:t> </a:t>
            </a:r>
            <a:r>
              <a:rPr lang="en-US" altLang="it-IT" sz="2400" dirty="0" err="1">
                <a:latin typeface="Trebuchet MS" panose="020B0603020202020204" pitchFamily="34" charset="0"/>
                <a:ea typeface="+mn-ea"/>
              </a:rPr>
              <a:t>l'</a:t>
            </a:r>
            <a:r>
              <a:rPr lang="en-US" altLang="it-IT" sz="2400" i="1" dirty="0" err="1">
                <a:latin typeface="Trebuchet MS" panose="020B0603020202020204" pitchFamily="34" charset="0"/>
                <a:ea typeface="+mn-ea"/>
              </a:rPr>
              <a:t>Official</a:t>
            </a:r>
            <a:r>
              <a:rPr lang="en-US" altLang="it-IT" sz="2400" i="1" dirty="0">
                <a:latin typeface="Trebuchet MS" panose="020B0603020202020204" pitchFamily="34" charset="0"/>
                <a:ea typeface="+mn-ea"/>
              </a:rPr>
              <a:t> Development Assistance</a:t>
            </a:r>
            <a:r>
              <a:rPr lang="en-US" altLang="it-IT" sz="2400" dirty="0">
                <a:latin typeface="Trebuchet MS" panose="020B0603020202020204" pitchFamily="34" charset="0"/>
                <a:ea typeface="+mn-ea"/>
              </a:rPr>
              <a:t> come </a:t>
            </a:r>
            <a:r>
              <a:rPr lang="en-US" altLang="it-IT" sz="2400" dirty="0" err="1">
                <a:latin typeface="Trebuchet MS" panose="020B0603020202020204" pitchFamily="34" charset="0"/>
                <a:ea typeface="+mn-ea"/>
              </a:rPr>
              <a:t>quei</a:t>
            </a:r>
            <a:r>
              <a:rPr lang="en-US" altLang="it-IT" sz="2400" dirty="0">
                <a:latin typeface="Trebuchet MS" panose="020B0603020202020204" pitchFamily="34" charset="0"/>
                <a:ea typeface="+mn-ea"/>
              </a:rPr>
              <a:t> </a:t>
            </a:r>
            <a:r>
              <a:rPr lang="en-US" altLang="it-IT" sz="2400" dirty="0" err="1">
                <a:latin typeface="Trebuchet MS" panose="020B0603020202020204" pitchFamily="34" charset="0"/>
                <a:ea typeface="+mn-ea"/>
              </a:rPr>
              <a:t>flussi</a:t>
            </a:r>
            <a:r>
              <a:rPr lang="en-US" altLang="it-IT" sz="2400" dirty="0">
                <a:latin typeface="Trebuchet MS" panose="020B0603020202020204" pitchFamily="34" charset="0"/>
                <a:ea typeface="+mn-ea"/>
              </a:rPr>
              <a:t> verso </a:t>
            </a:r>
            <a:r>
              <a:rPr lang="en-US" altLang="it-IT" sz="2400" dirty="0" err="1">
                <a:latin typeface="Trebuchet MS" panose="020B0603020202020204" pitchFamily="34" charset="0"/>
                <a:ea typeface="+mn-ea"/>
              </a:rPr>
              <a:t>paesi</a:t>
            </a:r>
            <a:r>
              <a:rPr lang="en-US" altLang="it-IT" sz="2400" dirty="0">
                <a:latin typeface="Trebuchet MS" panose="020B0603020202020204" pitchFamily="34" charset="0"/>
                <a:ea typeface="+mn-ea"/>
              </a:rPr>
              <a:t> e </a:t>
            </a:r>
            <a:r>
              <a:rPr lang="en-US" altLang="it-IT" sz="2400" dirty="0" err="1">
                <a:latin typeface="Trebuchet MS" panose="020B0603020202020204" pitchFamily="34" charset="0"/>
                <a:ea typeface="+mn-ea"/>
              </a:rPr>
              <a:t>territori</a:t>
            </a:r>
            <a:r>
              <a:rPr lang="en-US" altLang="it-IT" sz="2400" dirty="0">
                <a:latin typeface="Trebuchet MS" panose="020B0603020202020204" pitchFamily="34" charset="0"/>
                <a:ea typeface="+mn-ea"/>
              </a:rPr>
              <a:t> </a:t>
            </a:r>
            <a:r>
              <a:rPr lang="en-US" altLang="it-IT" sz="2400" dirty="0" err="1">
                <a:latin typeface="Trebuchet MS" panose="020B0603020202020204" pitchFamily="34" charset="0"/>
                <a:ea typeface="+mn-ea"/>
              </a:rPr>
              <a:t>presenti</a:t>
            </a:r>
            <a:r>
              <a:rPr lang="en-US" altLang="it-IT" sz="2400" dirty="0">
                <a:latin typeface="Trebuchet MS" panose="020B0603020202020204" pitchFamily="34" charset="0"/>
                <a:ea typeface="+mn-ea"/>
              </a:rPr>
              <a:t> </a:t>
            </a:r>
            <a:r>
              <a:rPr lang="en-US" altLang="it-IT" sz="2400" dirty="0" err="1">
                <a:latin typeface="Trebuchet MS" panose="020B0603020202020204" pitchFamily="34" charset="0"/>
                <a:ea typeface="+mn-ea"/>
              </a:rPr>
              <a:t>nella</a:t>
            </a:r>
            <a:r>
              <a:rPr lang="en-US" altLang="it-IT" sz="2400" dirty="0">
                <a:latin typeface="Trebuchet MS" panose="020B0603020202020204" pitchFamily="34" charset="0"/>
                <a:ea typeface="+mn-ea"/>
              </a:rPr>
              <a:t> </a:t>
            </a:r>
            <a:r>
              <a:rPr lang="en-US" altLang="it-IT" sz="2400" dirty="0" err="1">
                <a:latin typeface="Trebuchet MS" panose="020B0603020202020204" pitchFamily="34" charset="0"/>
                <a:ea typeface="+mn-ea"/>
              </a:rPr>
              <a:t>lista</a:t>
            </a:r>
            <a:r>
              <a:rPr lang="en-US" altLang="it-IT" sz="2400" dirty="0">
                <a:latin typeface="Trebuchet MS" panose="020B0603020202020204" pitchFamily="34" charset="0"/>
                <a:ea typeface="+mn-ea"/>
              </a:rPr>
              <a:t> </a:t>
            </a:r>
            <a:r>
              <a:rPr lang="en-US" altLang="it-IT" sz="2400" dirty="0" err="1">
                <a:latin typeface="Trebuchet MS" panose="020B0603020202020204" pitchFamily="34" charset="0"/>
                <a:ea typeface="+mn-ea"/>
              </a:rPr>
              <a:t>stilata</a:t>
            </a:r>
            <a:r>
              <a:rPr lang="en-US" altLang="it-IT" sz="2400" dirty="0">
                <a:latin typeface="Trebuchet MS" panose="020B0603020202020204" pitchFamily="34" charset="0"/>
                <a:ea typeface="+mn-ea"/>
              </a:rPr>
              <a:t> dal DAC e verso le </a:t>
            </a:r>
            <a:r>
              <a:rPr lang="en-US" altLang="it-IT" sz="2400" dirty="0" err="1">
                <a:latin typeface="Trebuchet MS" panose="020B0603020202020204" pitchFamily="34" charset="0"/>
                <a:ea typeface="+mn-ea"/>
              </a:rPr>
              <a:t>istituzioni</a:t>
            </a:r>
            <a:r>
              <a:rPr lang="en-US" altLang="it-IT" sz="2400" dirty="0">
                <a:latin typeface="Trebuchet MS" panose="020B0603020202020204" pitchFamily="34" charset="0"/>
                <a:ea typeface="+mn-ea"/>
              </a:rPr>
              <a:t> </a:t>
            </a:r>
            <a:r>
              <a:rPr lang="en-US" altLang="it-IT" sz="2400" dirty="0" err="1">
                <a:latin typeface="Trebuchet MS" panose="020B0603020202020204" pitchFamily="34" charset="0"/>
                <a:ea typeface="+mn-ea"/>
              </a:rPr>
              <a:t>multilaterali</a:t>
            </a:r>
            <a:r>
              <a:rPr lang="en-US" altLang="it-IT" sz="2400" dirty="0">
                <a:latin typeface="Trebuchet MS" panose="020B0603020202020204" pitchFamily="34" charset="0"/>
                <a:ea typeface="+mn-ea"/>
              </a:rPr>
              <a:t> di </a:t>
            </a:r>
            <a:r>
              <a:rPr lang="en-US" altLang="it-IT" sz="2400" dirty="0" err="1">
                <a:latin typeface="Trebuchet MS" panose="020B0603020202020204" pitchFamily="34" charset="0"/>
                <a:ea typeface="+mn-ea"/>
              </a:rPr>
              <a:t>sviluppo</a:t>
            </a:r>
            <a:r>
              <a:rPr lang="en-US" altLang="it-IT" sz="2400" dirty="0">
                <a:latin typeface="Trebuchet MS" panose="020B0603020202020204" pitchFamily="34" charset="0"/>
                <a:ea typeface="+mn-ea"/>
              </a:rPr>
              <a:t> </a:t>
            </a:r>
            <a:r>
              <a:rPr lang="en-US" altLang="it-IT" sz="2400" dirty="0" err="1">
                <a:latin typeface="Trebuchet MS" panose="020B0603020202020204" pitchFamily="34" charset="0"/>
                <a:ea typeface="+mn-ea"/>
              </a:rPr>
              <a:t>che</a:t>
            </a:r>
            <a:r>
              <a:rPr lang="en-US" altLang="it-IT" sz="2400" dirty="0">
                <a:latin typeface="Trebuchet MS" panose="020B0603020202020204" pitchFamily="34" charset="0"/>
                <a:ea typeface="+mn-ea"/>
              </a:rPr>
              <a:t> </a:t>
            </a:r>
            <a:r>
              <a:rPr lang="en-US" altLang="it-IT" sz="2400" dirty="0" err="1">
                <a:latin typeface="Trebuchet MS" panose="020B0603020202020204" pitchFamily="34" charset="0"/>
                <a:ea typeface="+mn-ea"/>
              </a:rPr>
              <a:t>sono</a:t>
            </a:r>
            <a:r>
              <a:rPr lang="en-US" altLang="it-IT" sz="2400" dirty="0">
                <a:latin typeface="Trebuchet MS" panose="020B0603020202020204" pitchFamily="34" charset="0"/>
                <a:ea typeface="+mn-ea"/>
              </a:rPr>
              <a:t>:</a:t>
            </a:r>
          </a:p>
          <a:p>
            <a:pPr marL="0" indent="107950" algn="just" eaLnBrk="1"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altLang="it-IT" sz="2400" dirty="0">
              <a:latin typeface="Trebuchet MS" panose="020B0603020202020204" pitchFamily="34" charset="0"/>
              <a:ea typeface="+mn-ea"/>
            </a:endParaRPr>
          </a:p>
          <a:p>
            <a:pPr marL="431800" indent="-323850" algn="just" eaLnBrk="1">
              <a:lnSpc>
                <a:spcPct val="104000"/>
              </a:lnSpc>
              <a:buClr>
                <a:srgbClr val="FFFFFF"/>
              </a:buClr>
              <a:buFont typeface="Times New Roman" panose="02020603050405020304" pitchFamily="18" charset="0"/>
              <a:buAutoNum type="arabicParenR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altLang="it-IT" sz="2400" dirty="0">
                <a:latin typeface="Trebuchet MS" panose="020B0603020202020204" pitchFamily="34" charset="0"/>
                <a:ea typeface="+mn-ea"/>
              </a:rPr>
              <a:t> </a:t>
            </a:r>
            <a:r>
              <a:rPr lang="en-US" altLang="it-IT" sz="2400" dirty="0" err="1">
                <a:latin typeface="Trebuchet MS" panose="020B0603020202020204" pitchFamily="34" charset="0"/>
                <a:ea typeface="+mn-ea"/>
              </a:rPr>
              <a:t>Forniti</a:t>
            </a:r>
            <a:r>
              <a:rPr lang="en-US" altLang="it-IT" sz="2400" dirty="0">
                <a:latin typeface="Trebuchet MS" panose="020B0603020202020204" pitchFamily="34" charset="0"/>
                <a:ea typeface="+mn-ea"/>
              </a:rPr>
              <a:t> da </a:t>
            </a:r>
            <a:r>
              <a:rPr lang="en-US" altLang="it-IT" sz="2400" b="1" u="sng" dirty="0" err="1">
                <a:latin typeface="Trebuchet MS" panose="020B0603020202020204" pitchFamily="34" charset="0"/>
                <a:ea typeface="+mn-ea"/>
              </a:rPr>
              <a:t>agenzie</a:t>
            </a:r>
            <a:r>
              <a:rPr lang="en-US" altLang="it-IT" sz="2400" b="1" u="sng" dirty="0">
                <a:latin typeface="Trebuchet MS" panose="020B0603020202020204" pitchFamily="34" charset="0"/>
                <a:ea typeface="+mn-ea"/>
              </a:rPr>
              <a:t> </a:t>
            </a:r>
            <a:r>
              <a:rPr lang="en-US" altLang="it-IT" sz="2400" b="1" u="sng" dirty="0" err="1">
                <a:latin typeface="Trebuchet MS" panose="020B0603020202020204" pitchFamily="34" charset="0"/>
                <a:ea typeface="+mn-ea"/>
              </a:rPr>
              <a:t>ufficiali</a:t>
            </a:r>
            <a:r>
              <a:rPr lang="en-US" altLang="it-IT" sz="2400" dirty="0">
                <a:latin typeface="Trebuchet MS" panose="020B0603020202020204" pitchFamily="34" charset="0"/>
                <a:ea typeface="+mn-ea"/>
              </a:rPr>
              <a:t>, </a:t>
            </a:r>
            <a:r>
              <a:rPr lang="en-US" altLang="it-IT" sz="2400" dirty="0" err="1">
                <a:latin typeface="Trebuchet MS" panose="020B0603020202020204" pitchFamily="34" charset="0"/>
                <a:ea typeface="+mn-ea"/>
              </a:rPr>
              <a:t>inclusi</a:t>
            </a:r>
            <a:r>
              <a:rPr lang="en-US" altLang="it-IT" sz="2400" dirty="0">
                <a:latin typeface="Trebuchet MS" panose="020B0603020202020204" pitchFamily="34" charset="0"/>
                <a:ea typeface="+mn-ea"/>
              </a:rPr>
              <a:t> </a:t>
            </a:r>
            <a:r>
              <a:rPr lang="en-US" altLang="it-IT" sz="2400" dirty="0" err="1">
                <a:latin typeface="Trebuchet MS" panose="020B0603020202020204" pitchFamily="34" charset="0"/>
                <a:ea typeface="+mn-ea"/>
              </a:rPr>
              <a:t>stati</a:t>
            </a:r>
            <a:r>
              <a:rPr lang="en-US" altLang="it-IT" sz="2400" dirty="0">
                <a:latin typeface="Trebuchet MS" panose="020B0603020202020204" pitchFamily="34" charset="0"/>
                <a:ea typeface="+mn-ea"/>
              </a:rPr>
              <a:t> e </a:t>
            </a:r>
            <a:r>
              <a:rPr lang="en-US" altLang="it-IT" sz="2400" dirty="0" err="1">
                <a:latin typeface="Trebuchet MS" panose="020B0603020202020204" pitchFamily="34" charset="0"/>
                <a:ea typeface="+mn-ea"/>
              </a:rPr>
              <a:t>governi</a:t>
            </a:r>
            <a:r>
              <a:rPr lang="en-US" altLang="it-IT" sz="2400" dirty="0">
                <a:latin typeface="Trebuchet MS" panose="020B0603020202020204" pitchFamily="34" charset="0"/>
                <a:ea typeface="+mn-ea"/>
              </a:rPr>
              <a:t> </a:t>
            </a:r>
            <a:r>
              <a:rPr lang="en-US" altLang="it-IT" sz="2400" dirty="0" err="1">
                <a:latin typeface="Trebuchet MS" panose="020B0603020202020204" pitchFamily="34" charset="0"/>
                <a:ea typeface="+mn-ea"/>
              </a:rPr>
              <a:t>locali</a:t>
            </a:r>
            <a:r>
              <a:rPr lang="en-US" altLang="it-IT" sz="2400" dirty="0">
                <a:latin typeface="Trebuchet MS" panose="020B0603020202020204" pitchFamily="34" charset="0"/>
                <a:ea typeface="+mn-ea"/>
              </a:rPr>
              <a:t>, o </a:t>
            </a:r>
            <a:r>
              <a:rPr lang="en-US" altLang="it-IT" sz="2400" dirty="0" err="1">
                <a:latin typeface="Trebuchet MS" panose="020B0603020202020204" pitchFamily="34" charset="0"/>
                <a:ea typeface="+mn-ea"/>
              </a:rPr>
              <a:t>dalle</a:t>
            </a:r>
            <a:r>
              <a:rPr lang="en-US" altLang="it-IT" sz="2400" dirty="0">
                <a:latin typeface="Trebuchet MS" panose="020B0603020202020204" pitchFamily="34" charset="0"/>
                <a:ea typeface="+mn-ea"/>
              </a:rPr>
              <a:t> </a:t>
            </a:r>
            <a:r>
              <a:rPr lang="en-US" altLang="it-IT" sz="2400" dirty="0" err="1">
                <a:latin typeface="Trebuchet MS" panose="020B0603020202020204" pitchFamily="34" charset="0"/>
                <a:ea typeface="+mn-ea"/>
              </a:rPr>
              <a:t>loro</a:t>
            </a:r>
            <a:r>
              <a:rPr lang="en-US" altLang="it-IT" sz="2400" dirty="0">
                <a:latin typeface="Trebuchet MS" panose="020B0603020202020204" pitchFamily="34" charset="0"/>
                <a:ea typeface="+mn-ea"/>
              </a:rPr>
              <a:t> </a:t>
            </a:r>
            <a:r>
              <a:rPr lang="en-US" altLang="it-IT" sz="2400" dirty="0" err="1">
                <a:latin typeface="Trebuchet MS" panose="020B0603020202020204" pitchFamily="34" charset="0"/>
                <a:ea typeface="+mn-ea"/>
              </a:rPr>
              <a:t>agenzie</a:t>
            </a:r>
            <a:r>
              <a:rPr lang="en-US" altLang="it-IT" sz="2400" dirty="0">
                <a:latin typeface="Trebuchet MS" panose="020B0603020202020204" pitchFamily="34" charset="0"/>
                <a:ea typeface="+mn-ea"/>
              </a:rPr>
              <a:t> </a:t>
            </a:r>
            <a:r>
              <a:rPr lang="en-US" altLang="it-IT" sz="2400" dirty="0" err="1">
                <a:latin typeface="Trebuchet MS" panose="020B0603020202020204" pitchFamily="34" charset="0"/>
                <a:ea typeface="+mn-ea"/>
              </a:rPr>
              <a:t>esecutive</a:t>
            </a:r>
            <a:r>
              <a:rPr lang="en-US" altLang="it-IT" sz="2400" dirty="0">
                <a:latin typeface="Trebuchet MS" panose="020B0603020202020204" pitchFamily="34" charset="0"/>
                <a:ea typeface="+mn-ea"/>
              </a:rPr>
              <a:t>; e</a:t>
            </a:r>
          </a:p>
          <a:p>
            <a:pPr marL="431800" indent="-323850" algn="just" eaLnBrk="1">
              <a:lnSpc>
                <a:spcPct val="104000"/>
              </a:lnSpc>
              <a:buClr>
                <a:srgbClr val="FFFFFF"/>
              </a:buClr>
              <a:buFont typeface="Times New Roman" panose="02020603050405020304" pitchFamily="18" charset="0"/>
              <a:buAutoNum type="arabicParenR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altLang="it-IT" sz="2400" dirty="0" err="1">
                <a:latin typeface="Trebuchet MS" panose="020B0603020202020204" pitchFamily="34" charset="0"/>
                <a:ea typeface="+mn-ea"/>
              </a:rPr>
              <a:t>ogni</a:t>
            </a:r>
            <a:r>
              <a:rPr lang="en-US" altLang="it-IT" sz="2400" dirty="0">
                <a:latin typeface="Trebuchet MS" panose="020B0603020202020204" pitchFamily="34" charset="0"/>
                <a:ea typeface="+mn-ea"/>
              </a:rPr>
              <a:t> </a:t>
            </a:r>
            <a:r>
              <a:rPr lang="en-US" altLang="it-IT" sz="2400" dirty="0" err="1">
                <a:latin typeface="Trebuchet MS" panose="020B0603020202020204" pitchFamily="34" charset="0"/>
                <a:ea typeface="+mn-ea"/>
              </a:rPr>
              <a:t>transazione</a:t>
            </a:r>
            <a:r>
              <a:rPr lang="en-US" altLang="it-IT" sz="2400" dirty="0">
                <a:latin typeface="Trebuchet MS" panose="020B0603020202020204" pitchFamily="34" charset="0"/>
                <a:ea typeface="+mn-ea"/>
              </a:rPr>
              <a:t> </a:t>
            </a:r>
            <a:r>
              <a:rPr lang="en-US" altLang="it-IT" sz="2400" dirty="0" err="1">
                <a:latin typeface="Trebuchet MS" panose="020B0603020202020204" pitchFamily="34" charset="0"/>
                <a:ea typeface="+mn-ea"/>
              </a:rPr>
              <a:t>che</a:t>
            </a:r>
            <a:r>
              <a:rPr lang="en-US" altLang="it-IT" sz="2400" dirty="0">
                <a:latin typeface="Trebuchet MS" panose="020B0603020202020204" pitchFamily="34" charset="0"/>
                <a:ea typeface="+mn-ea"/>
              </a:rPr>
              <a:t> a) </a:t>
            </a:r>
            <a:r>
              <a:rPr lang="en-US" altLang="it-IT" sz="2400" dirty="0" err="1">
                <a:latin typeface="Trebuchet MS" panose="020B0603020202020204" pitchFamily="34" charset="0"/>
                <a:ea typeface="+mn-ea"/>
              </a:rPr>
              <a:t>sia</a:t>
            </a:r>
            <a:r>
              <a:rPr lang="en-US" altLang="it-IT" sz="2400" dirty="0">
                <a:latin typeface="Trebuchet MS" panose="020B0603020202020204" pitchFamily="34" charset="0"/>
                <a:ea typeface="+mn-ea"/>
              </a:rPr>
              <a:t> </a:t>
            </a:r>
            <a:r>
              <a:rPr lang="en-US" altLang="it-IT" sz="2400" dirty="0" err="1">
                <a:latin typeface="Trebuchet MS" panose="020B0603020202020204" pitchFamily="34" charset="0"/>
                <a:ea typeface="+mn-ea"/>
              </a:rPr>
              <a:t>amministrata</a:t>
            </a:r>
            <a:r>
              <a:rPr lang="en-US" altLang="it-IT" sz="2400" dirty="0">
                <a:latin typeface="Trebuchet MS" panose="020B0603020202020204" pitchFamily="34" charset="0"/>
                <a:ea typeface="+mn-ea"/>
              </a:rPr>
              <a:t> in </a:t>
            </a:r>
            <a:r>
              <a:rPr lang="en-US" altLang="it-IT" sz="2400" dirty="0" err="1">
                <a:latin typeface="Trebuchet MS" panose="020B0603020202020204" pitchFamily="34" charset="0"/>
                <a:ea typeface="+mn-ea"/>
              </a:rPr>
              <a:t>modo</a:t>
            </a:r>
            <a:r>
              <a:rPr lang="en-US" altLang="it-IT" sz="2400" dirty="0">
                <a:latin typeface="Trebuchet MS" panose="020B0603020202020204" pitchFamily="34" charset="0"/>
                <a:ea typeface="+mn-ea"/>
              </a:rPr>
              <a:t> </a:t>
            </a:r>
            <a:r>
              <a:rPr lang="en-US" altLang="it-IT" sz="2400" dirty="0" err="1">
                <a:latin typeface="Trebuchet MS" panose="020B0603020202020204" pitchFamily="34" charset="0"/>
                <a:ea typeface="+mn-ea"/>
              </a:rPr>
              <a:t>che</a:t>
            </a:r>
            <a:r>
              <a:rPr lang="en-US" altLang="it-IT" sz="2400" dirty="0">
                <a:latin typeface="Trebuchet MS" panose="020B0603020202020204" pitchFamily="34" charset="0"/>
                <a:ea typeface="+mn-ea"/>
              </a:rPr>
              <a:t> la </a:t>
            </a:r>
            <a:r>
              <a:rPr lang="en-US" altLang="it-IT" sz="2400" b="1" u="sng" dirty="0" err="1">
                <a:latin typeface="Trebuchet MS" panose="020B0603020202020204" pitchFamily="34" charset="0"/>
                <a:ea typeface="+mn-ea"/>
              </a:rPr>
              <a:t>promozione</a:t>
            </a:r>
            <a:r>
              <a:rPr lang="en-US" altLang="it-IT" sz="2400" b="1" u="sng" dirty="0">
                <a:latin typeface="Trebuchet MS" panose="020B0603020202020204" pitchFamily="34" charset="0"/>
                <a:ea typeface="+mn-ea"/>
              </a:rPr>
              <a:t> </a:t>
            </a:r>
            <a:r>
              <a:rPr lang="en-US" altLang="it-IT" sz="2400" b="1" u="sng" dirty="0" err="1">
                <a:latin typeface="Trebuchet MS" panose="020B0603020202020204" pitchFamily="34" charset="0"/>
                <a:ea typeface="+mn-ea"/>
              </a:rPr>
              <a:t>dello</a:t>
            </a:r>
            <a:r>
              <a:rPr lang="en-US" altLang="it-IT" sz="2400" b="1" u="sng" dirty="0">
                <a:latin typeface="Trebuchet MS" panose="020B0603020202020204" pitchFamily="34" charset="0"/>
                <a:ea typeface="+mn-ea"/>
              </a:rPr>
              <a:t> </a:t>
            </a:r>
            <a:r>
              <a:rPr lang="en-US" altLang="it-IT" sz="2400" b="1" u="sng" dirty="0" err="1">
                <a:latin typeface="Trebuchet MS" panose="020B0603020202020204" pitchFamily="34" charset="0"/>
                <a:ea typeface="+mn-ea"/>
              </a:rPr>
              <a:t>sviluppo</a:t>
            </a:r>
            <a:r>
              <a:rPr lang="en-US" altLang="it-IT" sz="2400" dirty="0">
                <a:latin typeface="Trebuchet MS" panose="020B0603020202020204" pitchFamily="34" charset="0"/>
                <a:ea typeface="+mn-ea"/>
              </a:rPr>
              <a:t> </a:t>
            </a:r>
            <a:r>
              <a:rPr lang="en-US" altLang="it-IT" sz="2400" dirty="0" err="1">
                <a:latin typeface="Trebuchet MS" panose="020B0603020202020204" pitchFamily="34" charset="0"/>
                <a:ea typeface="+mn-ea"/>
              </a:rPr>
              <a:t>sia</a:t>
            </a:r>
            <a:r>
              <a:rPr lang="en-US" altLang="it-IT" sz="2400" dirty="0">
                <a:latin typeface="Trebuchet MS" panose="020B0603020202020204" pitchFamily="34" charset="0"/>
                <a:ea typeface="+mn-ea"/>
              </a:rPr>
              <a:t> </a:t>
            </a:r>
            <a:r>
              <a:rPr lang="en-US" altLang="it-IT" sz="2400" dirty="0" err="1">
                <a:latin typeface="Trebuchet MS" panose="020B0603020202020204" pitchFamily="34" charset="0"/>
                <a:ea typeface="+mn-ea"/>
              </a:rPr>
              <a:t>il</a:t>
            </a:r>
            <a:r>
              <a:rPr lang="en-US" altLang="it-IT" sz="2400" dirty="0">
                <a:latin typeface="Trebuchet MS" panose="020B0603020202020204" pitchFamily="34" charset="0"/>
                <a:ea typeface="+mn-ea"/>
              </a:rPr>
              <a:t> </a:t>
            </a:r>
            <a:r>
              <a:rPr lang="en-US" altLang="it-IT" sz="2400" dirty="0" err="1">
                <a:latin typeface="Trebuchet MS" panose="020B0603020202020204" pitchFamily="34" charset="0"/>
                <a:ea typeface="+mn-ea"/>
              </a:rPr>
              <a:t>principale</a:t>
            </a:r>
            <a:r>
              <a:rPr lang="en-US" altLang="it-IT" sz="2400" dirty="0">
                <a:latin typeface="Trebuchet MS" panose="020B0603020202020204" pitchFamily="34" charset="0"/>
                <a:ea typeface="+mn-ea"/>
              </a:rPr>
              <a:t> </a:t>
            </a:r>
            <a:r>
              <a:rPr lang="en-US" altLang="it-IT" sz="2400" dirty="0" err="1">
                <a:latin typeface="Trebuchet MS" panose="020B0603020202020204" pitchFamily="34" charset="0"/>
                <a:ea typeface="+mn-ea"/>
              </a:rPr>
              <a:t>obiettivo</a:t>
            </a:r>
            <a:r>
              <a:rPr lang="en-US" altLang="it-IT" sz="2400" dirty="0">
                <a:latin typeface="Trebuchet MS" panose="020B0603020202020204" pitchFamily="34" charset="0"/>
                <a:ea typeface="+mn-ea"/>
              </a:rPr>
              <a:t> e b) </a:t>
            </a:r>
            <a:r>
              <a:rPr lang="en-US" altLang="it-IT" sz="2400" dirty="0" err="1">
                <a:latin typeface="Trebuchet MS" panose="020B0603020202020204" pitchFamily="34" charset="0"/>
                <a:ea typeface="+mn-ea"/>
              </a:rPr>
              <a:t>abbia</a:t>
            </a:r>
            <a:r>
              <a:rPr lang="en-US" altLang="it-IT" sz="2400" dirty="0">
                <a:latin typeface="Trebuchet MS" panose="020B0603020202020204" pitchFamily="34" charset="0"/>
                <a:ea typeface="+mn-ea"/>
              </a:rPr>
              <a:t> </a:t>
            </a:r>
            <a:r>
              <a:rPr lang="en-US" altLang="it-IT" sz="2400" b="1" u="sng" dirty="0" err="1">
                <a:latin typeface="Trebuchet MS" panose="020B0603020202020204" pitchFamily="34" charset="0"/>
                <a:ea typeface="+mn-ea"/>
              </a:rPr>
              <a:t>carattere</a:t>
            </a:r>
            <a:r>
              <a:rPr lang="en-US" altLang="it-IT" sz="2400" b="1" u="sng" dirty="0">
                <a:latin typeface="Trebuchet MS" panose="020B0603020202020204" pitchFamily="34" charset="0"/>
                <a:ea typeface="+mn-ea"/>
              </a:rPr>
              <a:t> </a:t>
            </a:r>
            <a:r>
              <a:rPr lang="en-US" altLang="it-IT" sz="2400" b="1" u="sng" dirty="0" err="1">
                <a:latin typeface="Trebuchet MS" panose="020B0603020202020204" pitchFamily="34" charset="0"/>
                <a:ea typeface="+mn-ea"/>
              </a:rPr>
              <a:t>agevolato</a:t>
            </a:r>
            <a:r>
              <a:rPr lang="en-US" altLang="it-IT" sz="2400" dirty="0">
                <a:latin typeface="Trebuchet MS" panose="020B0603020202020204" pitchFamily="34" charset="0"/>
                <a:ea typeface="+mn-ea"/>
              </a:rPr>
              <a:t> e </a:t>
            </a:r>
            <a:r>
              <a:rPr lang="en-US" altLang="it-IT" sz="2400" dirty="0" err="1">
                <a:latin typeface="Trebuchet MS" panose="020B0603020202020204" pitchFamily="34" charset="0"/>
                <a:ea typeface="+mn-ea"/>
              </a:rPr>
              <a:t>contenga</a:t>
            </a:r>
            <a:r>
              <a:rPr lang="en-US" altLang="it-IT" sz="2400" dirty="0">
                <a:latin typeface="Trebuchet MS" panose="020B0603020202020204" pitchFamily="34" charset="0"/>
                <a:ea typeface="+mn-ea"/>
              </a:rPr>
              <a:t> un </a:t>
            </a:r>
            <a:r>
              <a:rPr lang="en-US" altLang="it-IT" sz="2400" b="1" u="sng" dirty="0" err="1">
                <a:latin typeface="Trebuchet MS" panose="020B0603020202020204" pitchFamily="34" charset="0"/>
                <a:ea typeface="+mn-ea"/>
              </a:rPr>
              <a:t>elemento</a:t>
            </a:r>
            <a:r>
              <a:rPr lang="en-US" altLang="it-IT" sz="2400" b="1" u="sng" dirty="0">
                <a:latin typeface="Trebuchet MS" panose="020B0603020202020204" pitchFamily="34" charset="0"/>
                <a:ea typeface="+mn-ea"/>
              </a:rPr>
              <a:t> </a:t>
            </a:r>
            <a:r>
              <a:rPr lang="en-US" altLang="it-IT" sz="2400" b="1" u="sng" dirty="0" err="1">
                <a:latin typeface="Trebuchet MS" panose="020B0603020202020204" pitchFamily="34" charset="0"/>
                <a:ea typeface="+mn-ea"/>
              </a:rPr>
              <a:t>dono</a:t>
            </a:r>
            <a:r>
              <a:rPr lang="en-US" altLang="it-IT" sz="2400" dirty="0">
                <a:latin typeface="Trebuchet MS" panose="020B0603020202020204" pitchFamily="34" charset="0"/>
                <a:ea typeface="+mn-ea"/>
              </a:rPr>
              <a:t> </a:t>
            </a:r>
            <a:r>
              <a:rPr lang="en-US" altLang="it-IT" sz="2400" dirty="0" err="1">
                <a:latin typeface="Trebuchet MS" panose="020B0603020202020204" pitchFamily="34" charset="0"/>
                <a:ea typeface="+mn-ea"/>
              </a:rPr>
              <a:t>pari</a:t>
            </a:r>
            <a:r>
              <a:rPr lang="en-US" altLang="it-IT" sz="2400" dirty="0">
                <a:latin typeface="Trebuchet MS" panose="020B0603020202020204" pitchFamily="34" charset="0"/>
                <a:ea typeface="+mn-ea"/>
              </a:rPr>
              <a:t> </a:t>
            </a:r>
            <a:r>
              <a:rPr lang="en-US" altLang="it-IT" sz="2400" dirty="0" err="1">
                <a:latin typeface="Trebuchet MS" panose="020B0603020202020204" pitchFamily="34" charset="0"/>
                <a:ea typeface="+mn-ea"/>
              </a:rPr>
              <a:t>almeno</a:t>
            </a:r>
            <a:r>
              <a:rPr lang="en-US" altLang="it-IT" sz="2400" dirty="0">
                <a:latin typeface="Trebuchet MS" panose="020B0603020202020204" pitchFamily="34" charset="0"/>
                <a:ea typeface="+mn-ea"/>
              </a:rPr>
              <a:t> al 25%.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288925" y="-49213"/>
            <a:ext cx="9070975" cy="1179513"/>
          </a:xfrm>
        </p:spPr>
        <p:txBody>
          <a:bodyPr/>
          <a:lstStyle/>
          <a:p>
            <a:pPr eaLnBrk="1"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it-IT" sz="4000" smtClean="0">
                <a:solidFill>
                  <a:srgbClr val="FFFF99"/>
                </a:solidFill>
                <a:latin typeface="Trebuchet MS" panose="020B0603020202020204" pitchFamily="34" charset="0"/>
              </a:rPr>
              <a:t>3) ALCUNI DATI: I DONATORI E IL TARGET</a:t>
            </a: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7740650" y="3779838"/>
            <a:ext cx="1979613" cy="294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104000"/>
              </a:lnSpc>
              <a:spcAft>
                <a:spcPct val="0"/>
              </a:spcAft>
              <a:buClr>
                <a:srgbClr val="FFFFFF"/>
              </a:buClr>
              <a:buFont typeface="Times New Roman" panose="02020603050405020304" pitchFamily="18" charset="0"/>
              <a:buAutoNum type="arabicParenR"/>
            </a:pPr>
            <a:r>
              <a:rPr lang="de-DE" altLang="it-IT" sz="1800">
                <a:latin typeface="Trebuchet MS" panose="020B0603020202020204" pitchFamily="34" charset="0"/>
              </a:rPr>
              <a:t>Stati Uniti</a:t>
            </a:r>
          </a:p>
          <a:p>
            <a:pPr eaLnBrk="1">
              <a:lnSpc>
                <a:spcPct val="104000"/>
              </a:lnSpc>
              <a:spcAft>
                <a:spcPct val="0"/>
              </a:spcAft>
              <a:buClr>
                <a:srgbClr val="FFFFFF"/>
              </a:buClr>
              <a:buFont typeface="Times New Roman" panose="02020603050405020304" pitchFamily="18" charset="0"/>
              <a:buAutoNum type="arabicParenR"/>
            </a:pPr>
            <a:r>
              <a:rPr lang="de-DE" altLang="it-IT" sz="1800">
                <a:latin typeface="Trebuchet MS" panose="020B0603020202020204" pitchFamily="34" charset="0"/>
              </a:rPr>
              <a:t>Regno Unito</a:t>
            </a:r>
          </a:p>
          <a:p>
            <a:pPr eaLnBrk="1">
              <a:lnSpc>
                <a:spcPct val="104000"/>
              </a:lnSpc>
              <a:spcAft>
                <a:spcPct val="0"/>
              </a:spcAft>
              <a:buClr>
                <a:srgbClr val="FFFFFF"/>
              </a:buClr>
              <a:buFont typeface="Times New Roman" panose="02020603050405020304" pitchFamily="18" charset="0"/>
              <a:buAutoNum type="arabicParenR"/>
            </a:pPr>
            <a:r>
              <a:rPr lang="de-DE" altLang="it-IT" sz="1800">
                <a:latin typeface="Trebuchet MS" panose="020B0603020202020204" pitchFamily="34" charset="0"/>
              </a:rPr>
              <a:t>Germania</a:t>
            </a:r>
          </a:p>
          <a:p>
            <a:pPr eaLnBrk="1">
              <a:lnSpc>
                <a:spcPct val="104000"/>
              </a:lnSpc>
              <a:spcAft>
                <a:spcPct val="0"/>
              </a:spcAft>
              <a:buClr>
                <a:srgbClr val="FFFFFF"/>
              </a:buClr>
              <a:buFont typeface="Times New Roman" panose="02020603050405020304" pitchFamily="18" charset="0"/>
              <a:buAutoNum type="arabicParenR"/>
            </a:pPr>
            <a:r>
              <a:rPr lang="de-DE" altLang="it-IT" sz="1800">
                <a:latin typeface="Trebuchet MS" panose="020B0603020202020204" pitchFamily="34" charset="0"/>
              </a:rPr>
              <a:t>Francia</a:t>
            </a:r>
          </a:p>
          <a:p>
            <a:pPr eaLnBrk="1">
              <a:lnSpc>
                <a:spcPct val="104000"/>
              </a:lnSpc>
              <a:spcAft>
                <a:spcPct val="0"/>
              </a:spcAft>
              <a:buClr>
                <a:srgbClr val="FFFFFF"/>
              </a:buClr>
              <a:buFont typeface="Times New Roman" panose="02020603050405020304" pitchFamily="18" charset="0"/>
              <a:buAutoNum type="arabicParenR"/>
            </a:pPr>
            <a:r>
              <a:rPr lang="de-DE" altLang="it-IT" sz="1800">
                <a:latin typeface="Trebuchet MS" panose="020B0603020202020204" pitchFamily="34" charset="0"/>
              </a:rPr>
              <a:t>Giappone </a:t>
            </a:r>
          </a:p>
          <a:p>
            <a:pPr eaLnBrk="1">
              <a:lnSpc>
                <a:spcPct val="104000"/>
              </a:lnSpc>
              <a:spcAft>
                <a:spcPct val="0"/>
              </a:spcAft>
              <a:buClr>
                <a:srgbClr val="FFFFFF"/>
              </a:buClr>
              <a:buFont typeface="Times New Roman" panose="02020603050405020304" pitchFamily="18" charset="0"/>
              <a:buAutoNum type="arabicParenR"/>
            </a:pPr>
            <a:r>
              <a:rPr lang="de-DE" altLang="it-IT" sz="1800">
                <a:latin typeface="Trebuchet MS" panose="020B0603020202020204" pitchFamily="34" charset="0"/>
              </a:rPr>
              <a:t>Svezia</a:t>
            </a:r>
          </a:p>
          <a:p>
            <a:pPr eaLnBrk="1">
              <a:lnSpc>
                <a:spcPct val="104000"/>
              </a:lnSpc>
              <a:spcAft>
                <a:spcPct val="0"/>
              </a:spcAft>
              <a:buClr>
                <a:srgbClr val="FFFFFF"/>
              </a:buClr>
              <a:buFont typeface="Times New Roman" panose="02020603050405020304" pitchFamily="18" charset="0"/>
              <a:buAutoNum type="arabicParenR"/>
            </a:pPr>
            <a:r>
              <a:rPr lang="de-DE" altLang="it-IT" sz="1800">
                <a:latin typeface="Trebuchet MS" panose="020B0603020202020204" pitchFamily="34" charset="0"/>
              </a:rPr>
              <a:t>Olanda</a:t>
            </a:r>
          </a:p>
          <a:p>
            <a:pPr eaLnBrk="1">
              <a:lnSpc>
                <a:spcPct val="104000"/>
              </a:lnSpc>
              <a:spcAft>
                <a:spcPct val="0"/>
              </a:spcAft>
              <a:buClr>
                <a:srgbClr val="FFFFFF"/>
              </a:buClr>
              <a:buFont typeface="Times New Roman" panose="02020603050405020304" pitchFamily="18" charset="0"/>
              <a:buAutoNum type="arabicParenR"/>
            </a:pPr>
            <a:r>
              <a:rPr lang="de-DE" altLang="it-IT" sz="1800">
                <a:latin typeface="Trebuchet MS" panose="020B0603020202020204" pitchFamily="34" charset="0"/>
              </a:rPr>
              <a:t>Norvegia</a:t>
            </a:r>
          </a:p>
          <a:p>
            <a:pPr eaLnBrk="1">
              <a:lnSpc>
                <a:spcPct val="104000"/>
              </a:lnSpc>
              <a:spcAft>
                <a:spcPct val="0"/>
              </a:spcAft>
              <a:buClr>
                <a:srgbClr val="FFFFFF"/>
              </a:buClr>
              <a:buFont typeface="Times New Roman" panose="02020603050405020304" pitchFamily="18" charset="0"/>
              <a:buAutoNum type="arabicParenR"/>
            </a:pPr>
            <a:r>
              <a:rPr lang="de-DE" altLang="it-IT" sz="1800">
                <a:latin typeface="Trebuchet MS" panose="020B0603020202020204" pitchFamily="34" charset="0"/>
              </a:rPr>
              <a:t>Australia</a:t>
            </a:r>
          </a:p>
          <a:p>
            <a:pPr eaLnBrk="1">
              <a:lnSpc>
                <a:spcPct val="104000"/>
              </a:lnSpc>
              <a:spcAft>
                <a:spcPct val="0"/>
              </a:spcAft>
              <a:buClr>
                <a:srgbClr val="FFFFFF"/>
              </a:buClr>
              <a:buFont typeface="Times New Roman" panose="02020603050405020304" pitchFamily="18" charset="0"/>
              <a:buAutoNum type="arabicParenR"/>
            </a:pPr>
            <a:r>
              <a:rPr lang="de-DE" altLang="it-IT" sz="1800">
                <a:latin typeface="Trebuchet MS" panose="020B0603020202020204" pitchFamily="34" charset="0"/>
              </a:rPr>
              <a:t>Canada</a:t>
            </a:r>
          </a:p>
        </p:txBody>
      </p:sp>
      <p:grpSp>
        <p:nvGrpSpPr>
          <p:cNvPr id="19460" name="Group 3"/>
          <p:cNvGrpSpPr>
            <a:grpSpLocks/>
          </p:cNvGrpSpPr>
          <p:nvPr/>
        </p:nvGrpSpPr>
        <p:grpSpPr bwMode="auto">
          <a:xfrm>
            <a:off x="6480175" y="4568825"/>
            <a:ext cx="1009650" cy="290513"/>
            <a:chOff x="4082" y="2878"/>
            <a:chExt cx="636" cy="183"/>
          </a:xfrm>
        </p:grpSpPr>
        <p:sp>
          <p:nvSpPr>
            <p:cNvPr id="19470" name="Freeform 4"/>
            <p:cNvSpPr>
              <a:spLocks noChangeArrowheads="1"/>
            </p:cNvSpPr>
            <p:nvPr/>
          </p:nvSpPr>
          <p:spPr bwMode="auto">
            <a:xfrm>
              <a:off x="4082" y="2968"/>
              <a:ext cx="577" cy="58"/>
            </a:xfrm>
            <a:custGeom>
              <a:avLst/>
              <a:gdLst>
                <a:gd name="T0" fmla="*/ 0 w 27831"/>
                <a:gd name="T1" fmla="*/ 0 h 2831"/>
                <a:gd name="T2" fmla="*/ 0 w 27831"/>
                <a:gd name="T3" fmla="*/ 0 h 2831"/>
                <a:gd name="T4" fmla="*/ 0 w 27831"/>
                <a:gd name="T5" fmla="*/ 0 h 2831"/>
                <a:gd name="T6" fmla="*/ 0 w 27831"/>
                <a:gd name="T7" fmla="*/ 0 h 2831"/>
                <a:gd name="T8" fmla="*/ 0 w 27831"/>
                <a:gd name="T9" fmla="*/ 0 h 2831"/>
                <a:gd name="T10" fmla="*/ 0 w 27831"/>
                <a:gd name="T11" fmla="*/ 0 h 2831"/>
                <a:gd name="T12" fmla="*/ 0 w 27831"/>
                <a:gd name="T13" fmla="*/ 0 h 2831"/>
                <a:gd name="T14" fmla="*/ 0 w 27831"/>
                <a:gd name="T15" fmla="*/ 0 h 2831"/>
                <a:gd name="T16" fmla="*/ 0 w 27831"/>
                <a:gd name="T17" fmla="*/ 0 h 2831"/>
                <a:gd name="T18" fmla="*/ 0 w 27831"/>
                <a:gd name="T19" fmla="*/ 0 h 2831"/>
                <a:gd name="T20" fmla="*/ 0 w 27831"/>
                <a:gd name="T21" fmla="*/ 0 h 2831"/>
                <a:gd name="T22" fmla="*/ 0 w 27831"/>
                <a:gd name="T23" fmla="*/ 0 h 2831"/>
                <a:gd name="T24" fmla="*/ 0 w 27831"/>
                <a:gd name="T25" fmla="*/ 0 h 2831"/>
                <a:gd name="T26" fmla="*/ 0 w 27831"/>
                <a:gd name="T27" fmla="*/ 0 h 2831"/>
                <a:gd name="T28" fmla="*/ 0 w 27831"/>
                <a:gd name="T29" fmla="*/ 0 h 2831"/>
                <a:gd name="T30" fmla="*/ 0 w 27831"/>
                <a:gd name="T31" fmla="*/ 0 h 2831"/>
                <a:gd name="T32" fmla="*/ 0 w 27831"/>
                <a:gd name="T33" fmla="*/ 0 h 2831"/>
                <a:gd name="T34" fmla="*/ 0 w 27831"/>
                <a:gd name="T35" fmla="*/ 0 h 2831"/>
                <a:gd name="T36" fmla="*/ 0 w 27831"/>
                <a:gd name="T37" fmla="*/ 0 h 2831"/>
                <a:gd name="T38" fmla="*/ 0 w 27831"/>
                <a:gd name="T39" fmla="*/ 0 h 2831"/>
                <a:gd name="T40" fmla="*/ 0 w 27831"/>
                <a:gd name="T41" fmla="*/ 0 h 2831"/>
                <a:gd name="T42" fmla="*/ 0 w 27831"/>
                <a:gd name="T43" fmla="*/ 0 h 2831"/>
                <a:gd name="T44" fmla="*/ 0 w 27831"/>
                <a:gd name="T45" fmla="*/ 0 h 2831"/>
                <a:gd name="T46" fmla="*/ 0 w 27831"/>
                <a:gd name="T47" fmla="*/ 0 h 2831"/>
                <a:gd name="T48" fmla="*/ 0 w 27831"/>
                <a:gd name="T49" fmla="*/ 0 h 2831"/>
                <a:gd name="T50" fmla="*/ 0 w 27831"/>
                <a:gd name="T51" fmla="*/ 0 h 2831"/>
                <a:gd name="T52" fmla="*/ 0 w 27831"/>
                <a:gd name="T53" fmla="*/ 0 h 2831"/>
                <a:gd name="T54" fmla="*/ 0 w 27831"/>
                <a:gd name="T55" fmla="*/ 0 h 2831"/>
                <a:gd name="T56" fmla="*/ 0 w 27831"/>
                <a:gd name="T57" fmla="*/ 0 h 2831"/>
                <a:gd name="T58" fmla="*/ 0 w 27831"/>
                <a:gd name="T59" fmla="*/ 0 h 2831"/>
                <a:gd name="T60" fmla="*/ 0 w 27831"/>
                <a:gd name="T61" fmla="*/ 0 h 2831"/>
                <a:gd name="T62" fmla="*/ 0 w 27831"/>
                <a:gd name="T63" fmla="*/ 0 h 2831"/>
                <a:gd name="T64" fmla="*/ 0 w 27831"/>
                <a:gd name="T65" fmla="*/ 0 h 2831"/>
                <a:gd name="T66" fmla="*/ 0 w 27831"/>
                <a:gd name="T67" fmla="*/ 0 h 2831"/>
                <a:gd name="T68" fmla="*/ 0 w 27831"/>
                <a:gd name="T69" fmla="*/ 0 h 2831"/>
                <a:gd name="T70" fmla="*/ 0 w 27831"/>
                <a:gd name="T71" fmla="*/ 0 h 2831"/>
                <a:gd name="T72" fmla="*/ 0 w 27831"/>
                <a:gd name="T73" fmla="*/ 0 h 2831"/>
                <a:gd name="T74" fmla="*/ 0 w 27831"/>
                <a:gd name="T75" fmla="*/ 0 h 2831"/>
                <a:gd name="T76" fmla="*/ 0 w 27831"/>
                <a:gd name="T77" fmla="*/ 0 h 2831"/>
                <a:gd name="T78" fmla="*/ 0 w 27831"/>
                <a:gd name="T79" fmla="*/ 0 h 2831"/>
                <a:gd name="T80" fmla="*/ 0 w 27831"/>
                <a:gd name="T81" fmla="*/ 0 h 2831"/>
                <a:gd name="T82" fmla="*/ 0 w 27831"/>
                <a:gd name="T83" fmla="*/ 0 h 2831"/>
                <a:gd name="T84" fmla="*/ 0 w 27831"/>
                <a:gd name="T85" fmla="*/ 0 h 2831"/>
                <a:gd name="T86" fmla="*/ 0 w 27831"/>
                <a:gd name="T87" fmla="*/ 0 h 2831"/>
                <a:gd name="T88" fmla="*/ 0 w 27831"/>
                <a:gd name="T89" fmla="*/ 0 h 2831"/>
                <a:gd name="T90" fmla="*/ 0 w 27831"/>
                <a:gd name="T91" fmla="*/ 0 h 2831"/>
                <a:gd name="T92" fmla="*/ 0 w 27831"/>
                <a:gd name="T93" fmla="*/ 0 h 2831"/>
                <a:gd name="T94" fmla="*/ 0 w 27831"/>
                <a:gd name="T95" fmla="*/ 0 h 2831"/>
                <a:gd name="T96" fmla="*/ 0 w 27831"/>
                <a:gd name="T97" fmla="*/ 0 h 2831"/>
                <a:gd name="T98" fmla="*/ 0 w 27831"/>
                <a:gd name="T99" fmla="*/ 0 h 2831"/>
                <a:gd name="T100" fmla="*/ 0 w 27831"/>
                <a:gd name="T101" fmla="*/ 0 h 2831"/>
                <a:gd name="T102" fmla="*/ 0 w 27831"/>
                <a:gd name="T103" fmla="*/ 0 h 2831"/>
                <a:gd name="T104" fmla="*/ 0 w 27831"/>
                <a:gd name="T105" fmla="*/ 0 h 2831"/>
                <a:gd name="T106" fmla="*/ 0 w 27831"/>
                <a:gd name="T107" fmla="*/ 0 h 2831"/>
                <a:gd name="T108" fmla="*/ 0 w 27831"/>
                <a:gd name="T109" fmla="*/ 0 h 2831"/>
                <a:gd name="T110" fmla="*/ 0 w 27831"/>
                <a:gd name="T111" fmla="*/ 0 h 2831"/>
                <a:gd name="T112" fmla="*/ 0 w 27831"/>
                <a:gd name="T113" fmla="*/ 0 h 2831"/>
                <a:gd name="T114" fmla="*/ 0 w 27831"/>
                <a:gd name="T115" fmla="*/ 0 h 28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31" h="2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lnTo>
                    <a:pt x="27264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lnTo>
                    <a:pt x="20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471" name="Freeform 5"/>
            <p:cNvSpPr>
              <a:spLocks noChangeArrowheads="1"/>
            </p:cNvSpPr>
            <p:nvPr/>
          </p:nvSpPr>
          <p:spPr bwMode="auto">
            <a:xfrm>
              <a:off x="4570" y="2878"/>
              <a:ext cx="148" cy="183"/>
            </a:xfrm>
            <a:custGeom>
              <a:avLst/>
              <a:gdLst>
                <a:gd name="T0" fmla="*/ 0 w 7171"/>
                <a:gd name="T1" fmla="*/ 0 h 8869"/>
                <a:gd name="T2" fmla="*/ 0 w 7171"/>
                <a:gd name="T3" fmla="*/ 0 h 8869"/>
                <a:gd name="T4" fmla="*/ 0 w 7171"/>
                <a:gd name="T5" fmla="*/ 0 h 8869"/>
                <a:gd name="T6" fmla="*/ 0 w 7171"/>
                <a:gd name="T7" fmla="*/ 0 h 8869"/>
                <a:gd name="T8" fmla="*/ 0 w 7171"/>
                <a:gd name="T9" fmla="*/ 0 h 8869"/>
                <a:gd name="T10" fmla="*/ 0 w 7171"/>
                <a:gd name="T11" fmla="*/ 0 h 8869"/>
                <a:gd name="T12" fmla="*/ 0 w 7171"/>
                <a:gd name="T13" fmla="*/ 0 h 8869"/>
                <a:gd name="T14" fmla="*/ 0 w 7171"/>
                <a:gd name="T15" fmla="*/ 0 h 8869"/>
                <a:gd name="T16" fmla="*/ 0 w 7171"/>
                <a:gd name="T17" fmla="*/ 0 h 8869"/>
                <a:gd name="T18" fmla="*/ 0 w 7171"/>
                <a:gd name="T19" fmla="*/ 0 h 8869"/>
                <a:gd name="T20" fmla="*/ 0 w 7171"/>
                <a:gd name="T21" fmla="*/ 0 h 8869"/>
                <a:gd name="T22" fmla="*/ 0 w 7171"/>
                <a:gd name="T23" fmla="*/ 0 h 8869"/>
                <a:gd name="T24" fmla="*/ 0 w 7171"/>
                <a:gd name="T25" fmla="*/ 0 h 8869"/>
                <a:gd name="T26" fmla="*/ 0 w 7171"/>
                <a:gd name="T27" fmla="*/ 0 h 8869"/>
                <a:gd name="T28" fmla="*/ 0 w 7171"/>
                <a:gd name="T29" fmla="*/ 0 h 8869"/>
                <a:gd name="T30" fmla="*/ 0 w 7171"/>
                <a:gd name="T31" fmla="*/ 0 h 8869"/>
                <a:gd name="T32" fmla="*/ 0 w 7171"/>
                <a:gd name="T33" fmla="*/ 0 h 8869"/>
                <a:gd name="T34" fmla="*/ 0 w 7171"/>
                <a:gd name="T35" fmla="*/ 0 h 8869"/>
                <a:gd name="T36" fmla="*/ 0 w 7171"/>
                <a:gd name="T37" fmla="*/ 0 h 8869"/>
                <a:gd name="T38" fmla="*/ 0 w 7171"/>
                <a:gd name="T39" fmla="*/ 0 h 8869"/>
                <a:gd name="T40" fmla="*/ 0 w 7171"/>
                <a:gd name="T41" fmla="*/ 0 h 8869"/>
                <a:gd name="T42" fmla="*/ 0 w 7171"/>
                <a:gd name="T43" fmla="*/ 0 h 8869"/>
                <a:gd name="T44" fmla="*/ 0 w 7171"/>
                <a:gd name="T45" fmla="*/ 0 h 8869"/>
                <a:gd name="T46" fmla="*/ 0 w 7171"/>
                <a:gd name="T47" fmla="*/ 0 h 8869"/>
                <a:gd name="T48" fmla="*/ 0 w 7171"/>
                <a:gd name="T49" fmla="*/ 0 h 8869"/>
                <a:gd name="T50" fmla="*/ 0 w 7171"/>
                <a:gd name="T51" fmla="*/ 0 h 8869"/>
                <a:gd name="T52" fmla="*/ 0 w 7171"/>
                <a:gd name="T53" fmla="*/ 0 h 8869"/>
                <a:gd name="T54" fmla="*/ 0 w 7171"/>
                <a:gd name="T55" fmla="*/ 0 h 8869"/>
                <a:gd name="T56" fmla="*/ 0 w 7171"/>
                <a:gd name="T57" fmla="*/ 0 h 8869"/>
                <a:gd name="T58" fmla="*/ 0 w 7171"/>
                <a:gd name="T59" fmla="*/ 0 h 8869"/>
                <a:gd name="T60" fmla="*/ 0 w 7171"/>
                <a:gd name="T61" fmla="*/ 0 h 8869"/>
                <a:gd name="T62" fmla="*/ 0 w 7171"/>
                <a:gd name="T63" fmla="*/ 0 h 8869"/>
                <a:gd name="T64" fmla="*/ 0 w 7171"/>
                <a:gd name="T65" fmla="*/ 0 h 8869"/>
                <a:gd name="T66" fmla="*/ 0 w 7171"/>
                <a:gd name="T67" fmla="*/ 0 h 8869"/>
                <a:gd name="T68" fmla="*/ 0 w 7171"/>
                <a:gd name="T69" fmla="*/ 0 h 8869"/>
                <a:gd name="T70" fmla="*/ 0 w 7171"/>
                <a:gd name="T71" fmla="*/ 0 h 8869"/>
                <a:gd name="T72" fmla="*/ 0 w 7171"/>
                <a:gd name="T73" fmla="*/ 0 h 8869"/>
                <a:gd name="T74" fmla="*/ 0 w 7171"/>
                <a:gd name="T75" fmla="*/ 0 h 8869"/>
                <a:gd name="T76" fmla="*/ 0 w 7171"/>
                <a:gd name="T77" fmla="*/ 0 h 8869"/>
                <a:gd name="T78" fmla="*/ 0 w 7171"/>
                <a:gd name="T79" fmla="*/ 0 h 8869"/>
                <a:gd name="T80" fmla="*/ 0 w 7171"/>
                <a:gd name="T81" fmla="*/ 0 h 8869"/>
                <a:gd name="T82" fmla="*/ 0 w 7171"/>
                <a:gd name="T83" fmla="*/ 0 h 8869"/>
                <a:gd name="T84" fmla="*/ 0 w 7171"/>
                <a:gd name="T85" fmla="*/ 0 h 8869"/>
                <a:gd name="T86" fmla="*/ 0 w 7171"/>
                <a:gd name="T87" fmla="*/ 0 h 8869"/>
                <a:gd name="T88" fmla="*/ 0 w 7171"/>
                <a:gd name="T89" fmla="*/ 0 h 8869"/>
                <a:gd name="T90" fmla="*/ 0 w 7171"/>
                <a:gd name="T91" fmla="*/ 0 h 8869"/>
                <a:gd name="T92" fmla="*/ 0 w 7171"/>
                <a:gd name="T93" fmla="*/ 0 h 8869"/>
                <a:gd name="T94" fmla="*/ 0 w 7171"/>
                <a:gd name="T95" fmla="*/ 0 h 8869"/>
                <a:gd name="T96" fmla="*/ 0 w 7171"/>
                <a:gd name="T97" fmla="*/ 0 h 8869"/>
                <a:gd name="T98" fmla="*/ 0 w 7171"/>
                <a:gd name="T99" fmla="*/ 0 h 8869"/>
                <a:gd name="T100" fmla="*/ 0 w 7171"/>
                <a:gd name="T101" fmla="*/ 0 h 8869"/>
                <a:gd name="T102" fmla="*/ 0 w 7171"/>
                <a:gd name="T103" fmla="*/ 0 h 8869"/>
                <a:gd name="T104" fmla="*/ 0 w 7171"/>
                <a:gd name="T105" fmla="*/ 0 h 8869"/>
                <a:gd name="T106" fmla="*/ 0 w 7171"/>
                <a:gd name="T107" fmla="*/ 0 h 8869"/>
                <a:gd name="T108" fmla="*/ 0 w 7171"/>
                <a:gd name="T109" fmla="*/ 0 h 8869"/>
                <a:gd name="T110" fmla="*/ 0 w 7171"/>
                <a:gd name="T111" fmla="*/ 0 h 88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171" h="8869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lnTo>
                    <a:pt x="567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333375" y="7199313"/>
            <a:ext cx="5786438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1400" i="1">
                <a:latin typeface="Trebuchet MS" panose="020B0603020202020204" pitchFamily="34" charset="0"/>
                <a:cs typeface="Mangal" pitchFamily="16" charset="0"/>
              </a:rPr>
              <a:t>Flussi netti ODA da parte dei membri DAC nel 2014. Fonte dati: OECD</a:t>
            </a:r>
          </a:p>
        </p:txBody>
      </p:sp>
      <p:sp>
        <p:nvSpPr>
          <p:cNvPr id="19462" name="Freeform 7"/>
          <p:cNvSpPr>
            <a:spLocks noChangeArrowheads="1"/>
          </p:cNvSpPr>
          <p:nvPr/>
        </p:nvSpPr>
        <p:spPr bwMode="auto">
          <a:xfrm>
            <a:off x="7740650" y="3600450"/>
            <a:ext cx="1619250" cy="3419475"/>
          </a:xfrm>
          <a:custGeom>
            <a:avLst/>
            <a:gdLst>
              <a:gd name="T0" fmla="*/ 2147483646 w 65189"/>
              <a:gd name="T1" fmla="*/ 2147483646 h 62358"/>
              <a:gd name="T2" fmla="*/ 2147483646 w 65189"/>
              <a:gd name="T3" fmla="*/ 2147483646 h 62358"/>
              <a:gd name="T4" fmla="*/ 2147483646 w 65189"/>
              <a:gd name="T5" fmla="*/ 2147483646 h 62358"/>
              <a:gd name="T6" fmla="*/ 2147483646 w 65189"/>
              <a:gd name="T7" fmla="*/ 2147483646 h 62358"/>
              <a:gd name="T8" fmla="*/ 2147483646 w 65189"/>
              <a:gd name="T9" fmla="*/ 2147483646 h 62358"/>
              <a:gd name="T10" fmla="*/ 2147483646 w 65189"/>
              <a:gd name="T11" fmla="*/ 2147483646 h 62358"/>
              <a:gd name="T12" fmla="*/ 2147483646 w 65189"/>
              <a:gd name="T13" fmla="*/ 2147483646 h 62358"/>
              <a:gd name="T14" fmla="*/ 2147483646 w 65189"/>
              <a:gd name="T15" fmla="*/ 2147483646 h 62358"/>
              <a:gd name="T16" fmla="*/ 2147483646 w 65189"/>
              <a:gd name="T17" fmla="*/ 2147483646 h 62358"/>
              <a:gd name="T18" fmla="*/ 2147483646 w 65189"/>
              <a:gd name="T19" fmla="*/ 2147483646 h 62358"/>
              <a:gd name="T20" fmla="*/ 2147483646 w 65189"/>
              <a:gd name="T21" fmla="*/ 2147483646 h 62358"/>
              <a:gd name="T22" fmla="*/ 2147483646 w 65189"/>
              <a:gd name="T23" fmla="*/ 2147483646 h 62358"/>
              <a:gd name="T24" fmla="*/ 2147483646 w 65189"/>
              <a:gd name="T25" fmla="*/ 2147483646 h 62358"/>
              <a:gd name="T26" fmla="*/ 2147483646 w 65189"/>
              <a:gd name="T27" fmla="*/ 2147483646 h 62358"/>
              <a:gd name="T28" fmla="*/ 2147483646 w 65189"/>
              <a:gd name="T29" fmla="*/ 2147483646 h 62358"/>
              <a:gd name="T30" fmla="*/ 2147483646 w 65189"/>
              <a:gd name="T31" fmla="*/ 2147483646 h 62358"/>
              <a:gd name="T32" fmla="*/ 2147483646 w 65189"/>
              <a:gd name="T33" fmla="*/ 2147483646 h 62358"/>
              <a:gd name="T34" fmla="*/ 2147483646 w 65189"/>
              <a:gd name="T35" fmla="*/ 2147483646 h 62358"/>
              <a:gd name="T36" fmla="*/ 2147483646 w 65189"/>
              <a:gd name="T37" fmla="*/ 2147483646 h 62358"/>
              <a:gd name="T38" fmla="*/ 2147483646 w 65189"/>
              <a:gd name="T39" fmla="*/ 2147483646 h 62358"/>
              <a:gd name="T40" fmla="*/ 2147483646 w 65189"/>
              <a:gd name="T41" fmla="*/ 2147483646 h 62358"/>
              <a:gd name="T42" fmla="*/ 2147483646 w 65189"/>
              <a:gd name="T43" fmla="*/ 2147483646 h 62358"/>
              <a:gd name="T44" fmla="*/ 2147483646 w 65189"/>
              <a:gd name="T45" fmla="*/ 2147483646 h 62358"/>
              <a:gd name="T46" fmla="*/ 2147483646 w 65189"/>
              <a:gd name="T47" fmla="*/ 2147483646 h 62358"/>
              <a:gd name="T48" fmla="*/ 2147483646 w 65189"/>
              <a:gd name="T49" fmla="*/ 2147483646 h 62358"/>
              <a:gd name="T50" fmla="*/ 2147483646 w 65189"/>
              <a:gd name="T51" fmla="*/ 2147483646 h 62358"/>
              <a:gd name="T52" fmla="*/ 2147483646 w 65189"/>
              <a:gd name="T53" fmla="*/ 2147483646 h 62358"/>
              <a:gd name="T54" fmla="*/ 2147483646 w 65189"/>
              <a:gd name="T55" fmla="*/ 2147483646 h 62358"/>
              <a:gd name="T56" fmla="*/ 2147483646 w 65189"/>
              <a:gd name="T57" fmla="*/ 2147483646 h 62358"/>
              <a:gd name="T58" fmla="*/ 2147483646 w 65189"/>
              <a:gd name="T59" fmla="*/ 2147483646 h 62358"/>
              <a:gd name="T60" fmla="*/ 2147483646 w 65189"/>
              <a:gd name="T61" fmla="*/ 2147483646 h 62358"/>
              <a:gd name="T62" fmla="*/ 2147483646 w 65189"/>
              <a:gd name="T63" fmla="*/ 2147483646 h 62358"/>
              <a:gd name="T64" fmla="*/ 2147483646 w 65189"/>
              <a:gd name="T65" fmla="*/ 2147483646 h 62358"/>
              <a:gd name="T66" fmla="*/ 2147483646 w 65189"/>
              <a:gd name="T67" fmla="*/ 2147483646 h 62358"/>
              <a:gd name="T68" fmla="*/ 2147483646 w 65189"/>
              <a:gd name="T69" fmla="*/ 2147483646 h 62358"/>
              <a:gd name="T70" fmla="*/ 2147483646 w 65189"/>
              <a:gd name="T71" fmla="*/ 2147483646 h 62358"/>
              <a:gd name="T72" fmla="*/ 2147483646 w 65189"/>
              <a:gd name="T73" fmla="*/ 2147483646 h 62358"/>
              <a:gd name="T74" fmla="*/ 2147483646 w 65189"/>
              <a:gd name="T75" fmla="*/ 2147483646 h 62358"/>
              <a:gd name="T76" fmla="*/ 2147483646 w 65189"/>
              <a:gd name="T77" fmla="*/ 2147483646 h 62358"/>
              <a:gd name="T78" fmla="*/ 2147483646 w 65189"/>
              <a:gd name="T79" fmla="*/ 2147483646 h 62358"/>
              <a:gd name="T80" fmla="*/ 2147483646 w 65189"/>
              <a:gd name="T81" fmla="*/ 2147483646 h 62358"/>
              <a:gd name="T82" fmla="*/ 2147483646 w 65189"/>
              <a:gd name="T83" fmla="*/ 2147483646 h 62358"/>
              <a:gd name="T84" fmla="*/ 2147483646 w 65189"/>
              <a:gd name="T85" fmla="*/ 2147483646 h 62358"/>
              <a:gd name="T86" fmla="*/ 2147483646 w 65189"/>
              <a:gd name="T87" fmla="*/ 2147483646 h 62358"/>
              <a:gd name="T88" fmla="*/ 2147483646 w 65189"/>
              <a:gd name="T89" fmla="*/ 2147483646 h 62358"/>
              <a:gd name="T90" fmla="*/ 2147483646 w 65189"/>
              <a:gd name="T91" fmla="*/ 2147483646 h 62358"/>
              <a:gd name="T92" fmla="*/ 2147483646 w 65189"/>
              <a:gd name="T93" fmla="*/ 2147483646 h 62358"/>
              <a:gd name="T94" fmla="*/ 2147483646 w 65189"/>
              <a:gd name="T95" fmla="*/ 2147483646 h 62358"/>
              <a:gd name="T96" fmla="*/ 2147483646 w 65189"/>
              <a:gd name="T97" fmla="*/ 2147483646 h 62358"/>
              <a:gd name="T98" fmla="*/ 2147483646 w 65189"/>
              <a:gd name="T99" fmla="*/ 2147483646 h 62358"/>
              <a:gd name="T100" fmla="*/ 2147483646 w 65189"/>
              <a:gd name="T101" fmla="*/ 2147483646 h 62358"/>
              <a:gd name="T102" fmla="*/ 2147483646 w 65189"/>
              <a:gd name="T103" fmla="*/ 2147483646 h 62358"/>
              <a:gd name="T104" fmla="*/ 2147483646 w 65189"/>
              <a:gd name="T105" fmla="*/ 2147483646 h 62358"/>
              <a:gd name="T106" fmla="*/ 2147483646 w 65189"/>
              <a:gd name="T107" fmla="*/ 2147483646 h 62358"/>
              <a:gd name="T108" fmla="*/ 2147483646 w 65189"/>
              <a:gd name="T109" fmla="*/ 2147483646 h 62358"/>
              <a:gd name="T110" fmla="*/ 2147483646 w 65189"/>
              <a:gd name="T111" fmla="*/ 2147483646 h 62358"/>
              <a:gd name="T112" fmla="*/ 2147483646 w 65189"/>
              <a:gd name="T113" fmla="*/ 2147483646 h 62358"/>
              <a:gd name="T114" fmla="*/ 2147483646 w 65189"/>
              <a:gd name="T115" fmla="*/ 2147483646 h 62358"/>
              <a:gd name="T116" fmla="*/ 2147483646 w 65189"/>
              <a:gd name="T117" fmla="*/ 2147483646 h 62358"/>
              <a:gd name="T118" fmla="*/ 2147483646 w 65189"/>
              <a:gd name="T119" fmla="*/ 2147483646 h 62358"/>
              <a:gd name="T120" fmla="*/ 2147483646 w 65189"/>
              <a:gd name="T121" fmla="*/ 2147483646 h 62358"/>
              <a:gd name="T122" fmla="*/ 2147483646 w 65189"/>
              <a:gd name="T123" fmla="*/ 2147483646 h 62358"/>
              <a:gd name="T124" fmla="*/ 2147483646 w 65189"/>
              <a:gd name="T125" fmla="*/ 2147483646 h 6235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5189" h="62358">
                <a:moveTo>
                  <a:pt x="40283" y="1525"/>
                </a:move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lnTo>
                  <a:pt x="22547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3962" y="58678"/>
                </a:lnTo>
                <a:lnTo>
                  <a:pt x="33868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19463" name="Object 8"/>
          <p:cNvGraphicFramePr>
            <a:graphicFrameLocks noChangeAspect="1"/>
          </p:cNvGraphicFramePr>
          <p:nvPr/>
        </p:nvGraphicFramePr>
        <p:xfrm>
          <a:off x="123825" y="3060700"/>
          <a:ext cx="6535738" cy="377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3" r:id="rId4" imgW="6535440" imgH="3780000" progId="">
                  <p:embed/>
                </p:oleObj>
              </mc:Choice>
              <mc:Fallback>
                <p:oleObj r:id="rId4" imgW="6535440" imgH="378000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" y="3060700"/>
                        <a:ext cx="6535738" cy="3779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4" name="Text Box 9"/>
          <p:cNvSpPr txBox="1">
            <a:spLocks noChangeArrowheads="1"/>
          </p:cNvSpPr>
          <p:nvPr/>
        </p:nvSpPr>
        <p:spPr bwMode="auto">
          <a:xfrm>
            <a:off x="3143250" y="4325938"/>
            <a:ext cx="636588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it-IT" b="1">
                <a:solidFill>
                  <a:srgbClr val="FFFFFF"/>
                </a:solidFill>
              </a:rPr>
              <a:t>24%</a:t>
            </a:r>
          </a:p>
        </p:txBody>
      </p:sp>
      <p:sp>
        <p:nvSpPr>
          <p:cNvPr id="19465" name="Text Box 10"/>
          <p:cNvSpPr txBox="1">
            <a:spLocks noChangeArrowheads="1"/>
          </p:cNvSpPr>
          <p:nvPr/>
        </p:nvSpPr>
        <p:spPr bwMode="auto">
          <a:xfrm>
            <a:off x="3600450" y="5400675"/>
            <a:ext cx="72072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it-IT" b="1">
                <a:solidFill>
                  <a:srgbClr val="FFFFFF"/>
                </a:solidFill>
              </a:rPr>
              <a:t>14%</a:t>
            </a:r>
          </a:p>
        </p:txBody>
      </p:sp>
      <p:sp>
        <p:nvSpPr>
          <p:cNvPr id="19466" name="Text Box 11"/>
          <p:cNvSpPr txBox="1">
            <a:spLocks noChangeArrowheads="1"/>
          </p:cNvSpPr>
          <p:nvPr/>
        </p:nvSpPr>
        <p:spPr bwMode="auto">
          <a:xfrm>
            <a:off x="2879725" y="6113463"/>
            <a:ext cx="720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it-IT" b="1">
                <a:solidFill>
                  <a:srgbClr val="FFFFFF"/>
                </a:solidFill>
              </a:rPr>
              <a:t>12%</a:t>
            </a:r>
          </a:p>
        </p:txBody>
      </p:sp>
      <p:sp>
        <p:nvSpPr>
          <p:cNvPr id="19467" name="Text Box 12"/>
          <p:cNvSpPr txBox="1">
            <a:spLocks noChangeArrowheads="1"/>
          </p:cNvSpPr>
          <p:nvPr/>
        </p:nvSpPr>
        <p:spPr bwMode="auto">
          <a:xfrm>
            <a:off x="2339975" y="6305550"/>
            <a:ext cx="5397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it-IT" b="1">
                <a:solidFill>
                  <a:srgbClr val="FFFFFF"/>
                </a:solidFill>
              </a:rPr>
              <a:t>8%</a:t>
            </a:r>
          </a:p>
        </p:txBody>
      </p:sp>
      <p:sp>
        <p:nvSpPr>
          <p:cNvPr id="19468" name="Text Box 13"/>
          <p:cNvSpPr txBox="1">
            <a:spLocks noChangeArrowheads="1"/>
          </p:cNvSpPr>
          <p:nvPr/>
        </p:nvSpPr>
        <p:spPr bwMode="auto">
          <a:xfrm>
            <a:off x="2063750" y="3959225"/>
            <a:ext cx="63658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it-IT" b="1">
                <a:solidFill>
                  <a:srgbClr val="FFFFFF"/>
                </a:solidFill>
              </a:rPr>
              <a:t>17%</a:t>
            </a:r>
          </a:p>
        </p:txBody>
      </p:sp>
      <p:sp>
        <p:nvSpPr>
          <p:cNvPr id="19469" name="Text Box 14"/>
          <p:cNvSpPr txBox="1">
            <a:spLocks noChangeArrowheads="1"/>
          </p:cNvSpPr>
          <p:nvPr/>
        </p:nvSpPr>
        <p:spPr bwMode="auto">
          <a:xfrm>
            <a:off x="360363" y="1079500"/>
            <a:ext cx="9359900" cy="182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2200">
                <a:latin typeface="Trebuchet MS" panose="020B0603020202020204" pitchFamily="34" charset="0"/>
              </a:rPr>
              <a:t>I membri del Development Assistance Committee oggi sono 29  (compresa la stessa Unione europea).</a:t>
            </a:r>
          </a:p>
          <a:p>
            <a:pPr algn="just" eaLnBrk="1">
              <a:lnSpc>
                <a:spcPct val="104000"/>
              </a:lnSpc>
              <a:spcAft>
                <a:spcPct val="0"/>
              </a:spcAft>
            </a:pPr>
            <a:endParaRPr lang="de-DE" altLang="it-IT" sz="2200">
              <a:latin typeface="Trebuchet MS" panose="020B0603020202020204" pitchFamily="34" charset="0"/>
            </a:endParaRPr>
          </a:p>
          <a:p>
            <a:pPr algn="just" eaLnBrk="1">
              <a:lnSpc>
                <a:spcPct val="104000"/>
              </a:lnSpc>
              <a:spcAft>
                <a:spcPct val="0"/>
              </a:spcAft>
            </a:pPr>
            <a:r>
              <a:rPr lang="de-DE" altLang="it-IT" sz="2200">
                <a:latin typeface="Trebuchet MS" panose="020B0603020202020204" pitchFamily="34" charset="0"/>
              </a:rPr>
              <a:t>L'apporto dei primi 10 donatori è di molto superiore rispetto ai restanti 19 membri che forniscono solo il 17% di aiuti sul volume totale: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Arial Unicode MS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8047</TotalTime>
  <Words>3318</Words>
  <Application>Microsoft Office PowerPoint</Application>
  <PresentationFormat>Personalizzato</PresentationFormat>
  <Paragraphs>649</Paragraphs>
  <Slides>37</Slides>
  <Notes>37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0</vt:i4>
      </vt:variant>
      <vt:variant>
        <vt:lpstr>Titoli diapositive</vt:lpstr>
      </vt:variant>
      <vt:variant>
        <vt:i4>37</vt:i4>
      </vt:variant>
    </vt:vector>
  </HeadingPairs>
  <TitlesOfParts>
    <vt:vector size="45" baseType="lpstr">
      <vt:lpstr>Arial Unicode MS</vt:lpstr>
      <vt:lpstr>Microsoft YaHei</vt:lpstr>
      <vt:lpstr>Arial</vt:lpstr>
      <vt:lpstr>Mangal</vt:lpstr>
      <vt:lpstr>Times New Roman</vt:lpstr>
      <vt:lpstr>Trebuchet MS</vt:lpstr>
      <vt:lpstr>Wingdings</vt:lpstr>
      <vt:lpstr>Tema di Office</vt:lpstr>
      <vt:lpstr>Presentazione standard di PowerPoint</vt:lpstr>
      <vt:lpstr>Questo lavoro fa parte del volume  </vt:lpstr>
      <vt:lpstr>OBIETTIVI PRINCIPALI e SUDDISIONE DEL LAVORO</vt:lpstr>
      <vt:lpstr>1) INQUADRAMENTO DELLA TEMATICA: LA COOPERAZIONE INTERNAZIONALE</vt:lpstr>
      <vt:lpstr>Presentazione standard di PowerPoint</vt:lpstr>
      <vt:lpstr>1) INQUADRAMENTO DELLA TEMATICA: LE FORME DELLA COOPERAZIONE GOVERNATIVA</vt:lpstr>
      <vt:lpstr>2) PRINCIPALI TAPPE STORICHE: IL DAG E IL DAC</vt:lpstr>
      <vt:lpstr>2) PRINCIPALI TAPPE STORICHE: DEFINIZIONE DI AIUTO PUBBLICO ALLO SVILUPPO</vt:lpstr>
      <vt:lpstr>3) ALCUNI DATI: I DONATORI E IL TARGET</vt:lpstr>
      <vt:lpstr>Presentazione standard di PowerPoint</vt:lpstr>
      <vt:lpstr>3) ALCUNI DATI: BENEFICIARI – AIUTI BILATERALI E MULTILATERALI</vt:lpstr>
      <vt:lpstr>Presentazione standard di PowerPoint</vt:lpstr>
      <vt:lpstr>4) LETTERATURA TEORICA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PRIMA DI COMINCIARE...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CONCLUSIONI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Enrico</dc:creator>
  <cp:lastModifiedBy>Enrico Ivaldi</cp:lastModifiedBy>
  <cp:revision>46</cp:revision>
  <cp:lastPrinted>1601-01-01T00:00:00Z</cp:lastPrinted>
  <dcterms:created xsi:type="dcterms:W3CDTF">2009-04-16T09:32:32Z</dcterms:created>
  <dcterms:modified xsi:type="dcterms:W3CDTF">2019-12-12T16:51:25Z</dcterms:modified>
</cp:coreProperties>
</file>